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29.xml"/>
  <Override ContentType="application/vnd.openxmlformats-officedocument.presentationml.slideLayout+xml" PartName="/ppt/slideLayouts/slideLayout29.xml"/>
  <Override ContentType="application/vnd.openxmlformats-officedocument.presentationml.slideLayout+xml" PartName="/ppt/slideLayouts/slideLayout137.xml"/>
  <Override ContentType="application/vnd.openxmlformats-officedocument.presentationml.slideLayout+xml" PartName="/ppt/slideLayouts/slideLayout120.xml"/>
  <Override ContentType="application/vnd.openxmlformats-officedocument.presentationml.slideLayout+xml" PartName="/ppt/slideLayouts/slideLayout9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10.xml"/>
  <Override ContentType="application/vnd.openxmlformats-officedocument.presentationml.slideLayout+xml" PartName="/ppt/slideLayouts/slideLayout61.xml"/>
  <Override ContentType="application/vnd.openxmlformats-officedocument.presentationml.slideLayout+xml" PartName="/ppt/slideLayouts/slideLayout12.xml"/>
  <Override ContentType="application/vnd.openxmlformats-officedocument.presentationml.slideLayout+xml" PartName="/ppt/slideLayouts/slideLayout102.xml"/>
  <Override ContentType="application/vnd.openxmlformats-officedocument.presentationml.slideLayout+xml" PartName="/ppt/slideLayouts/slideLayout119.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135.xml"/>
  <Override ContentType="application/vnd.openxmlformats-officedocument.presentationml.slideLayout+xml" PartName="/ppt/slideLayouts/slideLayout122.xml"/>
  <Override ContentType="application/vnd.openxmlformats-officedocument.presentationml.slideLayout+xml" PartName="/ppt/slideLayouts/slideLayout49.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117.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116.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133.xml"/>
  <Override ContentType="application/vnd.openxmlformats-officedocument.presentationml.slideLayout+xml" PartName="/ppt/slideLayouts/slideLayout17.xml"/>
  <Override ContentType="application/vnd.openxmlformats-officedocument.presentationml.slideLayout+xml" PartName="/ppt/slideLayouts/slideLayout140.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12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127.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1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131.xml"/>
  <Override ContentType="application/vnd.openxmlformats-officedocument.presentationml.slideLayout+xml" PartName="/ppt/slideLayouts/slideLayout28.xml"/>
  <Override ContentType="application/vnd.openxmlformats-officedocument.presentationml.slideLayout+xml" PartName="/ppt/slideLayouts/slideLayout58.xml"/>
  <Override ContentType="application/vnd.openxmlformats-officedocument.presentationml.slideLayout+xml" PartName="/ppt/slideLayouts/slideLayout125.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112.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45.xml"/>
  <Override ContentType="application/vnd.openxmlformats-officedocument.presentationml.slideLayout+xml" PartName="/ppt/slideLayouts/slideLayout138.xml"/>
  <Override ContentType="application/vnd.openxmlformats-officedocument.presentationml.slideLayout+xml" PartName="/ppt/slideLayouts/slideLayout32.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03.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128.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01.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136.xml"/>
  <Override ContentType="application/vnd.openxmlformats-officedocument.presentationml.slideLayout+xml" PartName="/ppt/slideLayouts/slideLayout18.xml"/>
  <Override ContentType="application/vnd.openxmlformats-officedocument.presentationml.slideLayout+xml" PartName="/ppt/slideLayouts/slideLayout105.xml"/>
  <Override ContentType="application/vnd.openxmlformats-officedocument.presentationml.slideLayout+xml" PartName="/ppt/slideLayouts/slideLayout118.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79.xml"/>
  <Override ContentType="application/vnd.openxmlformats-officedocument.presentationml.slideLayout+xml" PartName="/ppt/slideLayouts/slideLayout134.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12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107.xml"/>
  <Override ContentType="application/vnd.openxmlformats-officedocument.presentationml.slideLayout+xml" PartName="/ppt/slideLayouts/slideLayout59.xml"/>
  <Override ContentType="application/vnd.openxmlformats-officedocument.presentationml.slideLayout+xml" PartName="/ppt/slideLayouts/slideLayout124.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09.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115.xml"/>
  <Override ContentType="application/vnd.openxmlformats-officedocument.presentationml.slideLayout+xml" PartName="/ppt/slideLayouts/slideLayout82.xml"/>
  <Override ContentType="application/vnd.openxmlformats-officedocument.presentationml.slideLayout+xml" PartName="/ppt/slideLayouts/slideLayout132.xml"/>
  <Override ContentType="application/vnd.openxmlformats-officedocument.presentationml.slideLayout+xml" PartName="/ppt/slideLayouts/slideLayout100.xml"/>
  <Override ContentType="application/vnd.openxmlformats-officedocument.presentationml.slideLayout+xml" PartName="/ppt/slideLayouts/slideLayout130.xml"/>
  <Override ContentType="application/vnd.openxmlformats-officedocument.presentationml.slideLayout+xml" PartName="/ppt/slideLayouts/slideLayout113.xml"/>
  <Override ContentType="application/vnd.openxmlformats-officedocument.presentationml.slideLayout+xml" PartName="/ppt/slideLayouts/slideLayout57.xml"/>
  <Override ContentType="application/vnd.openxmlformats-officedocument.presentationml.slideLayout+xml" PartName="/ppt/slideLayouts/slideLayout126.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39.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88" r:id="rId4"/>
    <p:sldMasterId id="2147483789" r:id="rId5"/>
    <p:sldMasterId id="2147483790"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Lst>
  <p:sldSz cy="5143500" cx="9144000"/>
  <p:notesSz cx="6858000" cy="9144000"/>
  <p:embeddedFontLst>
    <p:embeddedFont>
      <p:font typeface="Proxima Nova"/>
      <p:regular r:id="rId50"/>
      <p:bold r:id="rId51"/>
      <p:italic r:id="rId52"/>
      <p:boldItalic r:id="rId53"/>
    </p:embeddedFont>
    <p:embeddedFont>
      <p:font typeface="Red Hat Text Medium"/>
      <p:regular r:id="rId54"/>
      <p:bold r:id="rId55"/>
      <p:italic r:id="rId56"/>
      <p:boldItalic r:id="rId57"/>
    </p:embeddedFont>
    <p:embeddedFont>
      <p:font typeface="M PLUS 1p"/>
      <p:regular r:id="rId58"/>
      <p:bold r:id="rId59"/>
    </p:embeddedFont>
    <p:embeddedFont>
      <p:font typeface="Overpass"/>
      <p:regular r:id="rId60"/>
      <p:bold r:id="rId61"/>
      <p:italic r:id="rId62"/>
      <p:boldItalic r:id="rId63"/>
    </p:embeddedFont>
    <p:embeddedFont>
      <p:font typeface="Red Hat Display Medium"/>
      <p:regular r:id="rId64"/>
      <p:bold r:id="rId65"/>
      <p:italic r:id="rId66"/>
      <p:boldItalic r:id="rId67"/>
    </p:embeddedFont>
    <p:embeddedFont>
      <p:font typeface="Overpass Light"/>
      <p:regular r:id="rId68"/>
      <p:bold r:id="rId69"/>
      <p:italic r:id="rId70"/>
      <p:boldItalic r:id="rId71"/>
    </p:embeddedFont>
    <p:embeddedFont>
      <p:font typeface="Red Hat Display"/>
      <p:regular r:id="rId72"/>
      <p:bold r:id="rId73"/>
      <p:italic r:id="rId74"/>
      <p:boldItalic r:id="rId75"/>
    </p:embeddedFont>
    <p:embeddedFont>
      <p:font typeface="Overpass SemiBold"/>
      <p:regular r:id="rId76"/>
      <p:bold r:id="rId77"/>
      <p:italic r:id="rId78"/>
      <p:boldItalic r:id="rId79"/>
    </p:embeddedFont>
    <p:embeddedFont>
      <p:font typeface="Red Hat Text"/>
      <p:regular r:id="rId80"/>
      <p:bold r:id="rId81"/>
      <p:italic r:id="rId82"/>
      <p:boldItalic r:id="rId83"/>
    </p:embeddedFont>
    <p:embeddedFont>
      <p:font typeface="Roboto Mono"/>
      <p:regular r:id="rId84"/>
      <p:bold r:id="rId85"/>
      <p:italic r:id="rId86"/>
      <p:boldItalic r:id="rId8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84" Type="http://schemas.openxmlformats.org/officeDocument/2006/relationships/font" Target="fonts/RobotoMono-regular.fntdata"/><Relationship Id="rId83" Type="http://schemas.openxmlformats.org/officeDocument/2006/relationships/font" Target="fonts/RedHatText-boldItalic.fntdata"/><Relationship Id="rId42" Type="http://schemas.openxmlformats.org/officeDocument/2006/relationships/slide" Target="slides/slide35.xml"/><Relationship Id="rId86" Type="http://schemas.openxmlformats.org/officeDocument/2006/relationships/font" Target="fonts/RobotoMono-italic.fntdata"/><Relationship Id="rId41" Type="http://schemas.openxmlformats.org/officeDocument/2006/relationships/slide" Target="slides/slide34.xml"/><Relationship Id="rId85" Type="http://schemas.openxmlformats.org/officeDocument/2006/relationships/font" Target="fonts/RobotoMono-bold.fntdata"/><Relationship Id="rId44" Type="http://schemas.openxmlformats.org/officeDocument/2006/relationships/slide" Target="slides/slide37.xml"/><Relationship Id="rId43" Type="http://schemas.openxmlformats.org/officeDocument/2006/relationships/slide" Target="slides/slide36.xml"/><Relationship Id="rId87" Type="http://schemas.openxmlformats.org/officeDocument/2006/relationships/font" Target="fonts/RobotoMono-boldItalic.fntdata"/><Relationship Id="rId46" Type="http://schemas.openxmlformats.org/officeDocument/2006/relationships/slide" Target="slides/slide39.xml"/><Relationship Id="rId45" Type="http://schemas.openxmlformats.org/officeDocument/2006/relationships/slide" Target="slides/slide38.xml"/><Relationship Id="rId80" Type="http://schemas.openxmlformats.org/officeDocument/2006/relationships/font" Target="fonts/RedHatText-regular.fntdata"/><Relationship Id="rId82" Type="http://schemas.openxmlformats.org/officeDocument/2006/relationships/font" Target="fonts/RedHatText-italic.fntdata"/><Relationship Id="rId81" Type="http://schemas.openxmlformats.org/officeDocument/2006/relationships/font" Target="fonts/RedHatText-bold.fntdata"/><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notesMaster" Target="notesMasters/notesMaster1.xml"/><Relationship Id="rId8" Type="http://schemas.openxmlformats.org/officeDocument/2006/relationships/slide" Target="slides/slide1.xml"/><Relationship Id="rId73" Type="http://schemas.openxmlformats.org/officeDocument/2006/relationships/font" Target="fonts/RedHatDisplay-bold.fntdata"/><Relationship Id="rId72" Type="http://schemas.openxmlformats.org/officeDocument/2006/relationships/font" Target="fonts/RedHatDisplay-regular.fntdata"/><Relationship Id="rId31" Type="http://schemas.openxmlformats.org/officeDocument/2006/relationships/slide" Target="slides/slide24.xml"/><Relationship Id="rId75" Type="http://schemas.openxmlformats.org/officeDocument/2006/relationships/font" Target="fonts/RedHatDisplay-boldItalic.fntdata"/><Relationship Id="rId30" Type="http://schemas.openxmlformats.org/officeDocument/2006/relationships/slide" Target="slides/slide23.xml"/><Relationship Id="rId74" Type="http://schemas.openxmlformats.org/officeDocument/2006/relationships/font" Target="fonts/RedHatDisplay-italic.fntdata"/><Relationship Id="rId33" Type="http://schemas.openxmlformats.org/officeDocument/2006/relationships/slide" Target="slides/slide26.xml"/><Relationship Id="rId77" Type="http://schemas.openxmlformats.org/officeDocument/2006/relationships/font" Target="fonts/OverpassSemiBold-bold.fntdata"/><Relationship Id="rId32" Type="http://schemas.openxmlformats.org/officeDocument/2006/relationships/slide" Target="slides/slide25.xml"/><Relationship Id="rId76" Type="http://schemas.openxmlformats.org/officeDocument/2006/relationships/font" Target="fonts/OverpassSemiBold-regular.fntdata"/><Relationship Id="rId35" Type="http://schemas.openxmlformats.org/officeDocument/2006/relationships/slide" Target="slides/slide28.xml"/><Relationship Id="rId79" Type="http://schemas.openxmlformats.org/officeDocument/2006/relationships/font" Target="fonts/OverpassSemiBold-boldItalic.fntdata"/><Relationship Id="rId34" Type="http://schemas.openxmlformats.org/officeDocument/2006/relationships/slide" Target="slides/slide27.xml"/><Relationship Id="rId78" Type="http://schemas.openxmlformats.org/officeDocument/2006/relationships/font" Target="fonts/OverpassSemiBold-italic.fntdata"/><Relationship Id="rId71" Type="http://schemas.openxmlformats.org/officeDocument/2006/relationships/font" Target="fonts/OverpassLight-boldItalic.fntdata"/><Relationship Id="rId70" Type="http://schemas.openxmlformats.org/officeDocument/2006/relationships/font" Target="fonts/OverpassLight-italic.fntdata"/><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2" Type="http://schemas.openxmlformats.org/officeDocument/2006/relationships/font" Target="fonts/Overpass-italic.fntdata"/><Relationship Id="rId61" Type="http://schemas.openxmlformats.org/officeDocument/2006/relationships/font" Target="fonts/Overpass-bold.fntdata"/><Relationship Id="rId20" Type="http://schemas.openxmlformats.org/officeDocument/2006/relationships/slide" Target="slides/slide13.xml"/><Relationship Id="rId64" Type="http://schemas.openxmlformats.org/officeDocument/2006/relationships/font" Target="fonts/RedHatDisplayMedium-regular.fntdata"/><Relationship Id="rId63" Type="http://schemas.openxmlformats.org/officeDocument/2006/relationships/font" Target="fonts/Overpass-boldItalic.fntdata"/><Relationship Id="rId22" Type="http://schemas.openxmlformats.org/officeDocument/2006/relationships/slide" Target="slides/slide15.xml"/><Relationship Id="rId66" Type="http://schemas.openxmlformats.org/officeDocument/2006/relationships/font" Target="fonts/RedHatDisplayMedium-italic.fntdata"/><Relationship Id="rId21" Type="http://schemas.openxmlformats.org/officeDocument/2006/relationships/slide" Target="slides/slide14.xml"/><Relationship Id="rId65" Type="http://schemas.openxmlformats.org/officeDocument/2006/relationships/font" Target="fonts/RedHatDisplayMedium-bold.fntdata"/><Relationship Id="rId24" Type="http://schemas.openxmlformats.org/officeDocument/2006/relationships/slide" Target="slides/slide17.xml"/><Relationship Id="rId68" Type="http://schemas.openxmlformats.org/officeDocument/2006/relationships/font" Target="fonts/OverpassLight-regular.fntdata"/><Relationship Id="rId23" Type="http://schemas.openxmlformats.org/officeDocument/2006/relationships/slide" Target="slides/slide16.xml"/><Relationship Id="rId67" Type="http://schemas.openxmlformats.org/officeDocument/2006/relationships/font" Target="fonts/RedHatDisplayMedium-boldItalic.fntdata"/><Relationship Id="rId60" Type="http://schemas.openxmlformats.org/officeDocument/2006/relationships/font" Target="fonts/Overpass-regular.fntdata"/><Relationship Id="rId26" Type="http://schemas.openxmlformats.org/officeDocument/2006/relationships/slide" Target="slides/slide19.xml"/><Relationship Id="rId25" Type="http://schemas.openxmlformats.org/officeDocument/2006/relationships/slide" Target="slides/slide18.xml"/><Relationship Id="rId69" Type="http://schemas.openxmlformats.org/officeDocument/2006/relationships/font" Target="fonts/OverpassLight-bold.fntdata"/><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font" Target="fonts/ProximaNova-bold.fntdata"/><Relationship Id="rId50" Type="http://schemas.openxmlformats.org/officeDocument/2006/relationships/font" Target="fonts/ProximaNova-regular.fntdata"/><Relationship Id="rId53" Type="http://schemas.openxmlformats.org/officeDocument/2006/relationships/font" Target="fonts/ProximaNova-boldItalic.fntdata"/><Relationship Id="rId52" Type="http://schemas.openxmlformats.org/officeDocument/2006/relationships/font" Target="fonts/ProximaNova-italic.fntdata"/><Relationship Id="rId11" Type="http://schemas.openxmlformats.org/officeDocument/2006/relationships/slide" Target="slides/slide4.xml"/><Relationship Id="rId55" Type="http://schemas.openxmlformats.org/officeDocument/2006/relationships/font" Target="fonts/RedHatTextMedium-bold.fntdata"/><Relationship Id="rId10" Type="http://schemas.openxmlformats.org/officeDocument/2006/relationships/slide" Target="slides/slide3.xml"/><Relationship Id="rId54" Type="http://schemas.openxmlformats.org/officeDocument/2006/relationships/font" Target="fonts/RedHatTextMedium-regular.fntdata"/><Relationship Id="rId13" Type="http://schemas.openxmlformats.org/officeDocument/2006/relationships/slide" Target="slides/slide6.xml"/><Relationship Id="rId57" Type="http://schemas.openxmlformats.org/officeDocument/2006/relationships/font" Target="fonts/RedHatTextMedium-boldItalic.fntdata"/><Relationship Id="rId12" Type="http://schemas.openxmlformats.org/officeDocument/2006/relationships/slide" Target="slides/slide5.xml"/><Relationship Id="rId56" Type="http://schemas.openxmlformats.org/officeDocument/2006/relationships/font" Target="fonts/RedHatTextMedium-italic.fntdata"/><Relationship Id="rId15" Type="http://schemas.openxmlformats.org/officeDocument/2006/relationships/slide" Target="slides/slide8.xml"/><Relationship Id="rId59" Type="http://schemas.openxmlformats.org/officeDocument/2006/relationships/font" Target="fonts/MPLUS1p-bold.fntdata"/><Relationship Id="rId14" Type="http://schemas.openxmlformats.org/officeDocument/2006/relationships/slide" Target="slides/slide7.xml"/><Relationship Id="rId58" Type="http://schemas.openxmlformats.org/officeDocument/2006/relationships/font" Target="fonts/MPLUS1p-regular.fntdata"/><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access.redhat.com/articles/4763741" TargetMode="External"/><Relationship Id="rId3" Type="http://schemas.openxmlformats.org/officeDocument/2006/relationships/hyperlink" Target="https://access.redhat.com/articles/5436171" TargetMode="Externa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hub.com/openshift/openshift-docs/pull/14563/files#diff-56052e748d888ef434f910606f960260R32" TargetMode="Externa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google.com/url?q=https://www.haproxy.com/blog/layer-4-load-balancing-direct-server-return-mode&amp;sa=D&amp;ust=1599168653907000&amp;usg=AFQjCNF1_mz1OEGfZUQqPTGuDjb9K39SUg" TargetMode="External"/><Relationship Id="rId3" Type="http://schemas.openxmlformats.org/officeDocument/2006/relationships/hyperlink" Target="https://www.youtube.com/watch?reload=9&amp;time_continue=338&amp;v=eqOH_LOGaKo&amp;feature=emb_logo" TargetMode="Externa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hub.com/openshift/machine-config-operator/blob/master/templates/master/00-master/vsphere/files/vsphere-keepalived-keepalived.yaml#L32" TargetMode="External"/><Relationship Id="rId3" Type="http://schemas.openxmlformats.org/officeDocument/2006/relationships/hyperlink" Target="https://github.com/openshift/machine-config-operator/blob/master/templates/master/00-master/vsphere/files/vsphere-keepalived-keepalived.yaml#L50" TargetMode="External"/><Relationship Id="rId4" Type="http://schemas.openxmlformats.org/officeDocument/2006/relationships/hyperlink" Target="https://github.com/openshift/baremetal-runtimecfg" TargetMode="External"/><Relationship Id="rId5" Type="http://schemas.openxmlformats.org/officeDocument/2006/relationships/hyperlink" Target="https://github.com/openshift/baremetal-runtimecfg/blob/master/pkg/config/node.go#L165-L183" TargetMode="External"/><Relationship Id="rId6" Type="http://schemas.openxmlformats.org/officeDocument/2006/relationships/hyperlink" Target="https://github.com/openshift/baremetal-runtimecfg/blob/master/pkg/utils/utils.go#L22-L29" TargetMode="External"/><Relationship Id="rId7" Type="http://schemas.openxmlformats.org/officeDocument/2006/relationships/hyperlink" Target="https://en.wikipedia.org/wiki/Fletcher%27s_checksum" TargetMode="External"/><Relationship Id="rId8" Type="http://schemas.openxmlformats.org/officeDocument/2006/relationships/hyperlink" Target="https://github.com/openshift/installer/blob/master/docs/user/metal/install_ipi.md" TargetMode="Externa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0" name="Shape 1700"/>
        <p:cNvGrpSpPr/>
        <p:nvPr/>
      </p:nvGrpSpPr>
      <p:grpSpPr>
        <a:xfrm>
          <a:off x="0" y="0"/>
          <a:ext cx="0" cy="0"/>
          <a:chOff x="0" y="0"/>
          <a:chExt cx="0" cy="0"/>
        </a:xfrm>
      </p:grpSpPr>
      <p:sp>
        <p:nvSpPr>
          <p:cNvPr id="1701" name="Google Shape;1701;g121ee6883a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2" name="Google Shape;1702;g121ee6883a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9" name="Shape 1839"/>
        <p:cNvGrpSpPr/>
        <p:nvPr/>
      </p:nvGrpSpPr>
      <p:grpSpPr>
        <a:xfrm>
          <a:off x="0" y="0"/>
          <a:ext cx="0" cy="0"/>
          <a:chOff x="0" y="0"/>
          <a:chExt cx="0" cy="0"/>
        </a:xfrm>
      </p:grpSpPr>
      <p:sp>
        <p:nvSpPr>
          <p:cNvPr id="1840" name="Google Shape;1840;g12226f68e69_0_2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1" name="Google Shape;1841;g12226f68e69_0_2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6" name="Shape 1846"/>
        <p:cNvGrpSpPr/>
        <p:nvPr/>
      </p:nvGrpSpPr>
      <p:grpSpPr>
        <a:xfrm>
          <a:off x="0" y="0"/>
          <a:ext cx="0" cy="0"/>
          <a:chOff x="0" y="0"/>
          <a:chExt cx="0" cy="0"/>
        </a:xfrm>
      </p:grpSpPr>
      <p:sp>
        <p:nvSpPr>
          <p:cNvPr id="1847" name="Google Shape;1847;gbdab1a39ee_33_24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8" name="Google Shape;1848;gbdab1a39ee_33_24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3" name="Shape 1853"/>
        <p:cNvGrpSpPr/>
        <p:nvPr/>
      </p:nvGrpSpPr>
      <p:grpSpPr>
        <a:xfrm>
          <a:off x="0" y="0"/>
          <a:ext cx="0" cy="0"/>
          <a:chOff x="0" y="0"/>
          <a:chExt cx="0" cy="0"/>
        </a:xfrm>
      </p:grpSpPr>
      <p:sp>
        <p:nvSpPr>
          <p:cNvPr id="1854" name="Google Shape;1854;g121ee6883ad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5" name="Google Shape;1855;g121ee6883ad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sz="1200">
              <a:solidFill>
                <a:schemeClr val="dk1"/>
              </a:solidFill>
              <a:latin typeface="Overpass"/>
              <a:ea typeface="Overpass"/>
              <a:cs typeface="Overpass"/>
              <a:sym typeface="Overpas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1" name="Shape 1861"/>
        <p:cNvGrpSpPr/>
        <p:nvPr/>
      </p:nvGrpSpPr>
      <p:grpSpPr>
        <a:xfrm>
          <a:off x="0" y="0"/>
          <a:ext cx="0" cy="0"/>
          <a:chOff x="0" y="0"/>
          <a:chExt cx="0" cy="0"/>
        </a:xfrm>
      </p:grpSpPr>
      <p:sp>
        <p:nvSpPr>
          <p:cNvPr id="1862" name="Google Shape;1862;g121f748589c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3" name="Google Shape;1863;g121f748589c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sz="1200">
              <a:solidFill>
                <a:schemeClr val="dk1"/>
              </a:solidFill>
              <a:latin typeface="Overpass"/>
              <a:ea typeface="Overpass"/>
              <a:cs typeface="Overpass"/>
              <a:sym typeface="Overpas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9" name="Shape 1869"/>
        <p:cNvGrpSpPr/>
        <p:nvPr/>
      </p:nvGrpSpPr>
      <p:grpSpPr>
        <a:xfrm>
          <a:off x="0" y="0"/>
          <a:ext cx="0" cy="0"/>
          <a:chOff x="0" y="0"/>
          <a:chExt cx="0" cy="0"/>
        </a:xfrm>
      </p:grpSpPr>
      <p:sp>
        <p:nvSpPr>
          <p:cNvPr id="1870" name="Google Shape;1870;gbdab1a39ee_33_24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1" name="Google Shape;1871;gbdab1a39ee_33_24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sz="1200">
              <a:solidFill>
                <a:schemeClr val="dk1"/>
              </a:solidFill>
              <a:latin typeface="Overpass"/>
              <a:ea typeface="Overpass"/>
              <a:cs typeface="Overpass"/>
              <a:sym typeface="Overpas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4" name="Shape 1884"/>
        <p:cNvGrpSpPr/>
        <p:nvPr/>
      </p:nvGrpSpPr>
      <p:grpSpPr>
        <a:xfrm>
          <a:off x="0" y="0"/>
          <a:ext cx="0" cy="0"/>
          <a:chOff x="0" y="0"/>
          <a:chExt cx="0" cy="0"/>
        </a:xfrm>
      </p:grpSpPr>
      <p:sp>
        <p:nvSpPr>
          <p:cNvPr id="1885" name="Google Shape;1885;gbdab1a39ee_33_24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6" name="Google Shape;1886;gbdab1a39ee_33_24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9" name="Shape 1909"/>
        <p:cNvGrpSpPr/>
        <p:nvPr/>
      </p:nvGrpSpPr>
      <p:grpSpPr>
        <a:xfrm>
          <a:off x="0" y="0"/>
          <a:ext cx="0" cy="0"/>
          <a:chOff x="0" y="0"/>
          <a:chExt cx="0" cy="0"/>
        </a:xfrm>
      </p:grpSpPr>
      <p:sp>
        <p:nvSpPr>
          <p:cNvPr id="1910" name="Google Shape;1910;gbdab1a39ee_33_24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1" name="Google Shape;1911;gbdab1a39ee_33_24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6" name="Shape 1916"/>
        <p:cNvGrpSpPr/>
        <p:nvPr/>
      </p:nvGrpSpPr>
      <p:grpSpPr>
        <a:xfrm>
          <a:off x="0" y="0"/>
          <a:ext cx="0" cy="0"/>
          <a:chOff x="0" y="0"/>
          <a:chExt cx="0" cy="0"/>
        </a:xfrm>
      </p:grpSpPr>
      <p:sp>
        <p:nvSpPr>
          <p:cNvPr id="1917" name="Google Shape;1917;gbdab1a39ee_33_24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8" name="Google Shape;1918;gbdab1a39ee_33_24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Char char="●"/>
            </a:pPr>
            <a:r>
              <a:rPr lang="en">
                <a:solidFill>
                  <a:schemeClr val="dk1"/>
                </a:solidFill>
              </a:rPr>
              <a:t>NodePort allow exposing non-standard ports for a service on all nodes in the cluster</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If the node receiving the traffic doesn't have the target service running, the traffic is redirected to a node which has the pod running</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While it is easier to configure than external IPs and Ingress (prev slide), it is a wasteful use of scarce port resources and it requires more privileges.</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3" name="Shape 1943"/>
        <p:cNvGrpSpPr/>
        <p:nvPr/>
      </p:nvGrpSpPr>
      <p:grpSpPr>
        <a:xfrm>
          <a:off x="0" y="0"/>
          <a:ext cx="0" cy="0"/>
          <a:chOff x="0" y="0"/>
          <a:chExt cx="0" cy="0"/>
        </a:xfrm>
      </p:grpSpPr>
      <p:sp>
        <p:nvSpPr>
          <p:cNvPr id="1944" name="Google Shape;1944;gbdab1a39ee_33_25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5" name="Google Shape;1945;gbdab1a39ee_33_25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Char char="●"/>
            </a:pPr>
            <a:r>
              <a:rPr lang="en">
                <a:solidFill>
                  <a:schemeClr val="dk1"/>
                </a:solidFill>
              </a:rPr>
              <a:t>External IP allows assigning an external IP to a service so that client outside of the OpenShift cluster can connect to services inside the Openshift cluster (e.g. database, JMS broker) on that port. This is particularly useful for services that are running on ports other than 80/433, otherwise router is a more suitable alternative. It is also useful when the client needs to know a specific IP for the service in order to open firewalls or </a:t>
            </a:r>
            <a:r>
              <a:rPr lang="en">
                <a:solidFill>
                  <a:schemeClr val="dk1"/>
                </a:solidFill>
              </a:rPr>
              <a:t>while-list</a:t>
            </a:r>
            <a:r>
              <a:rPr lang="en">
                <a:solidFill>
                  <a:schemeClr val="dk1"/>
                </a:solidFill>
              </a:rPr>
              <a:t> it in their own system.</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Each external IP address is guaranteed to be assigned to a maximum of one service. This ensures that each service can simply expose its chosen ports regardless of the ports exposed by other services.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The external IP address itself is not managed by the underlying Kubernetes infrastructure and must be maintained and provided by a cluster administrator. Managing external IPs is not convenient since application users cannot create external IP addresses themselves, and must work with cluster administrators to allocate an address for their usage. There is also no protections in place to restrict the usage of a particular external address configured within the cluster.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Ingress IP self-service is a functionality within OpenShift to streamline the allocation of External IP’s for accessing to services in the cluster. Cluster administrators can designate a range of addresses using a CIDR notation which allows an application user to make a request against the cluster for an external IP address. When a service is configured with the type LoadBalancer, an External IP address will be automatically assigned from the designated range.</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Ingress is supported for non-cloud clusters. For cloud (GCE, AWS, and OpenStack) clusters, cloud provider’s load balancer service can be used to automatically deploy a load balancer to target the service’s endpoints.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The IP failover pods are responsible for providing the external IP range (Virtual IPs) and would run on one or more of the nodes (more than one for high availability) in the cluster or they can just run on the HAProxy (router) nodes.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The OpenShift cluster administrator must ensure that the external IP address pool terminates at one or more nodes in the cluster.</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0" name="Shape 1970"/>
        <p:cNvGrpSpPr/>
        <p:nvPr/>
      </p:nvGrpSpPr>
      <p:grpSpPr>
        <a:xfrm>
          <a:off x="0" y="0"/>
          <a:ext cx="0" cy="0"/>
          <a:chOff x="0" y="0"/>
          <a:chExt cx="0" cy="0"/>
        </a:xfrm>
      </p:grpSpPr>
      <p:sp>
        <p:nvSpPr>
          <p:cNvPr id="1971" name="Google Shape;1971;gbdab1a39ee_33_27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2" name="Google Shape;1972;gbdab1a39ee_33_27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8" name="Shape 1708"/>
        <p:cNvGrpSpPr/>
        <p:nvPr/>
      </p:nvGrpSpPr>
      <p:grpSpPr>
        <a:xfrm>
          <a:off x="0" y="0"/>
          <a:ext cx="0" cy="0"/>
          <a:chOff x="0" y="0"/>
          <a:chExt cx="0" cy="0"/>
        </a:xfrm>
      </p:grpSpPr>
      <p:sp>
        <p:nvSpPr>
          <p:cNvPr id="1709" name="Google Shape;1709;g121f748589c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0" name="Google Shape;1710;g121f748589c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sz="1200">
              <a:solidFill>
                <a:schemeClr val="dk1"/>
              </a:solidFill>
              <a:latin typeface="Overpass"/>
              <a:ea typeface="Overpass"/>
              <a:cs typeface="Overpass"/>
              <a:sym typeface="Overpas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7" name="Shape 1977"/>
        <p:cNvGrpSpPr/>
        <p:nvPr/>
      </p:nvGrpSpPr>
      <p:grpSpPr>
        <a:xfrm>
          <a:off x="0" y="0"/>
          <a:ext cx="0" cy="0"/>
          <a:chOff x="0" y="0"/>
          <a:chExt cx="0" cy="0"/>
        </a:xfrm>
      </p:grpSpPr>
      <p:sp>
        <p:nvSpPr>
          <p:cNvPr id="1978" name="Google Shape;1978;gbdab1a39ee_33_27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9" name="Google Shape;1979;gbdab1a39ee_33_27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6" name="Shape 1986"/>
        <p:cNvGrpSpPr/>
        <p:nvPr/>
      </p:nvGrpSpPr>
      <p:grpSpPr>
        <a:xfrm>
          <a:off x="0" y="0"/>
          <a:ext cx="0" cy="0"/>
          <a:chOff x="0" y="0"/>
          <a:chExt cx="0" cy="0"/>
        </a:xfrm>
      </p:grpSpPr>
      <p:sp>
        <p:nvSpPr>
          <p:cNvPr id="1987" name="Google Shape;1987;gbdab1a39ee_33_27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8" name="Google Shape;1988;gbdab1a39ee_33_27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3" name="Shape 1993"/>
        <p:cNvGrpSpPr/>
        <p:nvPr/>
      </p:nvGrpSpPr>
      <p:grpSpPr>
        <a:xfrm>
          <a:off x="0" y="0"/>
          <a:ext cx="0" cy="0"/>
          <a:chOff x="0" y="0"/>
          <a:chExt cx="0" cy="0"/>
        </a:xfrm>
      </p:grpSpPr>
      <p:sp>
        <p:nvSpPr>
          <p:cNvPr id="1994" name="Google Shape;1994;gcb82e53798_0_8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5" name="Google Shape;1995;gcb82e53798_0_8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The list of Red Hat GA’d CNI plugins is here:  </a:t>
            </a:r>
            <a:r>
              <a:rPr lang="en" u="sng">
                <a:solidFill>
                  <a:schemeClr val="hlink"/>
                </a:solidFill>
                <a:hlinkClick r:id="rId2"/>
              </a:rPr>
              <a:t>https://access.redhat.com/articles/4763741</a:t>
            </a:r>
            <a:endParaRPr/>
          </a:p>
          <a:p>
            <a:pPr indent="0" lvl="0" marL="0" rtl="0" algn="l">
              <a:spcBef>
                <a:spcPts val="0"/>
              </a:spcBef>
              <a:spcAft>
                <a:spcPts val="0"/>
              </a:spcAft>
              <a:buClr>
                <a:schemeClr val="dk1"/>
              </a:buClr>
              <a:buSzPts val="1100"/>
              <a:buFont typeface="Arial"/>
              <a:buNone/>
            </a:pPr>
            <a:r>
              <a:rPr lang="en"/>
              <a:t>The public-facing list of third-party certified CNI plugins is here: </a:t>
            </a:r>
            <a:r>
              <a:rPr lang="en" u="sng">
                <a:solidFill>
                  <a:schemeClr val="hlink"/>
                </a:solidFill>
                <a:hlinkClick r:id="rId3"/>
              </a:rPr>
              <a:t>https://access.redhat.com/articles/5436171</a:t>
            </a:r>
            <a:endParaRPr/>
          </a:p>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1" name="Shape 2041"/>
        <p:cNvGrpSpPr/>
        <p:nvPr/>
      </p:nvGrpSpPr>
      <p:grpSpPr>
        <a:xfrm>
          <a:off x="0" y="0"/>
          <a:ext cx="0" cy="0"/>
          <a:chOff x="0" y="0"/>
          <a:chExt cx="0" cy="0"/>
        </a:xfrm>
      </p:grpSpPr>
      <p:sp>
        <p:nvSpPr>
          <p:cNvPr id="2042" name="Google Shape;2042;gbdab1a39ee_33_27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3" name="Google Shape;2043;gbdab1a39ee_33_27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8" name="Shape 2048"/>
        <p:cNvGrpSpPr/>
        <p:nvPr/>
      </p:nvGrpSpPr>
      <p:grpSpPr>
        <a:xfrm>
          <a:off x="0" y="0"/>
          <a:ext cx="0" cy="0"/>
          <a:chOff x="0" y="0"/>
          <a:chExt cx="0" cy="0"/>
        </a:xfrm>
      </p:grpSpPr>
      <p:sp>
        <p:nvSpPr>
          <p:cNvPr id="2049" name="Google Shape;2049;gbdab1a39ee_33_27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0" name="Google Shape;2050;gbdab1a39ee_33_27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OpenShift 4 clusters are using OpenShift SDN NetworkPolicy as the default networking solution. The default behavior is wide-open network across projects/namespaces (no policies applied). It is possible to install the cluster in a multitenant mode as an install-time configuration option. In this scenario, all projects/namespaces are network isolated from each other by default, but all can be accessed by the router and can access the cluster registry and other internal services. When installed in this mode, the SDN operator configures the cluster’s project request template to ensure that all new projects/namespaces have isolating policy objects.</a:t>
            </a:r>
            <a:endParaRPr>
              <a:solidFill>
                <a:schemeClr val="dk1"/>
              </a:solidFil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2" name="Shape 2082"/>
        <p:cNvGrpSpPr/>
        <p:nvPr/>
      </p:nvGrpSpPr>
      <p:grpSpPr>
        <a:xfrm>
          <a:off x="0" y="0"/>
          <a:ext cx="0" cy="0"/>
          <a:chOff x="0" y="0"/>
          <a:chExt cx="0" cy="0"/>
        </a:xfrm>
      </p:grpSpPr>
      <p:sp>
        <p:nvSpPr>
          <p:cNvPr id="2083" name="Google Shape;2083;gbdab1a39ee_33_28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4" name="Google Shape;2084;gbdab1a39ee_33_28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default Mode is NetworkPolicy in 4.x.</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operator will use its host MTU to auto-calculate a reasonable default value for the cluster MTU.  For example, on AWS (MTU 9001), the MTU will be set to 9001 - 50 = 8951, automatically (VXLAN consumes 50 bytes/packet, so the number is adjusted to accommodate).</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3" name="Shape 2093"/>
        <p:cNvGrpSpPr/>
        <p:nvPr/>
      </p:nvGrpSpPr>
      <p:grpSpPr>
        <a:xfrm>
          <a:off x="0" y="0"/>
          <a:ext cx="0" cy="0"/>
          <a:chOff x="0" y="0"/>
          <a:chExt cx="0" cy="0"/>
        </a:xfrm>
      </p:grpSpPr>
      <p:sp>
        <p:nvSpPr>
          <p:cNvPr id="2094" name="Google Shape;2094;gbdab1a39ee_33_28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5" name="Google Shape;2095;gbdab1a39ee_33_28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Char char="●"/>
            </a:pPr>
            <a:r>
              <a:rPr lang="en">
                <a:solidFill>
                  <a:schemeClr val="dk1"/>
                </a:solidFill>
              </a:rPr>
              <a:t>Pods are connected via an overlay network which enables IP-per-Pod networking and direct pod-to-pod communication</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The Pod IPs are independent of the physical network the OpenShift Nodes are connected to</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7" name="Shape 2117"/>
        <p:cNvGrpSpPr/>
        <p:nvPr/>
      </p:nvGrpSpPr>
      <p:grpSpPr>
        <a:xfrm>
          <a:off x="0" y="0"/>
          <a:ext cx="0" cy="0"/>
          <a:chOff x="0" y="0"/>
          <a:chExt cx="0" cy="0"/>
        </a:xfrm>
      </p:grpSpPr>
      <p:sp>
        <p:nvSpPr>
          <p:cNvPr id="2118" name="Google Shape;2118;gbdab1a39ee_33_29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9" name="Google Shape;2119;gbdab1a39ee_33_29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0" name="Shape 2140"/>
        <p:cNvGrpSpPr/>
        <p:nvPr/>
      </p:nvGrpSpPr>
      <p:grpSpPr>
        <a:xfrm>
          <a:off x="0" y="0"/>
          <a:ext cx="0" cy="0"/>
          <a:chOff x="0" y="0"/>
          <a:chExt cx="0" cy="0"/>
        </a:xfrm>
      </p:grpSpPr>
      <p:sp>
        <p:nvSpPr>
          <p:cNvPr id="2141" name="Google Shape;2141;gbdab1a39ee_33_29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2" name="Google Shape;2142;gbdab1a39ee_33_29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2" name="Shape 2172"/>
        <p:cNvGrpSpPr/>
        <p:nvPr/>
      </p:nvGrpSpPr>
      <p:grpSpPr>
        <a:xfrm>
          <a:off x="0" y="0"/>
          <a:ext cx="0" cy="0"/>
          <a:chOff x="0" y="0"/>
          <a:chExt cx="0" cy="0"/>
        </a:xfrm>
      </p:grpSpPr>
      <p:sp>
        <p:nvSpPr>
          <p:cNvPr id="2173" name="Google Shape;2173;gbdab1a39ee_33_29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4" name="Google Shape;2174;gbdab1a39ee_33_29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5" name="Shape 1735"/>
        <p:cNvGrpSpPr/>
        <p:nvPr/>
      </p:nvGrpSpPr>
      <p:grpSpPr>
        <a:xfrm>
          <a:off x="0" y="0"/>
          <a:ext cx="0" cy="0"/>
          <a:chOff x="0" y="0"/>
          <a:chExt cx="0" cy="0"/>
        </a:xfrm>
      </p:grpSpPr>
      <p:sp>
        <p:nvSpPr>
          <p:cNvPr id="1736" name="Google Shape;1736;g1293492c9d4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7" name="Google Shape;1737;g1293492c9d4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sz="1200">
              <a:solidFill>
                <a:schemeClr val="dk1"/>
              </a:solidFill>
              <a:latin typeface="Overpass"/>
              <a:ea typeface="Overpass"/>
              <a:cs typeface="Overpass"/>
              <a:sym typeface="Overpass"/>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4" name="Shape 2194"/>
        <p:cNvGrpSpPr/>
        <p:nvPr/>
      </p:nvGrpSpPr>
      <p:grpSpPr>
        <a:xfrm>
          <a:off x="0" y="0"/>
          <a:ext cx="0" cy="0"/>
          <a:chOff x="0" y="0"/>
          <a:chExt cx="0" cy="0"/>
        </a:xfrm>
      </p:grpSpPr>
      <p:sp>
        <p:nvSpPr>
          <p:cNvPr id="2195" name="Google Shape;2195;gbdab1a39ee_33_30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6" name="Google Shape;2196;gbdab1a39ee_33_30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1" name="Shape 2201"/>
        <p:cNvGrpSpPr/>
        <p:nvPr/>
      </p:nvGrpSpPr>
      <p:grpSpPr>
        <a:xfrm>
          <a:off x="0" y="0"/>
          <a:ext cx="0" cy="0"/>
          <a:chOff x="0" y="0"/>
          <a:chExt cx="0" cy="0"/>
        </a:xfrm>
      </p:grpSpPr>
      <p:sp>
        <p:nvSpPr>
          <p:cNvPr id="2202" name="Google Shape;2202;gbdab1a39ee_33_30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3" name="Google Shape;2203;gbdab1a39ee_33_30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5" name="Shape 2225"/>
        <p:cNvGrpSpPr/>
        <p:nvPr/>
      </p:nvGrpSpPr>
      <p:grpSpPr>
        <a:xfrm>
          <a:off x="0" y="0"/>
          <a:ext cx="0" cy="0"/>
          <a:chOff x="0" y="0"/>
          <a:chExt cx="0" cy="0"/>
        </a:xfrm>
      </p:grpSpPr>
      <p:sp>
        <p:nvSpPr>
          <p:cNvPr id="2226" name="Google Shape;2226;gbdab1a39ee_33_30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7" name="Google Shape;2227;gbdab1a39ee_33_30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000"/>
              </a:spcBef>
              <a:spcAft>
                <a:spcPts val="0"/>
              </a:spcAft>
              <a:buNone/>
            </a:pPr>
            <a:r>
              <a:rPr lang="en">
                <a:solidFill>
                  <a:schemeClr val="dk1"/>
                </a:solidFill>
                <a:latin typeface="Overpass Light"/>
                <a:ea typeface="Overpass Light"/>
                <a:cs typeface="Overpass Light"/>
                <a:sym typeface="Overpass Light"/>
              </a:rPr>
              <a:t>Cluster Network Operator controls configuration and lifecycle of ovn-kubernetes control plane (masters and nodes)</a:t>
            </a:r>
            <a:endParaRPr>
              <a:solidFill>
                <a:schemeClr val="dk1"/>
              </a:solidFill>
              <a:latin typeface="Overpass Light"/>
              <a:ea typeface="Overpass Light"/>
              <a:cs typeface="Overpass Light"/>
              <a:sym typeface="Overpass Light"/>
            </a:endParaRPr>
          </a:p>
          <a:p>
            <a:pPr indent="-298450" lvl="0" marL="400050" rtl="0" algn="l">
              <a:lnSpc>
                <a:spcPct val="115000"/>
              </a:lnSpc>
              <a:spcBef>
                <a:spcPts val="1000"/>
              </a:spcBef>
              <a:spcAft>
                <a:spcPts val="0"/>
              </a:spcAft>
              <a:buClr>
                <a:schemeClr val="dk1"/>
              </a:buClr>
              <a:buSzPts val="1100"/>
              <a:buFont typeface="Overpass Light"/>
              <a:buChar char="➢"/>
            </a:pPr>
            <a:r>
              <a:rPr lang="en">
                <a:solidFill>
                  <a:schemeClr val="dk1"/>
                </a:solidFill>
                <a:latin typeface="Overpass Light"/>
                <a:ea typeface="Overpass Light"/>
                <a:cs typeface="Overpass Light"/>
                <a:sym typeface="Overpass Light"/>
              </a:rPr>
              <a:t>Master has no direct interaction with data plane</a:t>
            </a:r>
            <a:endParaRPr>
              <a:solidFill>
                <a:schemeClr val="dk1"/>
              </a:solidFill>
              <a:latin typeface="Overpass Light"/>
              <a:ea typeface="Overpass Light"/>
              <a:cs typeface="Overpass Light"/>
              <a:sym typeface="Overpass Light"/>
            </a:endParaRPr>
          </a:p>
          <a:p>
            <a:pPr indent="-298450" lvl="0" marL="400050" rtl="0" algn="l">
              <a:lnSpc>
                <a:spcPct val="115000"/>
              </a:lnSpc>
              <a:spcBef>
                <a:spcPts val="0"/>
              </a:spcBef>
              <a:spcAft>
                <a:spcPts val="0"/>
              </a:spcAft>
              <a:buClr>
                <a:schemeClr val="dk1"/>
              </a:buClr>
              <a:buSzPts val="1100"/>
              <a:buFont typeface="Overpass Light"/>
              <a:buChar char="➢"/>
            </a:pPr>
            <a:r>
              <a:rPr lang="en">
                <a:solidFill>
                  <a:schemeClr val="dk1"/>
                </a:solidFill>
                <a:latin typeface="Overpass Light"/>
                <a:ea typeface="Overpass Light"/>
                <a:cs typeface="Overpass Light"/>
                <a:sym typeface="Overpass Light"/>
              </a:rPr>
              <a:t>All components can be replicated to maintain high availability</a:t>
            </a:r>
            <a:endParaRPr>
              <a:solidFill>
                <a:schemeClr val="dk1"/>
              </a:solidFill>
              <a:latin typeface="Overpass Light"/>
              <a:ea typeface="Overpass Light"/>
              <a:cs typeface="Overpass Light"/>
              <a:sym typeface="Overpass Light"/>
            </a:endParaRPr>
          </a:p>
          <a:p>
            <a:pPr indent="-298450" lvl="1" marL="857250" rtl="0" algn="l">
              <a:lnSpc>
                <a:spcPct val="115000"/>
              </a:lnSpc>
              <a:spcBef>
                <a:spcPts val="0"/>
              </a:spcBef>
              <a:spcAft>
                <a:spcPts val="0"/>
              </a:spcAft>
              <a:buClr>
                <a:schemeClr val="dk1"/>
              </a:buClr>
              <a:buSzPts val="1100"/>
              <a:buFont typeface="Overpass Light"/>
              <a:buChar char="○"/>
            </a:pPr>
            <a:r>
              <a:rPr lang="en">
                <a:solidFill>
                  <a:schemeClr val="dk1"/>
                </a:solidFill>
                <a:latin typeface="Overpass Light"/>
                <a:ea typeface="Overpass Light"/>
                <a:cs typeface="Overpass Light"/>
                <a:sym typeface="Overpass Light"/>
              </a:rPr>
              <a:t>active/passive</a:t>
            </a:r>
            <a:endParaRPr>
              <a:solidFill>
                <a:schemeClr val="dk1"/>
              </a:solidFill>
              <a:latin typeface="Overpass Light"/>
              <a:ea typeface="Overpass Light"/>
              <a:cs typeface="Overpass Light"/>
              <a:sym typeface="Overpass Light"/>
            </a:endParaRPr>
          </a:p>
          <a:p>
            <a:pPr indent="-298450" lvl="1" marL="857250" rtl="0" algn="l">
              <a:lnSpc>
                <a:spcPct val="115000"/>
              </a:lnSpc>
              <a:spcBef>
                <a:spcPts val="0"/>
              </a:spcBef>
              <a:spcAft>
                <a:spcPts val="0"/>
              </a:spcAft>
              <a:buClr>
                <a:schemeClr val="dk1"/>
              </a:buClr>
              <a:buSzPts val="1100"/>
              <a:buFont typeface="Overpass Light"/>
              <a:buChar char="○"/>
            </a:pPr>
            <a:r>
              <a:rPr lang="en">
                <a:solidFill>
                  <a:schemeClr val="dk1"/>
                </a:solidFill>
                <a:latin typeface="Overpass Light"/>
                <a:ea typeface="Overpass Light"/>
                <a:cs typeface="Overpass Light"/>
                <a:sym typeface="Overpass Light"/>
              </a:rPr>
              <a:t>RAFT</a:t>
            </a:r>
            <a:endParaRPr sz="700"/>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9" name="Shape 2249"/>
        <p:cNvGrpSpPr/>
        <p:nvPr/>
      </p:nvGrpSpPr>
      <p:grpSpPr>
        <a:xfrm>
          <a:off x="0" y="0"/>
          <a:ext cx="0" cy="0"/>
          <a:chOff x="0" y="0"/>
          <a:chExt cx="0" cy="0"/>
        </a:xfrm>
      </p:grpSpPr>
      <p:sp>
        <p:nvSpPr>
          <p:cNvPr id="2250" name="Google Shape;2250;gbdab1a39ee_33_30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1" name="Google Shape;2251;gbdab1a39ee_33_30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00050" rtl="0" algn="l">
              <a:lnSpc>
                <a:spcPct val="115000"/>
              </a:lnSpc>
              <a:spcBef>
                <a:spcPts val="1000"/>
              </a:spcBef>
              <a:spcAft>
                <a:spcPts val="0"/>
              </a:spcAft>
              <a:buClr>
                <a:schemeClr val="dk1"/>
              </a:buClr>
              <a:buSzPts val="1200"/>
              <a:buFont typeface="Overpass Light"/>
              <a:buChar char="➢"/>
            </a:pPr>
            <a:r>
              <a:rPr lang="en" sz="1200">
                <a:solidFill>
                  <a:schemeClr val="dk1"/>
                </a:solidFill>
                <a:latin typeface="Overpass Light"/>
                <a:ea typeface="Overpass Light"/>
                <a:cs typeface="Overpass Light"/>
                <a:sym typeface="Overpass Light"/>
              </a:rPr>
              <a:t>Node components run as a HostNetwork kubelet-managed daemonset on every node</a:t>
            </a:r>
            <a:endParaRPr sz="1200">
              <a:solidFill>
                <a:schemeClr val="dk1"/>
              </a:solidFill>
              <a:latin typeface="Overpass Light"/>
              <a:ea typeface="Overpass Light"/>
              <a:cs typeface="Overpass Light"/>
              <a:sym typeface="Overpass Light"/>
            </a:endParaRPr>
          </a:p>
          <a:p>
            <a:pPr indent="-304800" lvl="0" marL="400050" rtl="0" algn="l">
              <a:lnSpc>
                <a:spcPct val="115000"/>
              </a:lnSpc>
              <a:spcBef>
                <a:spcPts val="0"/>
              </a:spcBef>
              <a:spcAft>
                <a:spcPts val="0"/>
              </a:spcAft>
              <a:buClr>
                <a:schemeClr val="dk1"/>
              </a:buClr>
              <a:buSzPts val="1200"/>
              <a:buFont typeface="Overpass Light"/>
              <a:buChar char="➢"/>
            </a:pPr>
            <a:r>
              <a:rPr lang="en" sz="1200">
                <a:solidFill>
                  <a:schemeClr val="dk1"/>
                </a:solidFill>
                <a:latin typeface="Overpass Light"/>
                <a:ea typeface="Overpass Light"/>
                <a:cs typeface="Overpass Light"/>
                <a:sym typeface="Overpass Light"/>
              </a:rPr>
              <a:t>Nodes communicate using the standard GENEVE protocol</a:t>
            </a:r>
            <a:endParaRPr sz="800"/>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0" name="Shape 2280"/>
        <p:cNvGrpSpPr/>
        <p:nvPr/>
      </p:nvGrpSpPr>
      <p:grpSpPr>
        <a:xfrm>
          <a:off x="0" y="0"/>
          <a:ext cx="0" cy="0"/>
          <a:chOff x="0" y="0"/>
          <a:chExt cx="0" cy="0"/>
        </a:xfrm>
      </p:grpSpPr>
      <p:sp>
        <p:nvSpPr>
          <p:cNvPr id="2281" name="Google Shape;2281;g12226f68e69_0_3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2" name="Google Shape;2282;g12226f68e69_0_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7" name="Shape 2287"/>
        <p:cNvGrpSpPr/>
        <p:nvPr/>
      </p:nvGrpSpPr>
      <p:grpSpPr>
        <a:xfrm>
          <a:off x="0" y="0"/>
          <a:ext cx="0" cy="0"/>
          <a:chOff x="0" y="0"/>
          <a:chExt cx="0" cy="0"/>
        </a:xfrm>
      </p:grpSpPr>
      <p:sp>
        <p:nvSpPr>
          <p:cNvPr id="2288" name="Google Shape;2288;g12226f68e69_0_3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9" name="Google Shape;2289;g12226f68e69_0_3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4" name="Shape 2294"/>
        <p:cNvGrpSpPr/>
        <p:nvPr/>
      </p:nvGrpSpPr>
      <p:grpSpPr>
        <a:xfrm>
          <a:off x="0" y="0"/>
          <a:ext cx="0" cy="0"/>
          <a:chOff x="0" y="0"/>
          <a:chExt cx="0" cy="0"/>
        </a:xfrm>
      </p:grpSpPr>
      <p:sp>
        <p:nvSpPr>
          <p:cNvPr id="2295" name="Google Shape;2295;g12226f68e69_0_3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6" name="Google Shape;2296;g12226f68e69_0_3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3" name="Shape 2303"/>
        <p:cNvGrpSpPr/>
        <p:nvPr/>
      </p:nvGrpSpPr>
      <p:grpSpPr>
        <a:xfrm>
          <a:off x="0" y="0"/>
          <a:ext cx="0" cy="0"/>
          <a:chOff x="0" y="0"/>
          <a:chExt cx="0" cy="0"/>
        </a:xfrm>
      </p:grpSpPr>
      <p:sp>
        <p:nvSpPr>
          <p:cNvPr id="2304" name="Google Shape;2304;gbdab1a39ee_33_30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5" name="Google Shape;2305;gbdab1a39ee_33_30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0" name="Shape 2310"/>
        <p:cNvGrpSpPr/>
        <p:nvPr/>
      </p:nvGrpSpPr>
      <p:grpSpPr>
        <a:xfrm>
          <a:off x="0" y="0"/>
          <a:ext cx="0" cy="0"/>
          <a:chOff x="0" y="0"/>
          <a:chExt cx="0" cy="0"/>
        </a:xfrm>
      </p:grpSpPr>
      <p:sp>
        <p:nvSpPr>
          <p:cNvPr id="2311" name="Google Shape;2311;gbdab1a39ee_33_3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2" name="Google Shape;2312;gbdab1a39ee_33_3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20000"/>
              </a:lnSpc>
              <a:spcBef>
                <a:spcPts val="0"/>
              </a:spcBef>
              <a:spcAft>
                <a:spcPts val="0"/>
              </a:spcAft>
              <a:buClr>
                <a:schemeClr val="dk1"/>
              </a:buClr>
              <a:buSzPts val="1100"/>
              <a:buFont typeface="Arial"/>
              <a:buNone/>
            </a:pPr>
            <a:r>
              <a:rPr b="1" lang="en" sz="1200">
                <a:solidFill>
                  <a:schemeClr val="dk1"/>
                </a:solidFill>
                <a:latin typeface="Overpass"/>
                <a:ea typeface="Overpass"/>
                <a:cs typeface="Overpass"/>
                <a:sym typeface="Overpass"/>
              </a:rPr>
              <a:t>Multus Enables Multiple Networks &amp; New Functionality to Existing Networking</a:t>
            </a:r>
            <a:endParaRPr sz="1200">
              <a:solidFill>
                <a:schemeClr val="dk1"/>
              </a:solidFill>
              <a:latin typeface="Overpass Light"/>
              <a:ea typeface="Overpass Light"/>
              <a:cs typeface="Overpass Light"/>
              <a:sym typeface="Overpass Light"/>
            </a:endParaRPr>
          </a:p>
          <a:p>
            <a:pPr indent="0" lvl="0" marL="0" rtl="0" algn="l">
              <a:lnSpc>
                <a:spcPct val="120000"/>
              </a:lnSpc>
              <a:spcBef>
                <a:spcPts val="1000"/>
              </a:spcBef>
              <a:spcAft>
                <a:spcPts val="0"/>
              </a:spcAft>
              <a:buClr>
                <a:schemeClr val="dk1"/>
              </a:buClr>
              <a:buSzPts val="1100"/>
              <a:buFont typeface="Arial"/>
              <a:buNone/>
            </a:pPr>
            <a:r>
              <a:rPr lang="en" sz="1200">
                <a:solidFill>
                  <a:schemeClr val="dk1"/>
                </a:solidFill>
                <a:latin typeface="Overpass Light"/>
                <a:ea typeface="Overpass Light"/>
                <a:cs typeface="Overpass Light"/>
                <a:sym typeface="Overpass Light"/>
              </a:rPr>
              <a:t>The Multus CNI “meta plugin” for Kubernetes enables one to create multiple network interfaces per pod, and assign a CNI plugin to each interface created.</a:t>
            </a:r>
            <a:endParaRPr sz="1200">
              <a:solidFill>
                <a:schemeClr val="dk1"/>
              </a:solidFill>
              <a:latin typeface="Overpass Light"/>
              <a:ea typeface="Overpass Light"/>
              <a:cs typeface="Overpass Light"/>
              <a:sym typeface="Overpass Light"/>
            </a:endParaRPr>
          </a:p>
          <a:p>
            <a:pPr indent="-177800" lvl="0" marL="342900" rtl="0" algn="l">
              <a:lnSpc>
                <a:spcPct val="140000"/>
              </a:lnSpc>
              <a:spcBef>
                <a:spcPts val="1000"/>
              </a:spcBef>
              <a:spcAft>
                <a:spcPts val="0"/>
              </a:spcAft>
              <a:buClr>
                <a:schemeClr val="dk1"/>
              </a:buClr>
              <a:buSzPts val="1000"/>
              <a:buFont typeface="Overpass Light"/>
              <a:buAutoNum type="arabicPeriod"/>
            </a:pPr>
            <a:r>
              <a:rPr lang="en" sz="1000">
                <a:solidFill>
                  <a:schemeClr val="dk1"/>
                </a:solidFill>
                <a:latin typeface="Overpass Light"/>
                <a:ea typeface="Overpass Light"/>
                <a:cs typeface="Overpass Light"/>
                <a:sym typeface="Overpass Light"/>
              </a:rPr>
              <a:t>Create pod annotation(s) to call out a list of intended network attachments...</a:t>
            </a:r>
            <a:endParaRPr sz="1000">
              <a:solidFill>
                <a:schemeClr val="dk1"/>
              </a:solidFill>
              <a:latin typeface="Overpass Light"/>
              <a:ea typeface="Overpass Light"/>
              <a:cs typeface="Overpass Light"/>
              <a:sym typeface="Overpass Light"/>
            </a:endParaRPr>
          </a:p>
          <a:p>
            <a:pPr indent="-177800" lvl="0" marL="342900" rtl="0" algn="l">
              <a:lnSpc>
                <a:spcPct val="140000"/>
              </a:lnSpc>
              <a:spcBef>
                <a:spcPts val="0"/>
              </a:spcBef>
              <a:spcAft>
                <a:spcPts val="0"/>
              </a:spcAft>
              <a:buClr>
                <a:schemeClr val="dk1"/>
              </a:buClr>
              <a:buSzPts val="1000"/>
              <a:buFont typeface="Overpass Light"/>
              <a:buAutoNum type="arabicPeriod"/>
            </a:pPr>
            <a:r>
              <a:rPr lang="en" sz="1000">
                <a:solidFill>
                  <a:schemeClr val="dk1"/>
                </a:solidFill>
                <a:latin typeface="Overpass Light"/>
                <a:ea typeface="Overpass Light"/>
                <a:cs typeface="Overpass Light"/>
                <a:sym typeface="Overpass Light"/>
              </a:rPr>
              <a:t>...each pointing to CNI network configurations packed inside CRD objects</a:t>
            </a:r>
            <a:endParaRPr sz="1000">
              <a:solidFill>
                <a:schemeClr val="dk1"/>
              </a:solidFill>
              <a:latin typeface="Overpass Light"/>
              <a:ea typeface="Overpass Light"/>
              <a:cs typeface="Overpass Light"/>
              <a:sym typeface="Overpass Light"/>
            </a:endParaRPr>
          </a:p>
          <a:p>
            <a:pPr indent="0" lvl="0" marL="0" rtl="0" algn="l">
              <a:lnSpc>
                <a:spcPct val="140000"/>
              </a:lnSpc>
              <a:spcBef>
                <a:spcPts val="0"/>
              </a:spcBef>
              <a:spcAft>
                <a:spcPts val="0"/>
              </a:spcAft>
              <a:buNone/>
            </a:pPr>
            <a:r>
              <a:t/>
            </a:r>
            <a:endParaRPr sz="1000">
              <a:solidFill>
                <a:schemeClr val="dk1"/>
              </a:solidFill>
              <a:latin typeface="Overpass Light"/>
              <a:ea typeface="Overpass Light"/>
              <a:cs typeface="Overpass Light"/>
              <a:sym typeface="Overpass Light"/>
            </a:endParaRPr>
          </a:p>
          <a:p>
            <a:pPr indent="0" lvl="0" marL="0" rtl="0" algn="l">
              <a:lnSpc>
                <a:spcPct val="140000"/>
              </a:lnSpc>
              <a:spcBef>
                <a:spcPts val="0"/>
              </a:spcBef>
              <a:spcAft>
                <a:spcPts val="0"/>
              </a:spcAft>
              <a:buClr>
                <a:schemeClr val="dk1"/>
              </a:buClr>
              <a:buSzPts val="1100"/>
              <a:buFont typeface="Arial"/>
              <a:buNone/>
            </a:pPr>
            <a:r>
              <a:rPr lang="en" sz="1000">
                <a:solidFill>
                  <a:schemeClr val="dk1"/>
                </a:solidFill>
                <a:latin typeface="Overpass Light"/>
                <a:ea typeface="Overpass Light"/>
                <a:cs typeface="Overpass Light"/>
                <a:sym typeface="Overpass Light"/>
              </a:rPr>
              <a:t>Multus allows pods to have multiple network interface connections that can address various use cases; for example:</a:t>
            </a:r>
            <a:endParaRPr sz="1000">
              <a:solidFill>
                <a:schemeClr val="dk1"/>
              </a:solidFill>
              <a:latin typeface="Overpass Light"/>
              <a:ea typeface="Overpass Light"/>
              <a:cs typeface="Overpass Light"/>
              <a:sym typeface="Overpass Light"/>
            </a:endParaRPr>
          </a:p>
          <a:p>
            <a:pPr indent="0" lvl="0" marL="0" rtl="0" algn="l">
              <a:lnSpc>
                <a:spcPct val="140000"/>
              </a:lnSpc>
              <a:spcBef>
                <a:spcPts val="0"/>
              </a:spcBef>
              <a:spcAft>
                <a:spcPts val="0"/>
              </a:spcAft>
              <a:buClr>
                <a:schemeClr val="dk1"/>
              </a:buClr>
              <a:buSzPts val="1100"/>
              <a:buFont typeface="Arial"/>
              <a:buNone/>
            </a:pPr>
            <a:r>
              <a:t/>
            </a:r>
            <a:endParaRPr sz="1000">
              <a:solidFill>
                <a:schemeClr val="dk1"/>
              </a:solidFill>
              <a:latin typeface="Overpass Light"/>
              <a:ea typeface="Overpass Light"/>
              <a:cs typeface="Overpass Light"/>
              <a:sym typeface="Overpass Light"/>
            </a:endParaRPr>
          </a:p>
          <a:p>
            <a:pPr indent="0" lvl="0" marL="0" rtl="0" algn="l">
              <a:lnSpc>
                <a:spcPct val="140000"/>
              </a:lnSpc>
              <a:spcBef>
                <a:spcPts val="0"/>
              </a:spcBef>
              <a:spcAft>
                <a:spcPts val="0"/>
              </a:spcAft>
              <a:buClr>
                <a:schemeClr val="dk1"/>
              </a:buClr>
              <a:buSzPts val="1100"/>
              <a:buFont typeface="Arial"/>
              <a:buNone/>
            </a:pPr>
            <a:r>
              <a:rPr lang="en" sz="1000">
                <a:solidFill>
                  <a:schemeClr val="dk1"/>
                </a:solidFill>
                <a:latin typeface="Overpass Light"/>
                <a:ea typeface="Overpass Light"/>
                <a:cs typeface="Overpass Light"/>
                <a:sym typeface="Overpass Light"/>
              </a:rPr>
              <a:t>Splitting the control/data plane traffic, mostly applicable to vnf/cnf applications</a:t>
            </a:r>
            <a:endParaRPr sz="1000">
              <a:solidFill>
                <a:schemeClr val="dk1"/>
              </a:solidFill>
              <a:latin typeface="Overpass Light"/>
              <a:ea typeface="Overpass Light"/>
              <a:cs typeface="Overpass Light"/>
              <a:sym typeface="Overpass Light"/>
            </a:endParaRPr>
          </a:p>
          <a:p>
            <a:pPr indent="0" lvl="0" marL="0" rtl="0" algn="l">
              <a:lnSpc>
                <a:spcPct val="140000"/>
              </a:lnSpc>
              <a:spcBef>
                <a:spcPts val="0"/>
              </a:spcBef>
              <a:spcAft>
                <a:spcPts val="0"/>
              </a:spcAft>
              <a:buClr>
                <a:schemeClr val="dk1"/>
              </a:buClr>
              <a:buSzPts val="1100"/>
              <a:buFont typeface="Arial"/>
              <a:buNone/>
            </a:pPr>
            <a:r>
              <a:rPr lang="en" sz="1000">
                <a:solidFill>
                  <a:schemeClr val="dk1"/>
                </a:solidFill>
                <a:latin typeface="Overpass Light"/>
                <a:ea typeface="Overpass Light"/>
                <a:cs typeface="Overpass Light"/>
                <a:sym typeface="Overpass Light"/>
              </a:rPr>
              <a:t>Legacy/storage intensive applications</a:t>
            </a:r>
            <a:endParaRPr sz="1000">
              <a:solidFill>
                <a:schemeClr val="dk1"/>
              </a:solidFill>
              <a:latin typeface="Overpass Light"/>
              <a:ea typeface="Overpass Light"/>
              <a:cs typeface="Overpass Light"/>
              <a:sym typeface="Overpass Light"/>
            </a:endParaRPr>
          </a:p>
          <a:p>
            <a:pPr indent="0" lvl="0" marL="0" rtl="0" algn="l">
              <a:lnSpc>
                <a:spcPct val="140000"/>
              </a:lnSpc>
              <a:spcBef>
                <a:spcPts val="0"/>
              </a:spcBef>
              <a:spcAft>
                <a:spcPts val="0"/>
              </a:spcAft>
              <a:buNone/>
            </a:pPr>
            <a:r>
              <a:rPr lang="en" sz="1000">
                <a:solidFill>
                  <a:schemeClr val="dk1"/>
                </a:solidFill>
                <a:latin typeface="Overpass Light"/>
                <a:ea typeface="Overpass Light"/>
                <a:cs typeface="Overpass Light"/>
                <a:sym typeface="Overpass Light"/>
              </a:rPr>
              <a:t>Multitenant networks</a:t>
            </a:r>
            <a:endParaRPr sz="1000">
              <a:solidFill>
                <a:schemeClr val="dk1"/>
              </a:solidFill>
              <a:latin typeface="Overpass Light"/>
              <a:ea typeface="Overpass Light"/>
              <a:cs typeface="Overpass Light"/>
              <a:sym typeface="Overpass Light"/>
            </a:endParaRPr>
          </a:p>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9" name="Shape 2349"/>
        <p:cNvGrpSpPr/>
        <p:nvPr/>
      </p:nvGrpSpPr>
      <p:grpSpPr>
        <a:xfrm>
          <a:off x="0" y="0"/>
          <a:ext cx="0" cy="0"/>
          <a:chOff x="0" y="0"/>
          <a:chExt cx="0" cy="0"/>
        </a:xfrm>
      </p:grpSpPr>
      <p:sp>
        <p:nvSpPr>
          <p:cNvPr id="2350" name="Google Shape;2350;gbdab1a39ee_33_3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1" name="Google Shape;2351;gbdab1a39ee_33_3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Initial ARM support targets nVidia/Mellanox collaboration for BlueField-2 DPU.</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3" name="Shape 1743"/>
        <p:cNvGrpSpPr/>
        <p:nvPr/>
      </p:nvGrpSpPr>
      <p:grpSpPr>
        <a:xfrm>
          <a:off x="0" y="0"/>
          <a:ext cx="0" cy="0"/>
          <a:chOff x="0" y="0"/>
          <a:chExt cx="0" cy="0"/>
        </a:xfrm>
      </p:grpSpPr>
      <p:sp>
        <p:nvSpPr>
          <p:cNvPr id="1744" name="Google Shape;1744;g12226f68e69_0_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5" name="Google Shape;1745;g12226f68e69_0_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7" name="Shape 2357"/>
        <p:cNvGrpSpPr/>
        <p:nvPr/>
      </p:nvGrpSpPr>
      <p:grpSpPr>
        <a:xfrm>
          <a:off x="0" y="0"/>
          <a:ext cx="0" cy="0"/>
          <a:chOff x="0" y="0"/>
          <a:chExt cx="0" cy="0"/>
        </a:xfrm>
      </p:grpSpPr>
      <p:sp>
        <p:nvSpPr>
          <p:cNvPr id="2358" name="Google Shape;2358;gbdab1a39ee_33_3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9" name="Google Shape;2359;gbdab1a39ee_33_3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OCP 4 includes the capability to use SR-IOV hardware on nodes, which enables you to attach SR-IOV virtual function (VF) interfaces to Pods in addition to other network interfaces.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Two components are required to provide this capability: the SR-IOV network device plug-in and the SR-IOV CNI plug-in:</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The SR-IOV network device plug-in is a Kubernetes device plug-in for discovering, advertising, and allocating SR-IOV network virtual function (VF) resources. Device plug-ins are used in Kubernetes to enable the use of limited resources, typically in physical devices. Device plug-ins give the Kubernetes scheduler awareness of which resources are exhausted, allowing Pods to be scheduled to worker nodes that have sufficient resources available.</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The SR-IOV CNI plug-in plumbs VF interfaces allocated from the SR-IOV device plug-in directly into a Pod.</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Further detailed information on the very specific NIC models that we are initially targeting for SR-IOV implementation: </a:t>
            </a:r>
            <a:endParaRPr>
              <a:solidFill>
                <a:schemeClr val="dk1"/>
              </a:solidFill>
            </a:endParaRPr>
          </a:p>
          <a:p>
            <a:pPr indent="0" lvl="0" marL="0" rtl="0" algn="l">
              <a:spcBef>
                <a:spcPts val="0"/>
              </a:spcBef>
              <a:spcAft>
                <a:spcPts val="0"/>
              </a:spcAft>
              <a:buNone/>
            </a:pPr>
            <a:r>
              <a:rPr lang="en">
                <a:solidFill>
                  <a:schemeClr val="dk1"/>
                </a:solidFill>
              </a:rPr>
              <a:t>* Intel XXV710-DA2 25G card with vendor ID 0x8086 and device ID 0x158b</a:t>
            </a:r>
            <a:endParaRPr>
              <a:solidFill>
                <a:schemeClr val="dk1"/>
              </a:solidFill>
            </a:endParaRPr>
          </a:p>
          <a:p>
            <a:pPr indent="0" lvl="0" marL="0" rtl="0" algn="l">
              <a:spcBef>
                <a:spcPts val="0"/>
              </a:spcBef>
              <a:spcAft>
                <a:spcPts val="0"/>
              </a:spcAft>
              <a:buNone/>
            </a:pPr>
            <a:r>
              <a:rPr lang="en">
                <a:solidFill>
                  <a:schemeClr val="dk1"/>
                </a:solidFill>
              </a:rPr>
              <a:t>* Mellanox MT27710 Family [ConnectX-4 Lx] 25G card with vendor ID 0x15b3 and device ID 0x1015</a:t>
            </a:r>
            <a:endParaRPr>
              <a:solidFill>
                <a:schemeClr val="dk1"/>
              </a:solidFill>
            </a:endParaRPr>
          </a:p>
          <a:p>
            <a:pPr indent="0" lvl="0" marL="0" rtl="0" algn="l">
              <a:spcBef>
                <a:spcPts val="0"/>
              </a:spcBef>
              <a:spcAft>
                <a:spcPts val="0"/>
              </a:spcAft>
              <a:buNone/>
            </a:pPr>
            <a:r>
              <a:rPr lang="en">
                <a:solidFill>
                  <a:schemeClr val="dk1"/>
                </a:solidFill>
              </a:rPr>
              <a:t>* Mellanox MT27800 Family [ConnectX-5] 100G card with vendor ID 0x15b3 and device ID 0x1017</a:t>
            </a:r>
            <a:endParaRPr>
              <a:solidFill>
                <a:schemeClr val="dk1"/>
              </a:solidFill>
            </a:endParaRPr>
          </a:p>
          <a:p>
            <a:pPr indent="0" lvl="0" marL="0" rtl="0" algn="l">
              <a:spcBef>
                <a:spcPts val="0"/>
              </a:spcBef>
              <a:spcAft>
                <a:spcPts val="0"/>
              </a:spcAft>
              <a:buNone/>
            </a:pPr>
            <a:r>
              <a:rPr lang="en">
                <a:solidFill>
                  <a:schemeClr val="dk1"/>
                </a:solidFill>
              </a:rPr>
              <a:t>(See also: </a:t>
            </a:r>
            <a:r>
              <a:rPr lang="en" u="sng">
                <a:solidFill>
                  <a:srgbClr val="0097A7"/>
                </a:solidFill>
                <a:hlinkClick r:id="rId2">
                  <a:extLst>
                    <a:ext uri="{A12FA001-AC4F-418D-AE19-62706E023703}">
                      <ahyp:hlinkClr val="tx"/>
                    </a:ext>
                  </a:extLst>
                </a:hlinkClick>
              </a:rPr>
              <a:t>https://github.com/openshift/openshift-docs/pull/14563/files#diff-56052e748d888ef434f910606f960260R32</a:t>
            </a:r>
            <a:r>
              <a:rPr lang="en">
                <a:solidFill>
                  <a:schemeClr val="dk1"/>
                </a:solidFill>
              </a:rPr>
              <a:t>)</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We will add more NICs in future releases.</a:t>
            </a:r>
            <a:endParaRPr>
              <a:solidFill>
                <a:schemeClr val="dk1"/>
              </a:solidFill>
            </a:endParaRPr>
          </a:p>
          <a:p>
            <a:pPr indent="0" lvl="0" marL="0" rtl="0" algn="l">
              <a:lnSpc>
                <a:spcPct val="120000"/>
              </a:lnSpc>
              <a:spcBef>
                <a:spcPts val="0"/>
              </a:spcBef>
              <a:spcAft>
                <a:spcPts val="0"/>
              </a:spcAft>
              <a:buClr>
                <a:schemeClr val="dk1"/>
              </a:buClr>
              <a:buSzPts val="1100"/>
              <a:buFont typeface="Arial"/>
              <a:buNone/>
            </a:pPr>
            <a:r>
              <a:t/>
            </a:r>
            <a:endParaRPr sz="1200">
              <a:solidFill>
                <a:schemeClr val="dk1"/>
              </a:solidFill>
              <a:latin typeface="Overpass Light"/>
              <a:ea typeface="Overpass Light"/>
              <a:cs typeface="Overpass Light"/>
              <a:sym typeface="Overpass Light"/>
            </a:endParaRPr>
          </a:p>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9" name="Shape 2379"/>
        <p:cNvGrpSpPr/>
        <p:nvPr/>
      </p:nvGrpSpPr>
      <p:grpSpPr>
        <a:xfrm>
          <a:off x="0" y="0"/>
          <a:ext cx="0" cy="0"/>
          <a:chOff x="0" y="0"/>
          <a:chExt cx="0" cy="0"/>
        </a:xfrm>
      </p:grpSpPr>
      <p:sp>
        <p:nvSpPr>
          <p:cNvPr id="2380" name="Google Shape;2380;gbdab1a39ee_33_3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1" name="Google Shape;2381;gbdab1a39ee_33_3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Achive high performance by attaching an SR-IOV device to your pod as a second network interface</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8" name="Shape 2418"/>
        <p:cNvGrpSpPr/>
        <p:nvPr/>
      </p:nvGrpSpPr>
      <p:grpSpPr>
        <a:xfrm>
          <a:off x="0" y="0"/>
          <a:ext cx="0" cy="0"/>
          <a:chOff x="0" y="0"/>
          <a:chExt cx="0" cy="0"/>
        </a:xfrm>
      </p:grpSpPr>
      <p:sp>
        <p:nvSpPr>
          <p:cNvPr id="2419" name="Google Shape;2419;g121ee6883ad_0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0" name="Google Shape;2420;g121ee6883ad_0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0" name="Shape 1750"/>
        <p:cNvGrpSpPr/>
        <p:nvPr/>
      </p:nvGrpSpPr>
      <p:grpSpPr>
        <a:xfrm>
          <a:off x="0" y="0"/>
          <a:ext cx="0" cy="0"/>
          <a:chOff x="0" y="0"/>
          <a:chExt cx="0" cy="0"/>
        </a:xfrm>
      </p:grpSpPr>
      <p:sp>
        <p:nvSpPr>
          <p:cNvPr id="1751" name="Google Shape;1751;g12226f68e69_0_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2" name="Google Shape;1752;g12226f68e69_0_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1" name="Shape 1761"/>
        <p:cNvGrpSpPr/>
        <p:nvPr/>
      </p:nvGrpSpPr>
      <p:grpSpPr>
        <a:xfrm>
          <a:off x="0" y="0"/>
          <a:ext cx="0" cy="0"/>
          <a:chOff x="0" y="0"/>
          <a:chExt cx="0" cy="0"/>
        </a:xfrm>
      </p:grpSpPr>
      <p:sp>
        <p:nvSpPr>
          <p:cNvPr id="1762" name="Google Shape;1762;g12226f68e69_0_2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3" name="Google Shape;1763;g12226f68e69_0_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0" name="Shape 1790"/>
        <p:cNvGrpSpPr/>
        <p:nvPr/>
      </p:nvGrpSpPr>
      <p:grpSpPr>
        <a:xfrm>
          <a:off x="0" y="0"/>
          <a:ext cx="0" cy="0"/>
          <a:chOff x="0" y="0"/>
          <a:chExt cx="0" cy="0"/>
        </a:xfrm>
      </p:grpSpPr>
      <p:sp>
        <p:nvSpPr>
          <p:cNvPr id="1791" name="Google Shape;1791;g12226f68e69_0_2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2" name="Google Shape;1792;g12226f68e69_0_2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Refer to </a:t>
            </a:r>
            <a:r>
              <a:rPr lang="en" u="sng">
                <a:solidFill>
                  <a:schemeClr val="hlink"/>
                </a:solidFill>
                <a:hlinkClick r:id="rId2"/>
              </a:rPr>
              <a:t>here</a:t>
            </a:r>
            <a:r>
              <a:rPr lang="en"/>
              <a:t> and </a:t>
            </a:r>
            <a:r>
              <a:rPr lang="en" u="sng">
                <a:solidFill>
                  <a:schemeClr val="hlink"/>
                </a:solidFill>
                <a:hlinkClick r:id="rId3"/>
              </a:rPr>
              <a:t>here</a:t>
            </a:r>
            <a:r>
              <a:rPr lang="en"/>
              <a:t> for details on how HAProxy forwards traffic and the path data takes (thanks to Fred Herrmann for details!)</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1" name="Shape 1811"/>
        <p:cNvGrpSpPr/>
        <p:nvPr/>
      </p:nvGrpSpPr>
      <p:grpSpPr>
        <a:xfrm>
          <a:off x="0" y="0"/>
          <a:ext cx="0" cy="0"/>
          <a:chOff x="0" y="0"/>
          <a:chExt cx="0" cy="0"/>
        </a:xfrm>
      </p:grpSpPr>
      <p:sp>
        <p:nvSpPr>
          <p:cNvPr id="1812" name="Google Shape;1812;g12226f68e69_0_2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3" name="Google Shape;1813;g12226f68e69_0_2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2" name="Shape 1832"/>
        <p:cNvGrpSpPr/>
        <p:nvPr/>
      </p:nvGrpSpPr>
      <p:grpSpPr>
        <a:xfrm>
          <a:off x="0" y="0"/>
          <a:ext cx="0" cy="0"/>
          <a:chOff x="0" y="0"/>
          <a:chExt cx="0" cy="0"/>
        </a:xfrm>
      </p:grpSpPr>
      <p:sp>
        <p:nvSpPr>
          <p:cNvPr id="1833" name="Google Shape;1833;g12226f68e69_0_2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4" name="Google Shape;1834;g12226f68e69_0_2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is the trail for #5...</a:t>
            </a:r>
            <a:endParaRPr/>
          </a:p>
          <a:p>
            <a:pPr indent="-298450" lvl="0" marL="457200" rtl="0" algn="l">
              <a:spcBef>
                <a:spcPts val="0"/>
              </a:spcBef>
              <a:spcAft>
                <a:spcPts val="0"/>
              </a:spcAft>
              <a:buSzPts val="1100"/>
              <a:buChar char="●"/>
            </a:pPr>
            <a:r>
              <a:rPr lang="en"/>
              <a:t>VRRIP IDs are used in the keepalived conf </a:t>
            </a:r>
            <a:r>
              <a:rPr lang="en" u="sng">
                <a:solidFill>
                  <a:schemeClr val="hlink"/>
                </a:solidFill>
                <a:hlinkClick r:id="rId2"/>
              </a:rPr>
              <a:t>here</a:t>
            </a:r>
            <a:r>
              <a:rPr lang="en"/>
              <a:t> and </a:t>
            </a:r>
            <a:r>
              <a:rPr lang="en" u="sng">
                <a:solidFill>
                  <a:schemeClr val="hlink"/>
                </a:solidFill>
                <a:hlinkClick r:id="rId3"/>
              </a:rPr>
              <a:t>here</a:t>
            </a:r>
            <a:r>
              <a:rPr lang="en"/>
              <a:t> (also applies for other on-prem IPI)</a:t>
            </a:r>
            <a:endParaRPr/>
          </a:p>
          <a:p>
            <a:pPr indent="-298450" lvl="0" marL="457200" rtl="0" algn="l">
              <a:spcBef>
                <a:spcPts val="0"/>
              </a:spcBef>
              <a:spcAft>
                <a:spcPts val="0"/>
              </a:spcAft>
              <a:buSzPts val="1100"/>
              <a:buChar char="●"/>
            </a:pPr>
            <a:r>
              <a:rPr lang="en"/>
              <a:t>The IDs are generated using the </a:t>
            </a:r>
            <a:r>
              <a:rPr lang="en" u="sng">
                <a:solidFill>
                  <a:schemeClr val="hlink"/>
                </a:solidFill>
                <a:hlinkClick r:id="rId4"/>
              </a:rPr>
              <a:t>baremetal-runtimecfg</a:t>
            </a:r>
            <a:r>
              <a:rPr lang="en"/>
              <a:t> utility with </a:t>
            </a:r>
            <a:r>
              <a:rPr lang="en" u="sng">
                <a:solidFill>
                  <a:schemeClr val="hlink"/>
                </a:solidFill>
                <a:hlinkClick r:id="rId5"/>
              </a:rPr>
              <a:t>this function</a:t>
            </a:r>
            <a:endParaRPr/>
          </a:p>
          <a:p>
            <a:pPr indent="-298450" lvl="0" marL="457200" rtl="0" algn="l">
              <a:spcBef>
                <a:spcPts val="0"/>
              </a:spcBef>
              <a:spcAft>
                <a:spcPts val="0"/>
              </a:spcAft>
              <a:buSzPts val="1100"/>
              <a:buChar char="●"/>
            </a:pPr>
            <a:r>
              <a:rPr lang="en"/>
              <a:t>The function above uses </a:t>
            </a:r>
            <a:r>
              <a:rPr lang="en" u="sng">
                <a:solidFill>
                  <a:schemeClr val="hlink"/>
                </a:solidFill>
                <a:hlinkClick r:id="rId6"/>
              </a:rPr>
              <a:t>an implementation</a:t>
            </a:r>
            <a:r>
              <a:rPr lang="en"/>
              <a:t> of </a:t>
            </a:r>
            <a:r>
              <a:rPr lang="en" u="sng">
                <a:solidFill>
                  <a:schemeClr val="hlink"/>
                </a:solidFill>
                <a:hlinkClick r:id="rId7"/>
              </a:rPr>
              <a:t>the fletcher checksum</a:t>
            </a:r>
            <a:r>
              <a:rPr lang="en"/>
              <a:t> based on the cluster name</a:t>
            </a:r>
            <a:endParaRPr/>
          </a:p>
          <a:p>
            <a:pPr indent="-298450" lvl="0" marL="457200" rtl="0" algn="l">
              <a:spcBef>
                <a:spcPts val="0"/>
              </a:spcBef>
              <a:spcAft>
                <a:spcPts val="0"/>
              </a:spcAft>
              <a:buSzPts val="1100"/>
              <a:buChar char="●"/>
            </a:pPr>
            <a:r>
              <a:rPr lang="en"/>
              <a:t>The result is checked for internal collisions (do the API and ingress IDs match?) but there is no logic to check if there is an existing VRRP instance running with that ID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To check for and prevent VRRP ID collisions, use the command “</a:t>
            </a:r>
            <a:r>
              <a:rPr lang="en">
                <a:solidFill>
                  <a:schemeClr val="dk1"/>
                </a:solidFill>
                <a:highlight>
                  <a:srgbClr val="FFFFFF"/>
                </a:highlight>
              </a:rPr>
              <a:t>podman run quay.io/openshift/origin-baremetal-runtimecfg:4.5 vr-ids &lt;cluster name&gt;” for each of the clusters.  Note that this is documented </a:t>
            </a:r>
            <a:r>
              <a:rPr lang="en" u="sng">
                <a:solidFill>
                  <a:schemeClr val="hlink"/>
                </a:solidFill>
                <a:highlight>
                  <a:srgbClr val="FFFFFF"/>
                </a:highlight>
                <a:hlinkClick r:id="rId8"/>
              </a:rPr>
              <a:t>here</a:t>
            </a:r>
            <a:r>
              <a:rPr lang="en">
                <a:solidFill>
                  <a:schemeClr val="dk1"/>
                </a:solidFill>
                <a:highlight>
                  <a:srgbClr val="FFFFFF"/>
                </a:highlight>
              </a:rPr>
              <a:t>.</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9.png"/></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9.png"/></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8.png"/><Relationship Id="rId3" Type="http://schemas.openxmlformats.org/officeDocument/2006/relationships/image" Target="../media/image82.png"/><Relationship Id="rId4" Type="http://schemas.openxmlformats.org/officeDocument/2006/relationships/image" Target="../media/image81.png"/></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3.png"/></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5.png"/><Relationship Id="rId3" Type="http://schemas.openxmlformats.org/officeDocument/2006/relationships/image" Target="../media/image87.png"/></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3.png"/><Relationship Id="rId3" Type="http://schemas.openxmlformats.org/officeDocument/2006/relationships/image" Target="../media/image112.png"/></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4.png"/></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6.png"/></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4.png"/><Relationship Id="rId3" Type="http://schemas.openxmlformats.org/officeDocument/2006/relationships/image" Target="../media/image90.png"/><Relationship Id="rId4" Type="http://schemas.openxmlformats.org/officeDocument/2006/relationships/image" Target="../media/image88.png"/></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1.png"/></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1.png"/></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4.png"/></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2.png"/></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3.png"/></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5.png"/></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7.png"/></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6.png"/></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5.png"/><Relationship Id="rId3" Type="http://schemas.openxmlformats.org/officeDocument/2006/relationships/image" Target="../media/image13.png"/><Relationship Id="rId4" Type="http://schemas.openxmlformats.org/officeDocument/2006/relationships/image" Target="../media/image1.png"/><Relationship Id="rId5" Type="http://schemas.openxmlformats.org/officeDocument/2006/relationships/image" Target="../media/image7.png"/><Relationship Id="rId6" Type="http://schemas.openxmlformats.org/officeDocument/2006/relationships/image" Target="../media/image10.png"/><Relationship Id="rId7" Type="http://schemas.openxmlformats.org/officeDocument/2006/relationships/image" Target="../media/image14.png"/></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2.png"/></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0.png"/></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3.png"/></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9.png"/></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48.png"/><Relationship Id="rId3" Type="http://schemas.openxmlformats.org/officeDocument/2006/relationships/image" Target="../media/image105.png"/></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8.png"/></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4.png"/></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6.png"/></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9.png"/></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3.png"/><Relationship Id="rId3" Type="http://schemas.openxmlformats.org/officeDocument/2006/relationships/image" Target="../media/image6.png"/></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0.png"/></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7.png"/></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34.png"/><Relationship Id="rId3" Type="http://schemas.openxmlformats.org/officeDocument/2006/relationships/image" Target="../media/image113.png"/></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36.png"/><Relationship Id="rId3" Type="http://schemas.openxmlformats.org/officeDocument/2006/relationships/image" Target="../media/image117.png"/></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6.png"/></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8.png"/></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5.png"/></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9.png"/></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2.png"/></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4.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8.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1.png"/><Relationship Id="rId3" Type="http://schemas.openxmlformats.org/officeDocument/2006/relationships/image" Target="../media/image5.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6.png"/><Relationship Id="rId3" Type="http://schemas.openxmlformats.org/officeDocument/2006/relationships/image" Target="../media/image8.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6.png"/><Relationship Id="rId3" Type="http://schemas.openxmlformats.org/officeDocument/2006/relationships/image" Target="../media/image20.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7.png"/><Relationship Id="rId3" Type="http://schemas.openxmlformats.org/officeDocument/2006/relationships/image" Target="../media/image19.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5.png"/><Relationship Id="rId3" Type="http://schemas.openxmlformats.org/officeDocument/2006/relationships/image" Target="../media/image18.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0.png"/><Relationship Id="rId3" Type="http://schemas.openxmlformats.org/officeDocument/2006/relationships/image" Target="../media/image18.png"/><Relationship Id="rId4" Type="http://schemas.openxmlformats.org/officeDocument/2006/relationships/image" Target="../media/image23.png"/><Relationship Id="rId5" Type="http://schemas.openxmlformats.org/officeDocument/2006/relationships/image" Target="../media/image22.png"/><Relationship Id="rId6" Type="http://schemas.openxmlformats.org/officeDocument/2006/relationships/image" Target="../media/image21.png"/><Relationship Id="rId7" Type="http://schemas.openxmlformats.org/officeDocument/2006/relationships/image" Target="../media/image24.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6.png"/><Relationship Id="rId3" Type="http://schemas.openxmlformats.org/officeDocument/2006/relationships/image" Target="../media/image18.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8.png"/><Relationship Id="rId3" Type="http://schemas.openxmlformats.org/officeDocument/2006/relationships/image" Target="../media/image18.png"/><Relationship Id="rId4" Type="http://schemas.openxmlformats.org/officeDocument/2006/relationships/image" Target="../media/image28.png"/><Relationship Id="rId5" Type="http://schemas.openxmlformats.org/officeDocument/2006/relationships/image" Target="../media/image26.png"/><Relationship Id="rId6" Type="http://schemas.openxmlformats.org/officeDocument/2006/relationships/image" Target="../media/image30.png"/><Relationship Id="rId7" Type="http://schemas.openxmlformats.org/officeDocument/2006/relationships/image" Target="../media/image27.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7.png"/><Relationship Id="rId3" Type="http://schemas.openxmlformats.org/officeDocument/2006/relationships/image" Target="../media/image18.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1.png"/><Relationship Id="rId3" Type="http://schemas.openxmlformats.org/officeDocument/2006/relationships/image" Target="../media/image18.png"/><Relationship Id="rId4" Type="http://schemas.openxmlformats.org/officeDocument/2006/relationships/image" Target="../media/image29.png"/><Relationship Id="rId5" Type="http://schemas.openxmlformats.org/officeDocument/2006/relationships/image" Target="../media/image31.png"/><Relationship Id="rId6" Type="http://schemas.openxmlformats.org/officeDocument/2006/relationships/image" Target="../media/image32.png"/><Relationship Id="rId7" Type="http://schemas.openxmlformats.org/officeDocument/2006/relationships/image" Target="../media/image34.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0.png"/><Relationship Id="rId3" Type="http://schemas.openxmlformats.org/officeDocument/2006/relationships/image" Target="../media/image33.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2.png"/><Relationship Id="rId3" Type="http://schemas.openxmlformats.org/officeDocument/2006/relationships/image" Target="../media/image35.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2.png"/><Relationship Id="rId3" Type="http://schemas.openxmlformats.org/officeDocument/2006/relationships/image" Target="../media/image35.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2.png"/><Relationship Id="rId3" Type="http://schemas.openxmlformats.org/officeDocument/2006/relationships/image" Target="../media/image3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2.png"/><Relationship Id="rId3" Type="http://schemas.openxmlformats.org/officeDocument/2006/relationships/image" Target="../media/image33.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7.png"/><Relationship Id="rId3" Type="http://schemas.openxmlformats.org/officeDocument/2006/relationships/image" Target="../media/image33.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9.png"/><Relationship Id="rId3" Type="http://schemas.openxmlformats.org/officeDocument/2006/relationships/image" Target="../media/image33.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8.png"/><Relationship Id="rId3" Type="http://schemas.openxmlformats.org/officeDocument/2006/relationships/image" Target="../media/image35.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3.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3.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3.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3.png"/><Relationship Id="rId3" Type="http://schemas.openxmlformats.org/officeDocument/2006/relationships/image" Target="../media/image39.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3.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3.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3.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3.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3.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3.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3.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3.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3.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3.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3.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3.png"/><Relationship Id="rId3" Type="http://schemas.openxmlformats.org/officeDocument/2006/relationships/image" Target="../media/image44.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3.png"/><Relationship Id="rId3" Type="http://schemas.openxmlformats.org/officeDocument/2006/relationships/image" Target="../media/image44.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3.png"/><Relationship Id="rId3" Type="http://schemas.openxmlformats.org/officeDocument/2006/relationships/image" Target="../media/image44.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3.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3.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3.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3.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3.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3.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5.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3.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3.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9.png"/><Relationship Id="rId3" Type="http://schemas.openxmlformats.org/officeDocument/2006/relationships/image" Target="../media/image49.png"/><Relationship Id="rId4" Type="http://schemas.openxmlformats.org/officeDocument/2006/relationships/image" Target="../media/image51.png"/><Relationship Id="rId5" Type="http://schemas.openxmlformats.org/officeDocument/2006/relationships/image" Target="../media/image53.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8.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4.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2.png"/><Relationship Id="rId3" Type="http://schemas.openxmlformats.org/officeDocument/2006/relationships/image" Target="../media/image54.pn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2.png"/><Relationship Id="rId3" Type="http://schemas.openxmlformats.org/officeDocument/2006/relationships/image" Target="../media/image54.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8.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8.png"/><Relationship Id="rId3" Type="http://schemas.openxmlformats.org/officeDocument/2006/relationships/image" Target="../media/image60.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4.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4.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4.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4.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4.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3.png"/><Relationship Id="rId3" Type="http://schemas.openxmlformats.org/officeDocument/2006/relationships/image" Target="../media/image65.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5.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5.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0.png"/><Relationship Id="rId3" Type="http://schemas.openxmlformats.org/officeDocument/2006/relationships/image" Target="../media/image76.png"/><Relationship Id="rId4" Type="http://schemas.openxmlformats.org/officeDocument/2006/relationships/image" Target="../media/image73.png"/><Relationship Id="rId5" Type="http://schemas.openxmlformats.org/officeDocument/2006/relationships/image" Target="../media/image77.png"/><Relationship Id="rId6" Type="http://schemas.openxmlformats.org/officeDocument/2006/relationships/image" Target="../media/image71.png"/><Relationship Id="rId7" Type="http://schemas.openxmlformats.org/officeDocument/2006/relationships/image" Target="../media/image74.pn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7.png"/><Relationship Id="rId3" Type="http://schemas.openxmlformats.org/officeDocument/2006/relationships/image" Target="../media/image68.png"/></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37.png"/><Relationship Id="rId3" Type="http://schemas.openxmlformats.org/officeDocument/2006/relationships/image" Target="../media/image67.png"/><Relationship Id="rId4" Type="http://schemas.openxmlformats.org/officeDocument/2006/relationships/image" Target="../media/image70.png"/><Relationship Id="rId5" Type="http://schemas.openxmlformats.org/officeDocument/2006/relationships/image" Target="../media/image75.png"/><Relationship Id="rId6" Type="http://schemas.openxmlformats.org/officeDocument/2006/relationships/image" Target="../media/image80.png"/><Relationship Id="rId7" Type="http://schemas.openxmlformats.org/officeDocument/2006/relationships/image" Target="../media/image66.png"/></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1.png"/><Relationship Id="rId3" Type="http://schemas.openxmlformats.org/officeDocument/2006/relationships/image" Target="../media/image79.png"/></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9.png"/></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5.png"/></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9.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subhead 1">
  <p:cSld name="CUSTOM_4_2_1_1">
    <p:spTree>
      <p:nvGrpSpPr>
        <p:cNvPr id="1343" name="Shape 1343"/>
        <p:cNvGrpSpPr/>
        <p:nvPr/>
      </p:nvGrpSpPr>
      <p:grpSpPr>
        <a:xfrm>
          <a:off x="0" y="0"/>
          <a:ext cx="0" cy="0"/>
          <a:chOff x="0" y="0"/>
          <a:chExt cx="0" cy="0"/>
        </a:xfrm>
      </p:grpSpPr>
      <p:cxnSp>
        <p:nvCxnSpPr>
          <p:cNvPr id="1344" name="Google Shape;1344;p103"/>
          <p:cNvCxnSpPr/>
          <p:nvPr/>
        </p:nvCxnSpPr>
        <p:spPr>
          <a:xfrm rot="10800000">
            <a:off x="335831" y="150"/>
            <a:ext cx="0" cy="664800"/>
          </a:xfrm>
          <a:prstGeom prst="straightConnector1">
            <a:avLst/>
          </a:prstGeom>
          <a:noFill/>
          <a:ln cap="flat" cmpd="sng" w="9525">
            <a:solidFill>
              <a:srgbClr val="EE0000"/>
            </a:solidFill>
            <a:prstDash val="solid"/>
            <a:round/>
            <a:headEnd len="sm" w="sm" type="none"/>
            <a:tailEnd len="sm" w="sm" type="none"/>
          </a:ln>
        </p:spPr>
      </p:cxnSp>
      <p:sp>
        <p:nvSpPr>
          <p:cNvPr id="1345" name="Google Shape;1345;p103"/>
          <p:cNvSpPr txBox="1"/>
          <p:nvPr>
            <p:ph idx="1" type="subTitle"/>
          </p:nvPr>
        </p:nvSpPr>
        <p:spPr>
          <a:xfrm>
            <a:off x="335825" y="196453"/>
            <a:ext cx="3861600" cy="302700"/>
          </a:xfrm>
          <a:prstGeom prst="rect">
            <a:avLst/>
          </a:prstGeom>
          <a:noFill/>
          <a:ln>
            <a:noFill/>
          </a:ln>
        </p:spPr>
        <p:txBody>
          <a:bodyPr anchorCtr="0" anchor="ctr" bIns="68575" lIns="329175" spcFirstLastPara="1" rIns="68575" wrap="square" tIns="68575">
            <a:noAutofit/>
          </a:bodyPr>
          <a:lstStyle>
            <a:lvl1pPr lvl="0" rtl="0" algn="l">
              <a:lnSpc>
                <a:spcPct val="100000"/>
              </a:lnSpc>
              <a:spcBef>
                <a:spcPts val="0"/>
              </a:spcBef>
              <a:spcAft>
                <a:spcPts val="0"/>
              </a:spcAft>
              <a:buClr>
                <a:srgbClr val="EE0000"/>
              </a:buClr>
              <a:buSzPts val="700"/>
              <a:buNone/>
              <a:defRPr sz="700">
                <a:solidFill>
                  <a:srgbClr val="EE0000"/>
                </a:solidFill>
              </a:defRPr>
            </a:lvl1pPr>
            <a:lvl2pPr lvl="1" rtl="0" algn="l">
              <a:lnSpc>
                <a:spcPct val="100000"/>
              </a:lnSpc>
              <a:spcBef>
                <a:spcPts val="0"/>
              </a:spcBef>
              <a:spcAft>
                <a:spcPts val="0"/>
              </a:spcAft>
              <a:buClr>
                <a:srgbClr val="EE0000"/>
              </a:buClr>
              <a:buSzPts val="700"/>
              <a:buNone/>
              <a:defRPr sz="700">
                <a:solidFill>
                  <a:srgbClr val="EE0000"/>
                </a:solidFill>
              </a:defRPr>
            </a:lvl2pPr>
            <a:lvl3pPr lvl="2" rtl="0" algn="l">
              <a:lnSpc>
                <a:spcPct val="100000"/>
              </a:lnSpc>
              <a:spcBef>
                <a:spcPts val="0"/>
              </a:spcBef>
              <a:spcAft>
                <a:spcPts val="0"/>
              </a:spcAft>
              <a:buClr>
                <a:srgbClr val="EE0000"/>
              </a:buClr>
              <a:buSzPts val="700"/>
              <a:buNone/>
              <a:defRPr sz="700">
                <a:solidFill>
                  <a:srgbClr val="EE0000"/>
                </a:solidFill>
              </a:defRPr>
            </a:lvl3pPr>
            <a:lvl4pPr lvl="3" rtl="0" algn="l">
              <a:lnSpc>
                <a:spcPct val="100000"/>
              </a:lnSpc>
              <a:spcBef>
                <a:spcPts val="0"/>
              </a:spcBef>
              <a:spcAft>
                <a:spcPts val="0"/>
              </a:spcAft>
              <a:buClr>
                <a:srgbClr val="EE0000"/>
              </a:buClr>
              <a:buSzPts val="700"/>
              <a:buNone/>
              <a:defRPr sz="700">
                <a:solidFill>
                  <a:srgbClr val="EE0000"/>
                </a:solidFill>
              </a:defRPr>
            </a:lvl4pPr>
            <a:lvl5pPr lvl="4" rtl="0" algn="l">
              <a:lnSpc>
                <a:spcPct val="100000"/>
              </a:lnSpc>
              <a:spcBef>
                <a:spcPts val="0"/>
              </a:spcBef>
              <a:spcAft>
                <a:spcPts val="0"/>
              </a:spcAft>
              <a:buClr>
                <a:srgbClr val="EE0000"/>
              </a:buClr>
              <a:buSzPts val="700"/>
              <a:buNone/>
              <a:defRPr sz="700">
                <a:solidFill>
                  <a:srgbClr val="EE0000"/>
                </a:solidFill>
              </a:defRPr>
            </a:lvl5pPr>
            <a:lvl6pPr lvl="5" rtl="0" algn="l">
              <a:lnSpc>
                <a:spcPct val="100000"/>
              </a:lnSpc>
              <a:spcBef>
                <a:spcPts val="0"/>
              </a:spcBef>
              <a:spcAft>
                <a:spcPts val="0"/>
              </a:spcAft>
              <a:buClr>
                <a:srgbClr val="EE0000"/>
              </a:buClr>
              <a:buSzPts val="700"/>
              <a:buNone/>
              <a:defRPr sz="700">
                <a:solidFill>
                  <a:srgbClr val="EE0000"/>
                </a:solidFill>
              </a:defRPr>
            </a:lvl6pPr>
            <a:lvl7pPr lvl="6" rtl="0" algn="l">
              <a:lnSpc>
                <a:spcPct val="100000"/>
              </a:lnSpc>
              <a:spcBef>
                <a:spcPts val="0"/>
              </a:spcBef>
              <a:spcAft>
                <a:spcPts val="0"/>
              </a:spcAft>
              <a:buClr>
                <a:srgbClr val="EE0000"/>
              </a:buClr>
              <a:buSzPts val="700"/>
              <a:buNone/>
              <a:defRPr sz="700">
                <a:solidFill>
                  <a:srgbClr val="EE0000"/>
                </a:solidFill>
              </a:defRPr>
            </a:lvl7pPr>
            <a:lvl8pPr lvl="7" rtl="0" algn="l">
              <a:lnSpc>
                <a:spcPct val="100000"/>
              </a:lnSpc>
              <a:spcBef>
                <a:spcPts val="0"/>
              </a:spcBef>
              <a:spcAft>
                <a:spcPts val="0"/>
              </a:spcAft>
              <a:buClr>
                <a:srgbClr val="EE0000"/>
              </a:buClr>
              <a:buSzPts val="700"/>
              <a:buNone/>
              <a:defRPr sz="700">
                <a:solidFill>
                  <a:srgbClr val="EE0000"/>
                </a:solidFill>
              </a:defRPr>
            </a:lvl8pPr>
            <a:lvl9pPr lvl="8" rtl="0" algn="l">
              <a:lnSpc>
                <a:spcPct val="100000"/>
              </a:lnSpc>
              <a:spcBef>
                <a:spcPts val="0"/>
              </a:spcBef>
              <a:spcAft>
                <a:spcPts val="0"/>
              </a:spcAft>
              <a:buClr>
                <a:srgbClr val="EE0000"/>
              </a:buClr>
              <a:buSzPts val="700"/>
              <a:buNone/>
              <a:defRPr sz="700">
                <a:solidFill>
                  <a:srgbClr val="EE0000"/>
                </a:solidFill>
              </a:defRPr>
            </a:lvl9pPr>
          </a:lstStyle>
          <a:p/>
        </p:txBody>
      </p:sp>
      <p:cxnSp>
        <p:nvCxnSpPr>
          <p:cNvPr id="1346" name="Google Shape;1346;p103"/>
          <p:cNvCxnSpPr/>
          <p:nvPr/>
        </p:nvCxnSpPr>
        <p:spPr>
          <a:xfrm rot="10800000">
            <a:off x="335825" y="4800900"/>
            <a:ext cx="0" cy="342600"/>
          </a:xfrm>
          <a:prstGeom prst="straightConnector1">
            <a:avLst/>
          </a:prstGeom>
          <a:noFill/>
          <a:ln cap="flat" cmpd="sng" w="9525">
            <a:solidFill>
              <a:srgbClr val="EE0000"/>
            </a:solidFill>
            <a:prstDash val="solid"/>
            <a:round/>
            <a:headEnd len="sm" w="sm" type="none"/>
            <a:tailEnd len="sm" w="sm" type="none"/>
          </a:ln>
        </p:spPr>
      </p:cxnSp>
      <p:sp>
        <p:nvSpPr>
          <p:cNvPr id="1347" name="Google Shape;1347;p103"/>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indent="0" lvl="0" marL="0" marR="0" rtl="0" algn="ctr">
              <a:lnSpc>
                <a:spcPct val="100000"/>
              </a:lnSpc>
              <a:spcBef>
                <a:spcPts val="0"/>
              </a:spcBef>
              <a:spcAft>
                <a:spcPts val="0"/>
              </a:spcAft>
              <a:buClr>
                <a:srgbClr val="000000"/>
              </a:buClr>
              <a:buSzPts val="600"/>
              <a:buFont typeface="Arial"/>
              <a:buNone/>
              <a:defRPr i="0" sz="600" u="none" cap="none" strike="noStrike">
                <a:solidFill>
                  <a:srgbClr val="000000"/>
                </a:solidFill>
                <a:latin typeface="Red Hat Display"/>
                <a:ea typeface="Red Hat Display"/>
                <a:cs typeface="Red Hat Display"/>
                <a:sym typeface="Red Hat Display"/>
              </a:defRPr>
            </a:lvl1pPr>
            <a:lvl2pPr indent="0" lvl="1" marL="0" marR="0" rtl="0" algn="ctr">
              <a:lnSpc>
                <a:spcPct val="100000"/>
              </a:lnSpc>
              <a:spcBef>
                <a:spcPts val="0"/>
              </a:spcBef>
              <a:spcAft>
                <a:spcPts val="0"/>
              </a:spcAft>
              <a:buClr>
                <a:srgbClr val="000000"/>
              </a:buClr>
              <a:buSzPts val="600"/>
              <a:buFont typeface="Arial"/>
              <a:buNone/>
              <a:defRPr i="0" sz="600" u="none" cap="none" strike="noStrike">
                <a:solidFill>
                  <a:srgbClr val="000000"/>
                </a:solidFill>
                <a:latin typeface="Red Hat Display"/>
                <a:ea typeface="Red Hat Display"/>
                <a:cs typeface="Red Hat Display"/>
                <a:sym typeface="Red Hat Display"/>
              </a:defRPr>
            </a:lvl2pPr>
            <a:lvl3pPr indent="0" lvl="2" marL="0" marR="0" rtl="0" algn="ctr">
              <a:lnSpc>
                <a:spcPct val="100000"/>
              </a:lnSpc>
              <a:spcBef>
                <a:spcPts val="0"/>
              </a:spcBef>
              <a:spcAft>
                <a:spcPts val="0"/>
              </a:spcAft>
              <a:buClr>
                <a:srgbClr val="000000"/>
              </a:buClr>
              <a:buSzPts val="600"/>
              <a:buFont typeface="Arial"/>
              <a:buNone/>
              <a:defRPr i="0" sz="600" u="none" cap="none" strike="noStrike">
                <a:solidFill>
                  <a:srgbClr val="000000"/>
                </a:solidFill>
                <a:latin typeface="Red Hat Display"/>
                <a:ea typeface="Red Hat Display"/>
                <a:cs typeface="Red Hat Display"/>
                <a:sym typeface="Red Hat Display"/>
              </a:defRPr>
            </a:lvl3pPr>
            <a:lvl4pPr indent="0" lvl="3" marL="0" marR="0" rtl="0" algn="ctr">
              <a:lnSpc>
                <a:spcPct val="100000"/>
              </a:lnSpc>
              <a:spcBef>
                <a:spcPts val="0"/>
              </a:spcBef>
              <a:spcAft>
                <a:spcPts val="0"/>
              </a:spcAft>
              <a:buClr>
                <a:srgbClr val="000000"/>
              </a:buClr>
              <a:buSzPts val="600"/>
              <a:buFont typeface="Arial"/>
              <a:buNone/>
              <a:defRPr i="0" sz="600" u="none" cap="none" strike="noStrike">
                <a:solidFill>
                  <a:srgbClr val="000000"/>
                </a:solidFill>
                <a:latin typeface="Red Hat Display"/>
                <a:ea typeface="Red Hat Display"/>
                <a:cs typeface="Red Hat Display"/>
                <a:sym typeface="Red Hat Display"/>
              </a:defRPr>
            </a:lvl4pPr>
            <a:lvl5pPr indent="0" lvl="4" marL="0" marR="0" rtl="0" algn="ctr">
              <a:lnSpc>
                <a:spcPct val="100000"/>
              </a:lnSpc>
              <a:spcBef>
                <a:spcPts val="0"/>
              </a:spcBef>
              <a:spcAft>
                <a:spcPts val="0"/>
              </a:spcAft>
              <a:buClr>
                <a:srgbClr val="000000"/>
              </a:buClr>
              <a:buSzPts val="600"/>
              <a:buFont typeface="Arial"/>
              <a:buNone/>
              <a:defRPr i="0" sz="600" u="none" cap="none" strike="noStrike">
                <a:solidFill>
                  <a:srgbClr val="000000"/>
                </a:solidFill>
                <a:latin typeface="Red Hat Display"/>
                <a:ea typeface="Red Hat Display"/>
                <a:cs typeface="Red Hat Display"/>
                <a:sym typeface="Red Hat Display"/>
              </a:defRPr>
            </a:lvl5pPr>
            <a:lvl6pPr indent="0" lvl="5" marL="0" marR="0" rtl="0" algn="ctr">
              <a:lnSpc>
                <a:spcPct val="100000"/>
              </a:lnSpc>
              <a:spcBef>
                <a:spcPts val="0"/>
              </a:spcBef>
              <a:spcAft>
                <a:spcPts val="0"/>
              </a:spcAft>
              <a:buClr>
                <a:srgbClr val="000000"/>
              </a:buClr>
              <a:buSzPts val="600"/>
              <a:buFont typeface="Arial"/>
              <a:buNone/>
              <a:defRPr i="0" sz="600" u="none" cap="none" strike="noStrike">
                <a:solidFill>
                  <a:srgbClr val="000000"/>
                </a:solidFill>
                <a:latin typeface="Red Hat Display"/>
                <a:ea typeface="Red Hat Display"/>
                <a:cs typeface="Red Hat Display"/>
                <a:sym typeface="Red Hat Display"/>
              </a:defRPr>
            </a:lvl6pPr>
            <a:lvl7pPr indent="0" lvl="6" marL="0" marR="0" rtl="0" algn="ctr">
              <a:lnSpc>
                <a:spcPct val="100000"/>
              </a:lnSpc>
              <a:spcBef>
                <a:spcPts val="0"/>
              </a:spcBef>
              <a:spcAft>
                <a:spcPts val="0"/>
              </a:spcAft>
              <a:buClr>
                <a:srgbClr val="000000"/>
              </a:buClr>
              <a:buSzPts val="600"/>
              <a:buFont typeface="Arial"/>
              <a:buNone/>
              <a:defRPr i="0" sz="600" u="none" cap="none" strike="noStrike">
                <a:solidFill>
                  <a:srgbClr val="000000"/>
                </a:solidFill>
                <a:latin typeface="Red Hat Display"/>
                <a:ea typeface="Red Hat Display"/>
                <a:cs typeface="Red Hat Display"/>
                <a:sym typeface="Red Hat Display"/>
              </a:defRPr>
            </a:lvl7pPr>
            <a:lvl8pPr indent="0" lvl="7" marL="0" marR="0" rtl="0" algn="ctr">
              <a:lnSpc>
                <a:spcPct val="100000"/>
              </a:lnSpc>
              <a:spcBef>
                <a:spcPts val="0"/>
              </a:spcBef>
              <a:spcAft>
                <a:spcPts val="0"/>
              </a:spcAft>
              <a:buClr>
                <a:srgbClr val="000000"/>
              </a:buClr>
              <a:buSzPts val="600"/>
              <a:buFont typeface="Arial"/>
              <a:buNone/>
              <a:defRPr i="0" sz="600" u="none" cap="none" strike="noStrike">
                <a:solidFill>
                  <a:srgbClr val="000000"/>
                </a:solidFill>
                <a:latin typeface="Red Hat Display"/>
                <a:ea typeface="Red Hat Display"/>
                <a:cs typeface="Red Hat Display"/>
                <a:sym typeface="Red Hat Display"/>
              </a:defRPr>
            </a:lvl8pPr>
            <a:lvl9pPr indent="0" lvl="8" marL="0" marR="0" rtl="0" algn="ctr">
              <a:lnSpc>
                <a:spcPct val="100000"/>
              </a:lnSpc>
              <a:spcBef>
                <a:spcPts val="0"/>
              </a:spcBef>
              <a:spcAft>
                <a:spcPts val="0"/>
              </a:spcAft>
              <a:buClr>
                <a:srgbClr val="000000"/>
              </a:buClr>
              <a:buSzPts val="600"/>
              <a:buFont typeface="Arial"/>
              <a:buNone/>
              <a:defRPr i="0" sz="600" u="none" cap="none" strike="noStrike">
                <a:solidFill>
                  <a:srgbClr val="000000"/>
                </a:solidFill>
                <a:latin typeface="Red Hat Display"/>
                <a:ea typeface="Red Hat Display"/>
                <a:cs typeface="Red Hat Display"/>
                <a:sym typeface="Red Hat Display"/>
              </a:defRPr>
            </a:lvl9pPr>
          </a:lstStyle>
          <a:p>
            <a:pPr indent="0" lvl="0" marL="0" rtl="0" algn="ctr">
              <a:spcBef>
                <a:spcPts val="0"/>
              </a:spcBef>
              <a:spcAft>
                <a:spcPts val="0"/>
              </a:spcAft>
              <a:buNone/>
            </a:pPr>
            <a:fld id="{00000000-1234-1234-1234-123412341234}" type="slidenum">
              <a:rPr lang="en"/>
              <a:t>‹#›</a:t>
            </a:fld>
            <a:endParaRPr/>
          </a:p>
        </p:txBody>
      </p:sp>
      <p:pic>
        <p:nvPicPr>
          <p:cNvPr id="1348" name="Google Shape;1348;p103"/>
          <p:cNvPicPr preferRelativeResize="0"/>
          <p:nvPr/>
        </p:nvPicPr>
        <p:blipFill rotWithShape="1">
          <a:blip r:embed="rId2">
            <a:alphaModFix/>
          </a:blip>
          <a:srcRect b="317" l="0" r="0" t="327"/>
          <a:stretch/>
        </p:blipFill>
        <p:spPr>
          <a:xfrm>
            <a:off x="8033459" y="4734938"/>
            <a:ext cx="731888" cy="171091"/>
          </a:xfrm>
          <a:prstGeom prst="rect">
            <a:avLst/>
          </a:prstGeom>
          <a:noFill/>
          <a:ln>
            <a:noFill/>
          </a:ln>
        </p:spPr>
      </p:pic>
      <p:sp>
        <p:nvSpPr>
          <p:cNvPr id="1349" name="Google Shape;1349;p103"/>
          <p:cNvSpPr txBox="1"/>
          <p:nvPr>
            <p:ph idx="2" type="subTitle"/>
          </p:nvPr>
        </p:nvSpPr>
        <p:spPr>
          <a:xfrm>
            <a:off x="663800" y="4627175"/>
            <a:ext cx="6561000" cy="419700"/>
          </a:xfrm>
          <a:prstGeom prst="rect">
            <a:avLst/>
          </a:prstGeom>
          <a:noFill/>
          <a:ln>
            <a:noFill/>
          </a:ln>
        </p:spPr>
        <p:txBody>
          <a:bodyPr anchorCtr="0" anchor="b" bIns="0" lIns="0" spcFirstLastPara="1" rIns="0" wrap="square" tIns="0">
            <a:noAutofit/>
          </a:bodyPr>
          <a:lstStyle>
            <a:lvl1pPr lvl="0" rtl="0" algn="l">
              <a:lnSpc>
                <a:spcPct val="100000"/>
              </a:lnSpc>
              <a:spcBef>
                <a:spcPts val="0"/>
              </a:spcBef>
              <a:spcAft>
                <a:spcPts val="0"/>
              </a:spcAft>
              <a:buSzPts val="1600"/>
              <a:buNone/>
              <a:defRPr sz="900">
                <a:solidFill>
                  <a:srgbClr val="4D4D4F"/>
                </a:solidFill>
              </a:defRPr>
            </a:lvl1pPr>
            <a:lvl2pPr lvl="1" rtl="0" algn="l">
              <a:lnSpc>
                <a:spcPct val="142000"/>
              </a:lnSpc>
              <a:spcBef>
                <a:spcPts val="0"/>
              </a:spcBef>
              <a:spcAft>
                <a:spcPts val="0"/>
              </a:spcAft>
              <a:buSzPts val="1200"/>
              <a:buNone/>
              <a:defRPr sz="500">
                <a:solidFill>
                  <a:srgbClr val="4D4D4F"/>
                </a:solidFill>
              </a:defRPr>
            </a:lvl2pPr>
            <a:lvl3pPr lvl="2" rtl="0" algn="l">
              <a:lnSpc>
                <a:spcPct val="142000"/>
              </a:lnSpc>
              <a:spcBef>
                <a:spcPts val="0"/>
              </a:spcBef>
              <a:spcAft>
                <a:spcPts val="0"/>
              </a:spcAft>
              <a:buSzPts val="1200"/>
              <a:buNone/>
              <a:defRPr sz="500">
                <a:solidFill>
                  <a:srgbClr val="4D4D4F"/>
                </a:solidFill>
              </a:defRPr>
            </a:lvl3pPr>
            <a:lvl4pPr lvl="3" rtl="0" algn="l">
              <a:lnSpc>
                <a:spcPct val="142000"/>
              </a:lnSpc>
              <a:spcBef>
                <a:spcPts val="0"/>
              </a:spcBef>
              <a:spcAft>
                <a:spcPts val="0"/>
              </a:spcAft>
              <a:buSzPts val="1200"/>
              <a:buNone/>
              <a:defRPr sz="500">
                <a:solidFill>
                  <a:srgbClr val="4D4D4F"/>
                </a:solidFill>
              </a:defRPr>
            </a:lvl4pPr>
            <a:lvl5pPr lvl="4" rtl="0" algn="l">
              <a:lnSpc>
                <a:spcPct val="142000"/>
              </a:lnSpc>
              <a:spcBef>
                <a:spcPts val="0"/>
              </a:spcBef>
              <a:spcAft>
                <a:spcPts val="0"/>
              </a:spcAft>
              <a:buSzPts val="1200"/>
              <a:buNone/>
              <a:defRPr sz="500">
                <a:solidFill>
                  <a:srgbClr val="4D4D4F"/>
                </a:solidFill>
              </a:defRPr>
            </a:lvl5pPr>
            <a:lvl6pPr lvl="5" rtl="0" algn="l">
              <a:lnSpc>
                <a:spcPct val="142000"/>
              </a:lnSpc>
              <a:spcBef>
                <a:spcPts val="0"/>
              </a:spcBef>
              <a:spcAft>
                <a:spcPts val="0"/>
              </a:spcAft>
              <a:buSzPts val="1200"/>
              <a:buNone/>
              <a:defRPr sz="500">
                <a:solidFill>
                  <a:srgbClr val="4D4D4F"/>
                </a:solidFill>
              </a:defRPr>
            </a:lvl6pPr>
            <a:lvl7pPr lvl="6" rtl="0" algn="l">
              <a:lnSpc>
                <a:spcPct val="142000"/>
              </a:lnSpc>
              <a:spcBef>
                <a:spcPts val="0"/>
              </a:spcBef>
              <a:spcAft>
                <a:spcPts val="0"/>
              </a:spcAft>
              <a:buSzPts val="1200"/>
              <a:buNone/>
              <a:defRPr sz="500">
                <a:solidFill>
                  <a:srgbClr val="4D4D4F"/>
                </a:solidFill>
              </a:defRPr>
            </a:lvl7pPr>
            <a:lvl8pPr lvl="7" rtl="0" algn="l">
              <a:lnSpc>
                <a:spcPct val="142000"/>
              </a:lnSpc>
              <a:spcBef>
                <a:spcPts val="0"/>
              </a:spcBef>
              <a:spcAft>
                <a:spcPts val="0"/>
              </a:spcAft>
              <a:buSzPts val="1200"/>
              <a:buNone/>
              <a:defRPr sz="500">
                <a:solidFill>
                  <a:srgbClr val="4D4D4F"/>
                </a:solidFill>
              </a:defRPr>
            </a:lvl8pPr>
            <a:lvl9pPr lvl="8" rtl="0" algn="l">
              <a:lnSpc>
                <a:spcPct val="142000"/>
              </a:lnSpc>
              <a:spcBef>
                <a:spcPts val="0"/>
              </a:spcBef>
              <a:spcAft>
                <a:spcPts val="0"/>
              </a:spcAft>
              <a:buSzPts val="1200"/>
              <a:buNone/>
              <a:defRPr sz="500">
                <a:solidFill>
                  <a:srgbClr val="4D4D4F"/>
                </a:solidFill>
              </a:defRPr>
            </a:lvl9pPr>
          </a:lstStyle>
          <a:p/>
        </p:txBody>
      </p:sp>
      <p:sp>
        <p:nvSpPr>
          <p:cNvPr id="1350" name="Google Shape;1350;p103"/>
          <p:cNvSpPr txBox="1"/>
          <p:nvPr/>
        </p:nvSpPr>
        <p:spPr>
          <a:xfrm>
            <a:off x="5550423" y="4627175"/>
            <a:ext cx="2381400" cy="4197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500"/>
              <a:buFont typeface="Arial"/>
              <a:buNone/>
            </a:pPr>
            <a:r>
              <a:rPr i="0" lang="en" sz="500" u="none" cap="none" strike="noStrike">
                <a:solidFill>
                  <a:srgbClr val="4D4D4F"/>
                </a:solidFill>
                <a:latin typeface="Red Hat Display"/>
                <a:ea typeface="Red Hat Display"/>
                <a:cs typeface="Red Hat Display"/>
                <a:sym typeface="Red Hat Display"/>
              </a:rPr>
              <a:t>F18017-190601</a:t>
            </a:r>
            <a:endParaRPr i="0" sz="500" u="none" cap="none" strike="noStrike">
              <a:solidFill>
                <a:srgbClr val="4D4D4F"/>
              </a:solidFill>
              <a:latin typeface="Red Hat Display"/>
              <a:ea typeface="Red Hat Display"/>
              <a:cs typeface="Red Hat Display"/>
              <a:sym typeface="Red Hat Display"/>
            </a:endParaRPr>
          </a:p>
        </p:txBody>
      </p:sp>
      <p:sp>
        <p:nvSpPr>
          <p:cNvPr id="1351" name="Google Shape;1351;p103"/>
          <p:cNvSpPr txBox="1"/>
          <p:nvPr>
            <p:ph idx="3" type="subTitle"/>
          </p:nvPr>
        </p:nvSpPr>
        <p:spPr>
          <a:xfrm>
            <a:off x="335825" y="937875"/>
            <a:ext cx="8472300" cy="419700"/>
          </a:xfrm>
          <a:prstGeom prst="rect">
            <a:avLst/>
          </a:prstGeom>
          <a:noFill/>
          <a:ln>
            <a:noFill/>
          </a:ln>
        </p:spPr>
        <p:txBody>
          <a:bodyPr anchorCtr="0" anchor="t" bIns="0" lIns="0" spcFirstLastPara="1" rIns="0" wrap="square" tIns="0">
            <a:noAutofit/>
          </a:bodyPr>
          <a:lstStyle>
            <a:lvl1pPr lvl="0" rtl="0" algn="ctr">
              <a:lnSpc>
                <a:spcPct val="100000"/>
              </a:lnSpc>
              <a:spcBef>
                <a:spcPts val="0"/>
              </a:spcBef>
              <a:spcAft>
                <a:spcPts val="0"/>
              </a:spcAft>
              <a:buSzPts val="1600"/>
              <a:buNone/>
              <a:defRPr/>
            </a:lvl1pPr>
            <a:lvl2pPr lvl="1" rtl="0" algn="ctr">
              <a:lnSpc>
                <a:spcPct val="115000"/>
              </a:lnSpc>
              <a:spcBef>
                <a:spcPts val="1600"/>
              </a:spcBef>
              <a:spcAft>
                <a:spcPts val="0"/>
              </a:spcAft>
              <a:buSzPts val="1200"/>
              <a:buNone/>
              <a:defRPr/>
            </a:lvl2pPr>
            <a:lvl3pPr lvl="2" rtl="0" algn="ctr">
              <a:lnSpc>
                <a:spcPct val="115000"/>
              </a:lnSpc>
              <a:spcBef>
                <a:spcPts val="1600"/>
              </a:spcBef>
              <a:spcAft>
                <a:spcPts val="0"/>
              </a:spcAft>
              <a:buSzPts val="1200"/>
              <a:buNone/>
              <a:defRPr/>
            </a:lvl3pPr>
            <a:lvl4pPr lvl="3" rtl="0" algn="ctr">
              <a:lnSpc>
                <a:spcPct val="115000"/>
              </a:lnSpc>
              <a:spcBef>
                <a:spcPts val="1600"/>
              </a:spcBef>
              <a:spcAft>
                <a:spcPts val="0"/>
              </a:spcAft>
              <a:buSzPts val="1200"/>
              <a:buNone/>
              <a:defRPr/>
            </a:lvl4pPr>
            <a:lvl5pPr lvl="4" rtl="0" algn="ctr">
              <a:lnSpc>
                <a:spcPct val="115000"/>
              </a:lnSpc>
              <a:spcBef>
                <a:spcPts val="1600"/>
              </a:spcBef>
              <a:spcAft>
                <a:spcPts val="0"/>
              </a:spcAft>
              <a:buSzPts val="1200"/>
              <a:buNone/>
              <a:defRPr/>
            </a:lvl5pPr>
            <a:lvl6pPr lvl="5" rtl="0" algn="ctr">
              <a:lnSpc>
                <a:spcPct val="115000"/>
              </a:lnSpc>
              <a:spcBef>
                <a:spcPts val="1600"/>
              </a:spcBef>
              <a:spcAft>
                <a:spcPts val="0"/>
              </a:spcAft>
              <a:buSzPts val="1200"/>
              <a:buNone/>
              <a:defRPr/>
            </a:lvl6pPr>
            <a:lvl7pPr lvl="6" rtl="0" algn="ctr">
              <a:lnSpc>
                <a:spcPct val="115000"/>
              </a:lnSpc>
              <a:spcBef>
                <a:spcPts val="1600"/>
              </a:spcBef>
              <a:spcAft>
                <a:spcPts val="0"/>
              </a:spcAft>
              <a:buSzPts val="1200"/>
              <a:buNone/>
              <a:defRPr/>
            </a:lvl7pPr>
            <a:lvl8pPr lvl="7" rtl="0" algn="ctr">
              <a:lnSpc>
                <a:spcPct val="115000"/>
              </a:lnSpc>
              <a:spcBef>
                <a:spcPts val="1600"/>
              </a:spcBef>
              <a:spcAft>
                <a:spcPts val="0"/>
              </a:spcAft>
              <a:buSzPts val="1200"/>
              <a:buNone/>
              <a:defRPr/>
            </a:lvl8pPr>
            <a:lvl9pPr lvl="8" rtl="0" algn="ctr">
              <a:lnSpc>
                <a:spcPct val="115000"/>
              </a:lnSpc>
              <a:spcBef>
                <a:spcPts val="1600"/>
              </a:spcBef>
              <a:spcAft>
                <a:spcPts val="1600"/>
              </a:spcAft>
              <a:buSzPts val="1200"/>
              <a:buNone/>
              <a:defRPr/>
            </a:lvl9pPr>
          </a:lstStyle>
          <a:p/>
        </p:txBody>
      </p:sp>
      <p:sp>
        <p:nvSpPr>
          <p:cNvPr id="1352" name="Google Shape;1352;p103"/>
          <p:cNvSpPr txBox="1"/>
          <p:nvPr>
            <p:ph type="title"/>
          </p:nvPr>
        </p:nvSpPr>
        <p:spPr>
          <a:xfrm>
            <a:off x="335825" y="499000"/>
            <a:ext cx="8472300" cy="419700"/>
          </a:xfrm>
          <a:prstGeom prst="rect">
            <a:avLst/>
          </a:prstGeom>
          <a:noFill/>
          <a:ln>
            <a:noFill/>
          </a:ln>
        </p:spPr>
        <p:txBody>
          <a:bodyPr anchorCtr="0" anchor="t" bIns="0" lIns="0" spcFirstLastPara="1" rIns="0" wrap="square" tIns="0">
            <a:noAutofit/>
          </a:bodyPr>
          <a:lstStyle>
            <a:lvl1pPr lvl="0" rtl="0" algn="ctr">
              <a:lnSpc>
                <a:spcPct val="100000"/>
              </a:lnSpc>
              <a:spcBef>
                <a:spcPts val="0"/>
              </a:spcBef>
              <a:spcAft>
                <a:spcPts val="0"/>
              </a:spcAft>
              <a:buSzPts val="2600"/>
              <a:buNone/>
              <a:defRPr sz="2000">
                <a:solidFill>
                  <a:srgbClr val="000000"/>
                </a:solidFill>
              </a:defRPr>
            </a:lvl1pPr>
            <a:lvl2pPr lvl="1" rtl="0" algn="ctr">
              <a:lnSpc>
                <a:spcPct val="130000"/>
              </a:lnSpc>
              <a:spcBef>
                <a:spcPts val="0"/>
              </a:spcBef>
              <a:spcAft>
                <a:spcPts val="0"/>
              </a:spcAft>
              <a:buSzPts val="2600"/>
              <a:buNone/>
              <a:defRPr sz="2000">
                <a:solidFill>
                  <a:srgbClr val="000000"/>
                </a:solidFill>
              </a:defRPr>
            </a:lvl2pPr>
            <a:lvl3pPr lvl="2" rtl="0" algn="ctr">
              <a:lnSpc>
                <a:spcPct val="130000"/>
              </a:lnSpc>
              <a:spcBef>
                <a:spcPts val="0"/>
              </a:spcBef>
              <a:spcAft>
                <a:spcPts val="0"/>
              </a:spcAft>
              <a:buSzPts val="2600"/>
              <a:buNone/>
              <a:defRPr sz="2000">
                <a:solidFill>
                  <a:srgbClr val="000000"/>
                </a:solidFill>
              </a:defRPr>
            </a:lvl3pPr>
            <a:lvl4pPr lvl="3" rtl="0" algn="ctr">
              <a:lnSpc>
                <a:spcPct val="130000"/>
              </a:lnSpc>
              <a:spcBef>
                <a:spcPts val="0"/>
              </a:spcBef>
              <a:spcAft>
                <a:spcPts val="0"/>
              </a:spcAft>
              <a:buSzPts val="2600"/>
              <a:buNone/>
              <a:defRPr sz="2000">
                <a:solidFill>
                  <a:srgbClr val="000000"/>
                </a:solidFill>
              </a:defRPr>
            </a:lvl4pPr>
            <a:lvl5pPr lvl="4" rtl="0" algn="ctr">
              <a:lnSpc>
                <a:spcPct val="130000"/>
              </a:lnSpc>
              <a:spcBef>
                <a:spcPts val="0"/>
              </a:spcBef>
              <a:spcAft>
                <a:spcPts val="0"/>
              </a:spcAft>
              <a:buSzPts val="2600"/>
              <a:buNone/>
              <a:defRPr sz="2000">
                <a:solidFill>
                  <a:srgbClr val="000000"/>
                </a:solidFill>
              </a:defRPr>
            </a:lvl5pPr>
            <a:lvl6pPr lvl="5" rtl="0" algn="ctr">
              <a:lnSpc>
                <a:spcPct val="130000"/>
              </a:lnSpc>
              <a:spcBef>
                <a:spcPts val="0"/>
              </a:spcBef>
              <a:spcAft>
                <a:spcPts val="0"/>
              </a:spcAft>
              <a:buSzPts val="2600"/>
              <a:buNone/>
              <a:defRPr sz="2000">
                <a:solidFill>
                  <a:srgbClr val="000000"/>
                </a:solidFill>
              </a:defRPr>
            </a:lvl6pPr>
            <a:lvl7pPr lvl="6" rtl="0" algn="ctr">
              <a:lnSpc>
                <a:spcPct val="130000"/>
              </a:lnSpc>
              <a:spcBef>
                <a:spcPts val="0"/>
              </a:spcBef>
              <a:spcAft>
                <a:spcPts val="0"/>
              </a:spcAft>
              <a:buSzPts val="2600"/>
              <a:buNone/>
              <a:defRPr sz="2000">
                <a:solidFill>
                  <a:srgbClr val="000000"/>
                </a:solidFill>
              </a:defRPr>
            </a:lvl7pPr>
            <a:lvl8pPr lvl="7" rtl="0" algn="ctr">
              <a:lnSpc>
                <a:spcPct val="130000"/>
              </a:lnSpc>
              <a:spcBef>
                <a:spcPts val="0"/>
              </a:spcBef>
              <a:spcAft>
                <a:spcPts val="0"/>
              </a:spcAft>
              <a:buSzPts val="2600"/>
              <a:buNone/>
              <a:defRPr sz="2000">
                <a:solidFill>
                  <a:srgbClr val="000000"/>
                </a:solidFill>
              </a:defRPr>
            </a:lvl8pPr>
            <a:lvl9pPr lvl="8" rtl="0" algn="ctr">
              <a:lnSpc>
                <a:spcPct val="130000"/>
              </a:lnSpc>
              <a:spcBef>
                <a:spcPts val="0"/>
              </a:spcBef>
              <a:spcAft>
                <a:spcPts val="0"/>
              </a:spcAft>
              <a:buSzPts val="2600"/>
              <a:buNone/>
              <a:defRPr sz="2000">
                <a:solidFill>
                  <a:srgbClr val="000000"/>
                </a:solidFill>
              </a:defRPr>
            </a:lvl9pPr>
          </a:lstStyle>
          <a:p/>
        </p:txBody>
      </p:sp>
      <p:sp>
        <p:nvSpPr>
          <p:cNvPr id="1353" name="Google Shape;1353;p103"/>
          <p:cNvSpPr txBox="1"/>
          <p:nvPr/>
        </p:nvSpPr>
        <p:spPr>
          <a:xfrm>
            <a:off x="7258312" y="202369"/>
            <a:ext cx="1506900" cy="224100"/>
          </a:xfrm>
          <a:prstGeom prst="rect">
            <a:avLst/>
          </a:prstGeom>
          <a:noFill/>
          <a:ln>
            <a:noFill/>
          </a:ln>
        </p:spPr>
        <p:txBody>
          <a:bodyPr anchorCtr="0" anchor="b" bIns="0" lIns="0" spcFirstLastPara="1" rIns="0" wrap="square" tIns="0">
            <a:noAutofit/>
          </a:bodyPr>
          <a:lstStyle/>
          <a:p>
            <a:pPr indent="0" lvl="0" marL="0" rtl="0" algn="l">
              <a:lnSpc>
                <a:spcPct val="130000"/>
              </a:lnSpc>
              <a:spcBef>
                <a:spcPts val="0"/>
              </a:spcBef>
              <a:spcAft>
                <a:spcPts val="800"/>
              </a:spcAft>
              <a:buClr>
                <a:srgbClr val="000000"/>
              </a:buClr>
              <a:buSzPts val="800"/>
              <a:buFont typeface="Arial"/>
              <a:buNone/>
            </a:pPr>
            <a:r>
              <a:rPr b="1" lang="en" sz="500">
                <a:solidFill>
                  <a:srgbClr val="000000"/>
                </a:solidFill>
                <a:latin typeface="Red Hat Text"/>
                <a:ea typeface="Red Hat Text"/>
                <a:cs typeface="Red Hat Text"/>
                <a:sym typeface="Red Hat Text"/>
              </a:rPr>
              <a:t>CONFIDENTIAL Red Hat associates only</a:t>
            </a:r>
            <a:endParaRPr sz="500">
              <a:latin typeface="Red Hat Text Medium"/>
              <a:ea typeface="Red Hat Text Medium"/>
              <a:cs typeface="Red Hat Text Medium"/>
              <a:sym typeface="Red Hat Text Medium"/>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1">
  <p:cSld name="CUSTOM_4_7">
    <p:spTree>
      <p:nvGrpSpPr>
        <p:cNvPr id="1354" name="Shape 1354"/>
        <p:cNvGrpSpPr/>
        <p:nvPr/>
      </p:nvGrpSpPr>
      <p:grpSpPr>
        <a:xfrm>
          <a:off x="0" y="0"/>
          <a:ext cx="0" cy="0"/>
          <a:chOff x="0" y="0"/>
          <a:chExt cx="0" cy="0"/>
        </a:xfrm>
      </p:grpSpPr>
      <p:sp>
        <p:nvSpPr>
          <p:cNvPr id="1355" name="Google Shape;1355;p104"/>
          <p:cNvSpPr txBox="1"/>
          <p:nvPr>
            <p:ph type="title"/>
          </p:nvPr>
        </p:nvSpPr>
        <p:spPr>
          <a:xfrm>
            <a:off x="1314450" y="709500"/>
            <a:ext cx="6515100" cy="725700"/>
          </a:xfrm>
          <a:prstGeom prst="rect">
            <a:avLst/>
          </a:prstGeom>
          <a:noFill/>
          <a:ln>
            <a:noFill/>
          </a:ln>
        </p:spPr>
        <p:txBody>
          <a:bodyPr anchorCtr="0" anchor="t" bIns="0" lIns="0" spcFirstLastPara="1" rIns="0" wrap="square" tIns="0">
            <a:noAutofit/>
          </a:bodyPr>
          <a:lstStyle>
            <a:lvl1pPr lvl="0" rtl="0" algn="ctr">
              <a:lnSpc>
                <a:spcPct val="130000"/>
              </a:lnSpc>
              <a:spcBef>
                <a:spcPts val="0"/>
              </a:spcBef>
              <a:spcAft>
                <a:spcPts val="0"/>
              </a:spcAft>
              <a:buSzPts val="2600"/>
              <a:buNone/>
              <a:defRPr sz="2000">
                <a:solidFill>
                  <a:srgbClr val="000000"/>
                </a:solidFill>
              </a:defRPr>
            </a:lvl1pPr>
            <a:lvl2pPr lvl="1" rtl="0" algn="ctr">
              <a:lnSpc>
                <a:spcPct val="130000"/>
              </a:lnSpc>
              <a:spcBef>
                <a:spcPts val="0"/>
              </a:spcBef>
              <a:spcAft>
                <a:spcPts val="0"/>
              </a:spcAft>
              <a:buSzPts val="2600"/>
              <a:buNone/>
              <a:defRPr sz="2000">
                <a:solidFill>
                  <a:srgbClr val="000000"/>
                </a:solidFill>
              </a:defRPr>
            </a:lvl2pPr>
            <a:lvl3pPr lvl="2" rtl="0" algn="ctr">
              <a:lnSpc>
                <a:spcPct val="130000"/>
              </a:lnSpc>
              <a:spcBef>
                <a:spcPts val="0"/>
              </a:spcBef>
              <a:spcAft>
                <a:spcPts val="0"/>
              </a:spcAft>
              <a:buSzPts val="2600"/>
              <a:buNone/>
              <a:defRPr sz="2000">
                <a:solidFill>
                  <a:srgbClr val="000000"/>
                </a:solidFill>
              </a:defRPr>
            </a:lvl3pPr>
            <a:lvl4pPr lvl="3" rtl="0" algn="ctr">
              <a:lnSpc>
                <a:spcPct val="130000"/>
              </a:lnSpc>
              <a:spcBef>
                <a:spcPts val="0"/>
              </a:spcBef>
              <a:spcAft>
                <a:spcPts val="0"/>
              </a:spcAft>
              <a:buSzPts val="2600"/>
              <a:buNone/>
              <a:defRPr sz="2000">
                <a:solidFill>
                  <a:srgbClr val="000000"/>
                </a:solidFill>
              </a:defRPr>
            </a:lvl4pPr>
            <a:lvl5pPr lvl="4" rtl="0" algn="ctr">
              <a:lnSpc>
                <a:spcPct val="130000"/>
              </a:lnSpc>
              <a:spcBef>
                <a:spcPts val="0"/>
              </a:spcBef>
              <a:spcAft>
                <a:spcPts val="0"/>
              </a:spcAft>
              <a:buSzPts val="2600"/>
              <a:buNone/>
              <a:defRPr sz="2000">
                <a:solidFill>
                  <a:srgbClr val="000000"/>
                </a:solidFill>
              </a:defRPr>
            </a:lvl5pPr>
            <a:lvl6pPr lvl="5" rtl="0" algn="ctr">
              <a:lnSpc>
                <a:spcPct val="130000"/>
              </a:lnSpc>
              <a:spcBef>
                <a:spcPts val="0"/>
              </a:spcBef>
              <a:spcAft>
                <a:spcPts val="0"/>
              </a:spcAft>
              <a:buSzPts val="2600"/>
              <a:buNone/>
              <a:defRPr sz="2000">
                <a:solidFill>
                  <a:srgbClr val="000000"/>
                </a:solidFill>
              </a:defRPr>
            </a:lvl6pPr>
            <a:lvl7pPr lvl="6" rtl="0" algn="ctr">
              <a:lnSpc>
                <a:spcPct val="130000"/>
              </a:lnSpc>
              <a:spcBef>
                <a:spcPts val="0"/>
              </a:spcBef>
              <a:spcAft>
                <a:spcPts val="0"/>
              </a:spcAft>
              <a:buSzPts val="2600"/>
              <a:buNone/>
              <a:defRPr sz="2000">
                <a:solidFill>
                  <a:srgbClr val="000000"/>
                </a:solidFill>
              </a:defRPr>
            </a:lvl7pPr>
            <a:lvl8pPr lvl="7" rtl="0" algn="ctr">
              <a:lnSpc>
                <a:spcPct val="130000"/>
              </a:lnSpc>
              <a:spcBef>
                <a:spcPts val="0"/>
              </a:spcBef>
              <a:spcAft>
                <a:spcPts val="0"/>
              </a:spcAft>
              <a:buSzPts val="2600"/>
              <a:buNone/>
              <a:defRPr sz="2000">
                <a:solidFill>
                  <a:srgbClr val="000000"/>
                </a:solidFill>
              </a:defRPr>
            </a:lvl8pPr>
            <a:lvl9pPr lvl="8" rtl="0" algn="ctr">
              <a:lnSpc>
                <a:spcPct val="130000"/>
              </a:lnSpc>
              <a:spcBef>
                <a:spcPts val="0"/>
              </a:spcBef>
              <a:spcAft>
                <a:spcPts val="0"/>
              </a:spcAft>
              <a:buSzPts val="2600"/>
              <a:buNone/>
              <a:defRPr sz="2000">
                <a:solidFill>
                  <a:srgbClr val="000000"/>
                </a:solidFill>
              </a:defRPr>
            </a:lvl9pPr>
          </a:lstStyle>
          <a:p/>
        </p:txBody>
      </p:sp>
      <p:cxnSp>
        <p:nvCxnSpPr>
          <p:cNvPr id="1356" name="Google Shape;1356;p104"/>
          <p:cNvCxnSpPr/>
          <p:nvPr/>
        </p:nvCxnSpPr>
        <p:spPr>
          <a:xfrm rot="10800000">
            <a:off x="335831" y="150"/>
            <a:ext cx="0" cy="664800"/>
          </a:xfrm>
          <a:prstGeom prst="straightConnector1">
            <a:avLst/>
          </a:prstGeom>
          <a:noFill/>
          <a:ln cap="flat" cmpd="sng" w="9525">
            <a:solidFill>
              <a:srgbClr val="EE0000"/>
            </a:solidFill>
            <a:prstDash val="solid"/>
            <a:round/>
            <a:headEnd len="sm" w="sm" type="none"/>
            <a:tailEnd len="sm" w="sm" type="none"/>
          </a:ln>
        </p:spPr>
      </p:cxnSp>
      <p:sp>
        <p:nvSpPr>
          <p:cNvPr id="1357" name="Google Shape;1357;p104"/>
          <p:cNvSpPr txBox="1"/>
          <p:nvPr>
            <p:ph idx="1" type="subTitle"/>
          </p:nvPr>
        </p:nvSpPr>
        <p:spPr>
          <a:xfrm>
            <a:off x="335831" y="41581"/>
            <a:ext cx="3861600" cy="612300"/>
          </a:xfrm>
          <a:prstGeom prst="rect">
            <a:avLst/>
          </a:prstGeom>
          <a:noFill/>
          <a:ln>
            <a:noFill/>
          </a:ln>
        </p:spPr>
        <p:txBody>
          <a:bodyPr anchorCtr="0" anchor="ctr" bIns="68575" lIns="329175" spcFirstLastPara="1" rIns="68575" wrap="square" tIns="68575">
            <a:noAutofit/>
          </a:bodyPr>
          <a:lstStyle>
            <a:lvl1pPr lvl="0" rtl="0" algn="l">
              <a:lnSpc>
                <a:spcPct val="100000"/>
              </a:lnSpc>
              <a:spcBef>
                <a:spcPts val="0"/>
              </a:spcBef>
              <a:spcAft>
                <a:spcPts val="0"/>
              </a:spcAft>
              <a:buClr>
                <a:srgbClr val="EE0000"/>
              </a:buClr>
              <a:buSzPts val="700"/>
              <a:buNone/>
              <a:defRPr sz="700">
                <a:solidFill>
                  <a:srgbClr val="EE0000"/>
                </a:solidFill>
              </a:defRPr>
            </a:lvl1pPr>
            <a:lvl2pPr lvl="1" rtl="0" algn="l">
              <a:lnSpc>
                <a:spcPct val="100000"/>
              </a:lnSpc>
              <a:spcBef>
                <a:spcPts val="0"/>
              </a:spcBef>
              <a:spcAft>
                <a:spcPts val="0"/>
              </a:spcAft>
              <a:buClr>
                <a:srgbClr val="EE0000"/>
              </a:buClr>
              <a:buSzPts val="700"/>
              <a:buNone/>
              <a:defRPr sz="700">
                <a:solidFill>
                  <a:srgbClr val="EE0000"/>
                </a:solidFill>
              </a:defRPr>
            </a:lvl2pPr>
            <a:lvl3pPr lvl="2" rtl="0" algn="l">
              <a:lnSpc>
                <a:spcPct val="100000"/>
              </a:lnSpc>
              <a:spcBef>
                <a:spcPts val="0"/>
              </a:spcBef>
              <a:spcAft>
                <a:spcPts val="0"/>
              </a:spcAft>
              <a:buClr>
                <a:srgbClr val="EE0000"/>
              </a:buClr>
              <a:buSzPts val="700"/>
              <a:buNone/>
              <a:defRPr sz="700">
                <a:solidFill>
                  <a:srgbClr val="EE0000"/>
                </a:solidFill>
              </a:defRPr>
            </a:lvl3pPr>
            <a:lvl4pPr lvl="3" rtl="0" algn="l">
              <a:lnSpc>
                <a:spcPct val="100000"/>
              </a:lnSpc>
              <a:spcBef>
                <a:spcPts val="0"/>
              </a:spcBef>
              <a:spcAft>
                <a:spcPts val="0"/>
              </a:spcAft>
              <a:buClr>
                <a:srgbClr val="EE0000"/>
              </a:buClr>
              <a:buSzPts val="700"/>
              <a:buNone/>
              <a:defRPr sz="700">
                <a:solidFill>
                  <a:srgbClr val="EE0000"/>
                </a:solidFill>
              </a:defRPr>
            </a:lvl4pPr>
            <a:lvl5pPr lvl="4" rtl="0" algn="l">
              <a:lnSpc>
                <a:spcPct val="100000"/>
              </a:lnSpc>
              <a:spcBef>
                <a:spcPts val="0"/>
              </a:spcBef>
              <a:spcAft>
                <a:spcPts val="0"/>
              </a:spcAft>
              <a:buClr>
                <a:srgbClr val="EE0000"/>
              </a:buClr>
              <a:buSzPts val="700"/>
              <a:buNone/>
              <a:defRPr sz="700">
                <a:solidFill>
                  <a:srgbClr val="EE0000"/>
                </a:solidFill>
              </a:defRPr>
            </a:lvl5pPr>
            <a:lvl6pPr lvl="5" rtl="0" algn="l">
              <a:lnSpc>
                <a:spcPct val="100000"/>
              </a:lnSpc>
              <a:spcBef>
                <a:spcPts val="0"/>
              </a:spcBef>
              <a:spcAft>
                <a:spcPts val="0"/>
              </a:spcAft>
              <a:buClr>
                <a:srgbClr val="EE0000"/>
              </a:buClr>
              <a:buSzPts val="700"/>
              <a:buNone/>
              <a:defRPr sz="700">
                <a:solidFill>
                  <a:srgbClr val="EE0000"/>
                </a:solidFill>
              </a:defRPr>
            </a:lvl6pPr>
            <a:lvl7pPr lvl="6" rtl="0" algn="l">
              <a:lnSpc>
                <a:spcPct val="100000"/>
              </a:lnSpc>
              <a:spcBef>
                <a:spcPts val="0"/>
              </a:spcBef>
              <a:spcAft>
                <a:spcPts val="0"/>
              </a:spcAft>
              <a:buClr>
                <a:srgbClr val="EE0000"/>
              </a:buClr>
              <a:buSzPts val="700"/>
              <a:buNone/>
              <a:defRPr sz="700">
                <a:solidFill>
                  <a:srgbClr val="EE0000"/>
                </a:solidFill>
              </a:defRPr>
            </a:lvl7pPr>
            <a:lvl8pPr lvl="7" rtl="0" algn="l">
              <a:lnSpc>
                <a:spcPct val="100000"/>
              </a:lnSpc>
              <a:spcBef>
                <a:spcPts val="0"/>
              </a:spcBef>
              <a:spcAft>
                <a:spcPts val="0"/>
              </a:spcAft>
              <a:buClr>
                <a:srgbClr val="EE0000"/>
              </a:buClr>
              <a:buSzPts val="700"/>
              <a:buNone/>
              <a:defRPr sz="700">
                <a:solidFill>
                  <a:srgbClr val="EE0000"/>
                </a:solidFill>
              </a:defRPr>
            </a:lvl8pPr>
            <a:lvl9pPr lvl="8" rtl="0" algn="l">
              <a:lnSpc>
                <a:spcPct val="100000"/>
              </a:lnSpc>
              <a:spcBef>
                <a:spcPts val="0"/>
              </a:spcBef>
              <a:spcAft>
                <a:spcPts val="0"/>
              </a:spcAft>
              <a:buClr>
                <a:srgbClr val="EE0000"/>
              </a:buClr>
              <a:buSzPts val="700"/>
              <a:buNone/>
              <a:defRPr sz="700">
                <a:solidFill>
                  <a:srgbClr val="EE0000"/>
                </a:solidFill>
              </a:defRPr>
            </a:lvl9pPr>
          </a:lstStyle>
          <a:p/>
        </p:txBody>
      </p:sp>
      <p:cxnSp>
        <p:nvCxnSpPr>
          <p:cNvPr id="1358" name="Google Shape;1358;p104"/>
          <p:cNvCxnSpPr/>
          <p:nvPr/>
        </p:nvCxnSpPr>
        <p:spPr>
          <a:xfrm rot="10800000">
            <a:off x="335825" y="4800900"/>
            <a:ext cx="0" cy="342600"/>
          </a:xfrm>
          <a:prstGeom prst="straightConnector1">
            <a:avLst/>
          </a:prstGeom>
          <a:noFill/>
          <a:ln cap="flat" cmpd="sng" w="9525">
            <a:solidFill>
              <a:srgbClr val="EE0000"/>
            </a:solidFill>
            <a:prstDash val="solid"/>
            <a:round/>
            <a:headEnd len="sm" w="sm" type="none"/>
            <a:tailEnd len="sm" w="sm" type="none"/>
          </a:ln>
        </p:spPr>
      </p:cxnSp>
      <p:sp>
        <p:nvSpPr>
          <p:cNvPr id="1359" name="Google Shape;1359;p104"/>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indent="0" lvl="0" marL="0" marR="0" rtl="0" algn="ctr">
              <a:lnSpc>
                <a:spcPct val="100000"/>
              </a:lnSpc>
              <a:spcBef>
                <a:spcPts val="0"/>
              </a:spcBef>
              <a:spcAft>
                <a:spcPts val="0"/>
              </a:spcAft>
              <a:buClr>
                <a:srgbClr val="000000"/>
              </a:buClr>
              <a:buSzPts val="600"/>
              <a:buFont typeface="Arial"/>
              <a:buNone/>
              <a:defRPr i="0" sz="600" u="none" cap="none" strike="noStrike">
                <a:solidFill>
                  <a:srgbClr val="000000"/>
                </a:solidFill>
                <a:latin typeface="Red Hat Display"/>
                <a:ea typeface="Red Hat Display"/>
                <a:cs typeface="Red Hat Display"/>
                <a:sym typeface="Red Hat Display"/>
              </a:defRPr>
            </a:lvl1pPr>
            <a:lvl2pPr indent="0" lvl="1" marL="0" marR="0" rtl="0" algn="ctr">
              <a:lnSpc>
                <a:spcPct val="100000"/>
              </a:lnSpc>
              <a:spcBef>
                <a:spcPts val="0"/>
              </a:spcBef>
              <a:spcAft>
                <a:spcPts val="0"/>
              </a:spcAft>
              <a:buClr>
                <a:srgbClr val="000000"/>
              </a:buClr>
              <a:buSzPts val="600"/>
              <a:buFont typeface="Arial"/>
              <a:buNone/>
              <a:defRPr i="0" sz="600" u="none" cap="none" strike="noStrike">
                <a:solidFill>
                  <a:srgbClr val="000000"/>
                </a:solidFill>
                <a:latin typeface="Red Hat Display"/>
                <a:ea typeface="Red Hat Display"/>
                <a:cs typeface="Red Hat Display"/>
                <a:sym typeface="Red Hat Display"/>
              </a:defRPr>
            </a:lvl2pPr>
            <a:lvl3pPr indent="0" lvl="2" marL="0" marR="0" rtl="0" algn="ctr">
              <a:lnSpc>
                <a:spcPct val="100000"/>
              </a:lnSpc>
              <a:spcBef>
                <a:spcPts val="0"/>
              </a:spcBef>
              <a:spcAft>
                <a:spcPts val="0"/>
              </a:spcAft>
              <a:buClr>
                <a:srgbClr val="000000"/>
              </a:buClr>
              <a:buSzPts val="600"/>
              <a:buFont typeface="Arial"/>
              <a:buNone/>
              <a:defRPr i="0" sz="600" u="none" cap="none" strike="noStrike">
                <a:solidFill>
                  <a:srgbClr val="000000"/>
                </a:solidFill>
                <a:latin typeface="Red Hat Display"/>
                <a:ea typeface="Red Hat Display"/>
                <a:cs typeface="Red Hat Display"/>
                <a:sym typeface="Red Hat Display"/>
              </a:defRPr>
            </a:lvl3pPr>
            <a:lvl4pPr indent="0" lvl="3" marL="0" marR="0" rtl="0" algn="ctr">
              <a:lnSpc>
                <a:spcPct val="100000"/>
              </a:lnSpc>
              <a:spcBef>
                <a:spcPts val="0"/>
              </a:spcBef>
              <a:spcAft>
                <a:spcPts val="0"/>
              </a:spcAft>
              <a:buClr>
                <a:srgbClr val="000000"/>
              </a:buClr>
              <a:buSzPts val="600"/>
              <a:buFont typeface="Arial"/>
              <a:buNone/>
              <a:defRPr i="0" sz="600" u="none" cap="none" strike="noStrike">
                <a:solidFill>
                  <a:srgbClr val="000000"/>
                </a:solidFill>
                <a:latin typeface="Red Hat Display"/>
                <a:ea typeface="Red Hat Display"/>
                <a:cs typeface="Red Hat Display"/>
                <a:sym typeface="Red Hat Display"/>
              </a:defRPr>
            </a:lvl4pPr>
            <a:lvl5pPr indent="0" lvl="4" marL="0" marR="0" rtl="0" algn="ctr">
              <a:lnSpc>
                <a:spcPct val="100000"/>
              </a:lnSpc>
              <a:spcBef>
                <a:spcPts val="0"/>
              </a:spcBef>
              <a:spcAft>
                <a:spcPts val="0"/>
              </a:spcAft>
              <a:buClr>
                <a:srgbClr val="000000"/>
              </a:buClr>
              <a:buSzPts val="600"/>
              <a:buFont typeface="Arial"/>
              <a:buNone/>
              <a:defRPr i="0" sz="600" u="none" cap="none" strike="noStrike">
                <a:solidFill>
                  <a:srgbClr val="000000"/>
                </a:solidFill>
                <a:latin typeface="Red Hat Display"/>
                <a:ea typeface="Red Hat Display"/>
                <a:cs typeface="Red Hat Display"/>
                <a:sym typeface="Red Hat Display"/>
              </a:defRPr>
            </a:lvl5pPr>
            <a:lvl6pPr indent="0" lvl="5" marL="0" marR="0" rtl="0" algn="ctr">
              <a:lnSpc>
                <a:spcPct val="100000"/>
              </a:lnSpc>
              <a:spcBef>
                <a:spcPts val="0"/>
              </a:spcBef>
              <a:spcAft>
                <a:spcPts val="0"/>
              </a:spcAft>
              <a:buClr>
                <a:srgbClr val="000000"/>
              </a:buClr>
              <a:buSzPts val="600"/>
              <a:buFont typeface="Arial"/>
              <a:buNone/>
              <a:defRPr i="0" sz="600" u="none" cap="none" strike="noStrike">
                <a:solidFill>
                  <a:srgbClr val="000000"/>
                </a:solidFill>
                <a:latin typeface="Red Hat Display"/>
                <a:ea typeface="Red Hat Display"/>
                <a:cs typeface="Red Hat Display"/>
                <a:sym typeface="Red Hat Display"/>
              </a:defRPr>
            </a:lvl6pPr>
            <a:lvl7pPr indent="0" lvl="6" marL="0" marR="0" rtl="0" algn="ctr">
              <a:lnSpc>
                <a:spcPct val="100000"/>
              </a:lnSpc>
              <a:spcBef>
                <a:spcPts val="0"/>
              </a:spcBef>
              <a:spcAft>
                <a:spcPts val="0"/>
              </a:spcAft>
              <a:buClr>
                <a:srgbClr val="000000"/>
              </a:buClr>
              <a:buSzPts val="600"/>
              <a:buFont typeface="Arial"/>
              <a:buNone/>
              <a:defRPr i="0" sz="600" u="none" cap="none" strike="noStrike">
                <a:solidFill>
                  <a:srgbClr val="000000"/>
                </a:solidFill>
                <a:latin typeface="Red Hat Display"/>
                <a:ea typeface="Red Hat Display"/>
                <a:cs typeface="Red Hat Display"/>
                <a:sym typeface="Red Hat Display"/>
              </a:defRPr>
            </a:lvl7pPr>
            <a:lvl8pPr indent="0" lvl="7" marL="0" marR="0" rtl="0" algn="ctr">
              <a:lnSpc>
                <a:spcPct val="100000"/>
              </a:lnSpc>
              <a:spcBef>
                <a:spcPts val="0"/>
              </a:spcBef>
              <a:spcAft>
                <a:spcPts val="0"/>
              </a:spcAft>
              <a:buClr>
                <a:srgbClr val="000000"/>
              </a:buClr>
              <a:buSzPts val="600"/>
              <a:buFont typeface="Arial"/>
              <a:buNone/>
              <a:defRPr i="0" sz="600" u="none" cap="none" strike="noStrike">
                <a:solidFill>
                  <a:srgbClr val="000000"/>
                </a:solidFill>
                <a:latin typeface="Red Hat Display"/>
                <a:ea typeface="Red Hat Display"/>
                <a:cs typeface="Red Hat Display"/>
                <a:sym typeface="Red Hat Display"/>
              </a:defRPr>
            </a:lvl8pPr>
            <a:lvl9pPr indent="0" lvl="8" marL="0" marR="0" rtl="0" algn="ctr">
              <a:lnSpc>
                <a:spcPct val="100000"/>
              </a:lnSpc>
              <a:spcBef>
                <a:spcPts val="0"/>
              </a:spcBef>
              <a:spcAft>
                <a:spcPts val="0"/>
              </a:spcAft>
              <a:buClr>
                <a:srgbClr val="000000"/>
              </a:buClr>
              <a:buSzPts val="600"/>
              <a:buFont typeface="Arial"/>
              <a:buNone/>
              <a:defRPr i="0" sz="600" u="none" cap="none" strike="noStrike">
                <a:solidFill>
                  <a:srgbClr val="000000"/>
                </a:solidFill>
                <a:latin typeface="Red Hat Display"/>
                <a:ea typeface="Red Hat Display"/>
                <a:cs typeface="Red Hat Display"/>
                <a:sym typeface="Red Hat Display"/>
              </a:defRPr>
            </a:lvl9pPr>
          </a:lstStyle>
          <a:p>
            <a:pPr indent="0" lvl="0" marL="0" rtl="0" algn="ctr">
              <a:spcBef>
                <a:spcPts val="0"/>
              </a:spcBef>
              <a:spcAft>
                <a:spcPts val="0"/>
              </a:spcAft>
              <a:buNone/>
            </a:pPr>
            <a:fld id="{00000000-1234-1234-1234-123412341234}" type="slidenum">
              <a:rPr lang="en"/>
              <a:t>‹#›</a:t>
            </a:fld>
            <a:endParaRPr/>
          </a:p>
        </p:txBody>
      </p:sp>
      <p:pic>
        <p:nvPicPr>
          <p:cNvPr id="1360" name="Google Shape;1360;p104"/>
          <p:cNvPicPr preferRelativeResize="0"/>
          <p:nvPr/>
        </p:nvPicPr>
        <p:blipFill rotWithShape="1">
          <a:blip r:embed="rId2">
            <a:alphaModFix/>
          </a:blip>
          <a:srcRect b="317" l="0" r="0" t="327"/>
          <a:stretch/>
        </p:blipFill>
        <p:spPr>
          <a:xfrm>
            <a:off x="8033459" y="4734938"/>
            <a:ext cx="731888" cy="171091"/>
          </a:xfrm>
          <a:prstGeom prst="rect">
            <a:avLst/>
          </a:prstGeom>
          <a:noFill/>
          <a:ln>
            <a:noFill/>
          </a:ln>
        </p:spPr>
      </p:pic>
      <p:sp>
        <p:nvSpPr>
          <p:cNvPr id="1361" name="Google Shape;1361;p104"/>
          <p:cNvSpPr txBox="1"/>
          <p:nvPr>
            <p:ph idx="2" type="subTitle"/>
          </p:nvPr>
        </p:nvSpPr>
        <p:spPr>
          <a:xfrm>
            <a:off x="663788" y="4627163"/>
            <a:ext cx="6887100" cy="419700"/>
          </a:xfrm>
          <a:prstGeom prst="rect">
            <a:avLst/>
          </a:prstGeom>
          <a:noFill/>
          <a:ln>
            <a:noFill/>
          </a:ln>
        </p:spPr>
        <p:txBody>
          <a:bodyPr anchorCtr="0" anchor="b" bIns="0" lIns="0" spcFirstLastPara="1" rIns="0" wrap="square" tIns="0">
            <a:noAutofit/>
          </a:bodyPr>
          <a:lstStyle>
            <a:lvl1pPr lvl="0" rtl="0" algn="l">
              <a:lnSpc>
                <a:spcPct val="142000"/>
              </a:lnSpc>
              <a:spcBef>
                <a:spcPts val="0"/>
              </a:spcBef>
              <a:spcAft>
                <a:spcPts val="0"/>
              </a:spcAft>
              <a:buSzPts val="1600"/>
              <a:buNone/>
              <a:defRPr sz="500">
                <a:solidFill>
                  <a:srgbClr val="4D4D4F"/>
                </a:solidFill>
              </a:defRPr>
            </a:lvl1pPr>
            <a:lvl2pPr lvl="1" rtl="0" algn="l">
              <a:lnSpc>
                <a:spcPct val="142000"/>
              </a:lnSpc>
              <a:spcBef>
                <a:spcPts val="0"/>
              </a:spcBef>
              <a:spcAft>
                <a:spcPts val="0"/>
              </a:spcAft>
              <a:buSzPts val="1200"/>
              <a:buNone/>
              <a:defRPr sz="500">
                <a:solidFill>
                  <a:srgbClr val="4D4D4F"/>
                </a:solidFill>
              </a:defRPr>
            </a:lvl2pPr>
            <a:lvl3pPr lvl="2" rtl="0" algn="l">
              <a:lnSpc>
                <a:spcPct val="142000"/>
              </a:lnSpc>
              <a:spcBef>
                <a:spcPts val="0"/>
              </a:spcBef>
              <a:spcAft>
                <a:spcPts val="0"/>
              </a:spcAft>
              <a:buSzPts val="1200"/>
              <a:buNone/>
              <a:defRPr sz="500">
                <a:solidFill>
                  <a:srgbClr val="4D4D4F"/>
                </a:solidFill>
              </a:defRPr>
            </a:lvl3pPr>
            <a:lvl4pPr lvl="3" rtl="0" algn="l">
              <a:lnSpc>
                <a:spcPct val="142000"/>
              </a:lnSpc>
              <a:spcBef>
                <a:spcPts val="0"/>
              </a:spcBef>
              <a:spcAft>
                <a:spcPts val="0"/>
              </a:spcAft>
              <a:buSzPts val="1200"/>
              <a:buNone/>
              <a:defRPr sz="500">
                <a:solidFill>
                  <a:srgbClr val="4D4D4F"/>
                </a:solidFill>
              </a:defRPr>
            </a:lvl4pPr>
            <a:lvl5pPr lvl="4" rtl="0" algn="l">
              <a:lnSpc>
                <a:spcPct val="142000"/>
              </a:lnSpc>
              <a:spcBef>
                <a:spcPts val="0"/>
              </a:spcBef>
              <a:spcAft>
                <a:spcPts val="0"/>
              </a:spcAft>
              <a:buSzPts val="1200"/>
              <a:buNone/>
              <a:defRPr sz="500">
                <a:solidFill>
                  <a:srgbClr val="4D4D4F"/>
                </a:solidFill>
              </a:defRPr>
            </a:lvl5pPr>
            <a:lvl6pPr lvl="5" rtl="0" algn="l">
              <a:lnSpc>
                <a:spcPct val="142000"/>
              </a:lnSpc>
              <a:spcBef>
                <a:spcPts val="0"/>
              </a:spcBef>
              <a:spcAft>
                <a:spcPts val="0"/>
              </a:spcAft>
              <a:buSzPts val="1200"/>
              <a:buNone/>
              <a:defRPr sz="500">
                <a:solidFill>
                  <a:srgbClr val="4D4D4F"/>
                </a:solidFill>
              </a:defRPr>
            </a:lvl6pPr>
            <a:lvl7pPr lvl="6" rtl="0" algn="l">
              <a:lnSpc>
                <a:spcPct val="142000"/>
              </a:lnSpc>
              <a:spcBef>
                <a:spcPts val="0"/>
              </a:spcBef>
              <a:spcAft>
                <a:spcPts val="0"/>
              </a:spcAft>
              <a:buSzPts val="1200"/>
              <a:buNone/>
              <a:defRPr sz="500">
                <a:solidFill>
                  <a:srgbClr val="4D4D4F"/>
                </a:solidFill>
              </a:defRPr>
            </a:lvl7pPr>
            <a:lvl8pPr lvl="7" rtl="0" algn="l">
              <a:lnSpc>
                <a:spcPct val="142000"/>
              </a:lnSpc>
              <a:spcBef>
                <a:spcPts val="0"/>
              </a:spcBef>
              <a:spcAft>
                <a:spcPts val="0"/>
              </a:spcAft>
              <a:buSzPts val="1200"/>
              <a:buNone/>
              <a:defRPr sz="500">
                <a:solidFill>
                  <a:srgbClr val="4D4D4F"/>
                </a:solidFill>
              </a:defRPr>
            </a:lvl8pPr>
            <a:lvl9pPr lvl="8" rtl="0" algn="l">
              <a:lnSpc>
                <a:spcPct val="142000"/>
              </a:lnSpc>
              <a:spcBef>
                <a:spcPts val="0"/>
              </a:spcBef>
              <a:spcAft>
                <a:spcPts val="0"/>
              </a:spcAft>
              <a:buSzPts val="1200"/>
              <a:buNone/>
              <a:defRPr sz="500">
                <a:solidFill>
                  <a:srgbClr val="4D4D4F"/>
                </a:solidFill>
              </a:defRPr>
            </a:lvl9pPr>
          </a:lstStyle>
          <a:p/>
        </p:txBody>
      </p:sp>
      <p:sp>
        <p:nvSpPr>
          <p:cNvPr id="1362" name="Google Shape;1362;p104"/>
          <p:cNvSpPr txBox="1"/>
          <p:nvPr/>
        </p:nvSpPr>
        <p:spPr>
          <a:xfrm>
            <a:off x="7258312" y="202369"/>
            <a:ext cx="1506900" cy="224100"/>
          </a:xfrm>
          <a:prstGeom prst="rect">
            <a:avLst/>
          </a:prstGeom>
          <a:noFill/>
          <a:ln>
            <a:noFill/>
          </a:ln>
        </p:spPr>
        <p:txBody>
          <a:bodyPr anchorCtr="0" anchor="b" bIns="0" lIns="0" spcFirstLastPara="1" rIns="0" wrap="square" tIns="0">
            <a:noAutofit/>
          </a:bodyPr>
          <a:lstStyle/>
          <a:p>
            <a:pPr indent="0" lvl="0" marL="0" rtl="0" algn="l">
              <a:lnSpc>
                <a:spcPct val="130000"/>
              </a:lnSpc>
              <a:spcBef>
                <a:spcPts val="0"/>
              </a:spcBef>
              <a:spcAft>
                <a:spcPts val="800"/>
              </a:spcAft>
              <a:buClr>
                <a:srgbClr val="000000"/>
              </a:buClr>
              <a:buSzPts val="800"/>
              <a:buFont typeface="Arial"/>
              <a:buNone/>
            </a:pPr>
            <a:r>
              <a:rPr b="1" lang="en" sz="500">
                <a:solidFill>
                  <a:srgbClr val="000000"/>
                </a:solidFill>
                <a:latin typeface="Red Hat Text"/>
                <a:ea typeface="Red Hat Text"/>
                <a:cs typeface="Red Hat Text"/>
                <a:sym typeface="Red Hat Text"/>
              </a:rPr>
              <a:t>CONFIDENTIAL Red Hat associates only</a:t>
            </a:r>
            <a:endParaRPr sz="500">
              <a:latin typeface="Red Hat Text Medium"/>
              <a:ea typeface="Red Hat Text Medium"/>
              <a:cs typeface="Red Hat Text Medium"/>
              <a:sym typeface="Red Hat Text Medium"/>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blank">
  <p:cSld name="CUSTOM_4_18">
    <p:bg>
      <p:bgPr>
        <a:blipFill>
          <a:blip r:embed="rId2">
            <a:alphaModFix/>
          </a:blip>
          <a:stretch>
            <a:fillRect/>
          </a:stretch>
        </a:blipFill>
      </p:bgPr>
    </p:bg>
    <p:spTree>
      <p:nvGrpSpPr>
        <p:cNvPr id="1363" name="Shape 1363"/>
        <p:cNvGrpSpPr/>
        <p:nvPr/>
      </p:nvGrpSpPr>
      <p:grpSpPr>
        <a:xfrm>
          <a:off x="0" y="0"/>
          <a:ext cx="0" cy="0"/>
          <a:chOff x="0" y="0"/>
          <a:chExt cx="0" cy="0"/>
        </a:xfrm>
      </p:grpSpPr>
      <p:sp>
        <p:nvSpPr>
          <p:cNvPr id="1364" name="Google Shape;1364;p105"/>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p:txBody>
      </p:sp>
      <p:sp>
        <p:nvSpPr>
          <p:cNvPr id="1365" name="Google Shape;1365;p105"/>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solidFill>
                  <a:srgbClr val="FFFFFF"/>
                </a:solidFill>
                <a:latin typeface="Red Hat Text Medium"/>
                <a:ea typeface="Red Hat Text Medium"/>
                <a:cs typeface="Red Hat Text Medium"/>
                <a:sym typeface="Red Hat Text Medium"/>
              </a:defRPr>
            </a:lvl1pPr>
            <a:lvl2pPr lvl="1" rtl="0" algn="ctr">
              <a:buNone/>
              <a:defRPr sz="600">
                <a:solidFill>
                  <a:srgbClr val="FFFFFF"/>
                </a:solidFill>
                <a:latin typeface="Red Hat Text Medium"/>
                <a:ea typeface="Red Hat Text Medium"/>
                <a:cs typeface="Red Hat Text Medium"/>
                <a:sym typeface="Red Hat Text Medium"/>
              </a:defRPr>
            </a:lvl2pPr>
            <a:lvl3pPr lvl="2" rtl="0" algn="ctr">
              <a:buNone/>
              <a:defRPr sz="600">
                <a:solidFill>
                  <a:srgbClr val="FFFFFF"/>
                </a:solidFill>
                <a:latin typeface="Red Hat Text Medium"/>
                <a:ea typeface="Red Hat Text Medium"/>
                <a:cs typeface="Red Hat Text Medium"/>
                <a:sym typeface="Red Hat Text Medium"/>
              </a:defRPr>
            </a:lvl3pPr>
            <a:lvl4pPr lvl="3" rtl="0" algn="ctr">
              <a:buNone/>
              <a:defRPr sz="600">
                <a:solidFill>
                  <a:srgbClr val="FFFFFF"/>
                </a:solidFill>
                <a:latin typeface="Red Hat Text Medium"/>
                <a:ea typeface="Red Hat Text Medium"/>
                <a:cs typeface="Red Hat Text Medium"/>
                <a:sym typeface="Red Hat Text Medium"/>
              </a:defRPr>
            </a:lvl4pPr>
            <a:lvl5pPr lvl="4" rtl="0" algn="ctr">
              <a:buNone/>
              <a:defRPr sz="600">
                <a:solidFill>
                  <a:srgbClr val="FFFFFF"/>
                </a:solidFill>
                <a:latin typeface="Red Hat Text Medium"/>
                <a:ea typeface="Red Hat Text Medium"/>
                <a:cs typeface="Red Hat Text Medium"/>
                <a:sym typeface="Red Hat Text Medium"/>
              </a:defRPr>
            </a:lvl5pPr>
            <a:lvl6pPr lvl="5" rtl="0" algn="ctr">
              <a:buNone/>
              <a:defRPr sz="600">
                <a:solidFill>
                  <a:srgbClr val="FFFFFF"/>
                </a:solidFill>
                <a:latin typeface="Red Hat Text Medium"/>
                <a:ea typeface="Red Hat Text Medium"/>
                <a:cs typeface="Red Hat Text Medium"/>
                <a:sym typeface="Red Hat Text Medium"/>
              </a:defRPr>
            </a:lvl6pPr>
            <a:lvl7pPr lvl="6" rtl="0" algn="ctr">
              <a:buNone/>
              <a:defRPr sz="600">
                <a:solidFill>
                  <a:srgbClr val="FFFFFF"/>
                </a:solidFill>
                <a:latin typeface="Red Hat Text Medium"/>
                <a:ea typeface="Red Hat Text Medium"/>
                <a:cs typeface="Red Hat Text Medium"/>
                <a:sym typeface="Red Hat Text Medium"/>
              </a:defRPr>
            </a:lvl7pPr>
            <a:lvl8pPr lvl="7" rtl="0" algn="ctr">
              <a:buNone/>
              <a:defRPr sz="600">
                <a:solidFill>
                  <a:srgbClr val="FFFFFF"/>
                </a:solidFill>
                <a:latin typeface="Red Hat Text Medium"/>
                <a:ea typeface="Red Hat Text Medium"/>
                <a:cs typeface="Red Hat Text Medium"/>
                <a:sym typeface="Red Hat Text Medium"/>
              </a:defRPr>
            </a:lvl8pPr>
            <a:lvl9pPr lvl="8" rtl="0" algn="ctr">
              <a:buNone/>
              <a:defRPr sz="600">
                <a:solidFill>
                  <a:srgbClr val="FFFFFF"/>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1366" name="Google Shape;1366;p105"/>
          <p:cNvSpPr txBox="1"/>
          <p:nvPr/>
        </p:nvSpPr>
        <p:spPr>
          <a:xfrm>
            <a:off x="7258312" y="202369"/>
            <a:ext cx="1506900" cy="224100"/>
          </a:xfrm>
          <a:prstGeom prst="rect">
            <a:avLst/>
          </a:prstGeom>
          <a:noFill/>
          <a:ln>
            <a:noFill/>
          </a:ln>
        </p:spPr>
        <p:txBody>
          <a:bodyPr anchorCtr="0" anchor="b" bIns="0" lIns="0" spcFirstLastPara="1" rIns="0" wrap="square" tIns="0">
            <a:noAutofit/>
          </a:bodyPr>
          <a:lstStyle/>
          <a:p>
            <a:pPr indent="0" lvl="0" marL="0" rtl="0" algn="r">
              <a:lnSpc>
                <a:spcPct val="115000"/>
              </a:lnSpc>
              <a:spcBef>
                <a:spcPts val="0"/>
              </a:spcBef>
              <a:spcAft>
                <a:spcPts val="0"/>
              </a:spcAft>
              <a:buNone/>
            </a:pPr>
            <a:r>
              <a:rPr lang="en" sz="500">
                <a:solidFill>
                  <a:srgbClr val="FFFFFF"/>
                </a:solidFill>
                <a:latin typeface="Red Hat Text Medium"/>
                <a:ea typeface="Red Hat Text Medium"/>
                <a:cs typeface="Red Hat Text Medium"/>
                <a:sym typeface="Red Hat Text Medium"/>
              </a:rPr>
              <a:t>CONFIDENTIAL</a:t>
            </a:r>
            <a:endParaRPr sz="500">
              <a:solidFill>
                <a:srgbClr val="FFFFFF"/>
              </a:solidFill>
              <a:latin typeface="Red Hat Text Medium"/>
              <a:ea typeface="Red Hat Text Medium"/>
              <a:cs typeface="Red Hat Text Medium"/>
              <a:sym typeface="Red Hat Text Medium"/>
            </a:endParaRPr>
          </a:p>
          <a:p>
            <a:pPr indent="0" lvl="0" marL="0" rtl="0" algn="r">
              <a:lnSpc>
                <a:spcPct val="115000"/>
              </a:lnSpc>
              <a:spcBef>
                <a:spcPts val="0"/>
              </a:spcBef>
              <a:spcAft>
                <a:spcPts val="0"/>
              </a:spcAft>
              <a:buNone/>
            </a:pPr>
            <a:r>
              <a:rPr lang="en" sz="500">
                <a:solidFill>
                  <a:srgbClr val="FFFFFF"/>
                </a:solidFill>
                <a:latin typeface="Red Hat Text Medium"/>
                <a:ea typeface="Red Hat Text Medium"/>
                <a:cs typeface="Red Hat Text Medium"/>
                <a:sym typeface="Red Hat Text Medium"/>
              </a:rPr>
              <a:t>Internal use only</a:t>
            </a:r>
            <a:endParaRPr sz="500">
              <a:solidFill>
                <a:srgbClr val="FFFFFF"/>
              </a:solidFill>
              <a:latin typeface="Red Hat Text Medium"/>
              <a:ea typeface="Red Hat Text Medium"/>
              <a:cs typeface="Red Hat Text Medium"/>
              <a:sym typeface="Red Hat Text Medium"/>
            </a:endParaRPr>
          </a:p>
        </p:txBody>
      </p:sp>
      <p:pic>
        <p:nvPicPr>
          <p:cNvPr id="1367" name="Google Shape;1367;p105"/>
          <p:cNvPicPr preferRelativeResize="0"/>
          <p:nvPr/>
        </p:nvPicPr>
        <p:blipFill>
          <a:blip r:embed="rId3">
            <a:alphaModFix/>
          </a:blip>
          <a:stretch>
            <a:fillRect/>
          </a:stretch>
        </p:blipFill>
        <p:spPr>
          <a:xfrm>
            <a:off x="8033460" y="4734378"/>
            <a:ext cx="731888" cy="172209"/>
          </a:xfrm>
          <a:prstGeom prst="rect">
            <a:avLst/>
          </a:prstGeom>
          <a:noFill/>
          <a:ln>
            <a:noFill/>
          </a:ln>
        </p:spPr>
      </p:pic>
      <p:cxnSp>
        <p:nvCxnSpPr>
          <p:cNvPr id="1368" name="Google Shape;1368;p105"/>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cxnSp>
        <p:nvCxnSpPr>
          <p:cNvPr id="1369" name="Google Shape;1369;p105"/>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1370" name="Google Shape;1370;p105"/>
          <p:cNvSpPr txBox="1"/>
          <p:nvPr>
            <p:ph idx="2" type="subTitle"/>
          </p:nvPr>
        </p:nvSpPr>
        <p:spPr>
          <a:xfrm>
            <a:off x="1692488" y="4627163"/>
            <a:ext cx="6001800" cy="4197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rgbClr val="FFFFFF"/>
                </a:solidFill>
              </a:defRPr>
            </a:lvl1pPr>
            <a:lvl2pPr lvl="1" rtl="0">
              <a:lnSpc>
                <a:spcPct val="115000"/>
              </a:lnSpc>
              <a:spcBef>
                <a:spcPts val="0"/>
              </a:spcBef>
              <a:spcAft>
                <a:spcPts val="0"/>
              </a:spcAft>
              <a:buNone/>
              <a:defRPr sz="600">
                <a:solidFill>
                  <a:srgbClr val="FFFFFF"/>
                </a:solidFill>
              </a:defRPr>
            </a:lvl2pPr>
            <a:lvl3pPr lvl="2" rtl="0">
              <a:lnSpc>
                <a:spcPct val="115000"/>
              </a:lnSpc>
              <a:spcBef>
                <a:spcPts val="0"/>
              </a:spcBef>
              <a:spcAft>
                <a:spcPts val="0"/>
              </a:spcAft>
              <a:buNone/>
              <a:defRPr sz="600">
                <a:solidFill>
                  <a:srgbClr val="FFFFFF"/>
                </a:solidFill>
              </a:defRPr>
            </a:lvl3pPr>
            <a:lvl4pPr lvl="3" rtl="0">
              <a:lnSpc>
                <a:spcPct val="115000"/>
              </a:lnSpc>
              <a:spcBef>
                <a:spcPts val="0"/>
              </a:spcBef>
              <a:spcAft>
                <a:spcPts val="0"/>
              </a:spcAft>
              <a:buNone/>
              <a:defRPr sz="600">
                <a:solidFill>
                  <a:srgbClr val="FFFFFF"/>
                </a:solidFill>
              </a:defRPr>
            </a:lvl4pPr>
            <a:lvl5pPr lvl="4" rtl="0">
              <a:lnSpc>
                <a:spcPct val="115000"/>
              </a:lnSpc>
              <a:spcBef>
                <a:spcPts val="0"/>
              </a:spcBef>
              <a:spcAft>
                <a:spcPts val="0"/>
              </a:spcAft>
              <a:buNone/>
              <a:defRPr sz="600">
                <a:solidFill>
                  <a:srgbClr val="FFFFFF"/>
                </a:solidFill>
              </a:defRPr>
            </a:lvl5pPr>
            <a:lvl6pPr lvl="5" rtl="0">
              <a:lnSpc>
                <a:spcPct val="115000"/>
              </a:lnSpc>
              <a:spcBef>
                <a:spcPts val="0"/>
              </a:spcBef>
              <a:spcAft>
                <a:spcPts val="0"/>
              </a:spcAft>
              <a:buNone/>
              <a:defRPr sz="600">
                <a:solidFill>
                  <a:srgbClr val="FFFFFF"/>
                </a:solidFill>
              </a:defRPr>
            </a:lvl6pPr>
            <a:lvl7pPr lvl="6" rtl="0">
              <a:lnSpc>
                <a:spcPct val="115000"/>
              </a:lnSpc>
              <a:spcBef>
                <a:spcPts val="0"/>
              </a:spcBef>
              <a:spcAft>
                <a:spcPts val="0"/>
              </a:spcAft>
              <a:buNone/>
              <a:defRPr sz="600">
                <a:solidFill>
                  <a:srgbClr val="FFFFFF"/>
                </a:solidFill>
              </a:defRPr>
            </a:lvl7pPr>
            <a:lvl8pPr lvl="7" rtl="0">
              <a:lnSpc>
                <a:spcPct val="115000"/>
              </a:lnSpc>
              <a:spcBef>
                <a:spcPts val="0"/>
              </a:spcBef>
              <a:spcAft>
                <a:spcPts val="0"/>
              </a:spcAft>
              <a:buNone/>
              <a:defRPr sz="600">
                <a:solidFill>
                  <a:srgbClr val="FFFFFF"/>
                </a:solidFill>
              </a:defRPr>
            </a:lvl8pPr>
            <a:lvl9pPr lvl="8" rtl="0">
              <a:lnSpc>
                <a:spcPct val="115000"/>
              </a:lnSpc>
              <a:spcBef>
                <a:spcPts val="0"/>
              </a:spcBef>
              <a:spcAft>
                <a:spcPts val="0"/>
              </a:spcAft>
              <a:buNone/>
              <a:defRPr sz="600">
                <a:solidFill>
                  <a:srgbClr val="FFFFFF"/>
                </a:solidFill>
              </a:defRPr>
            </a:lvl9pPr>
          </a:lstStyle>
          <a:p/>
        </p:txBody>
      </p:sp>
      <p:pic>
        <p:nvPicPr>
          <p:cNvPr id="1371" name="Google Shape;1371;p105"/>
          <p:cNvPicPr preferRelativeResize="0"/>
          <p:nvPr/>
        </p:nvPicPr>
        <p:blipFill rotWithShape="1">
          <a:blip r:embed="rId4">
            <a:alphaModFix/>
          </a:blip>
          <a:srcRect b="0" l="0" r="0" t="0"/>
          <a:stretch/>
        </p:blipFill>
        <p:spPr>
          <a:xfrm>
            <a:off x="644633" y="4593020"/>
            <a:ext cx="615767" cy="386662"/>
          </a:xfrm>
          <a:prstGeom prst="rect">
            <a:avLst/>
          </a:prstGeom>
          <a:noFill/>
          <a:ln>
            <a:noFill/>
          </a:ln>
        </p:spPr>
      </p:pic>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2">
  <p:cSld name="CUSTOM_4_27">
    <p:spTree>
      <p:nvGrpSpPr>
        <p:cNvPr id="1372" name="Shape 1372"/>
        <p:cNvGrpSpPr/>
        <p:nvPr/>
      </p:nvGrpSpPr>
      <p:grpSpPr>
        <a:xfrm>
          <a:off x="0" y="0"/>
          <a:ext cx="0" cy="0"/>
          <a:chOff x="0" y="0"/>
          <a:chExt cx="0" cy="0"/>
        </a:xfrm>
      </p:grpSpPr>
      <p:sp>
        <p:nvSpPr>
          <p:cNvPr id="1373" name="Google Shape;1373;p106"/>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p:txBody>
      </p:sp>
      <p:sp>
        <p:nvSpPr>
          <p:cNvPr id="1374" name="Google Shape;1374;p106"/>
          <p:cNvSpPr txBox="1"/>
          <p:nvPr>
            <p:ph type="title"/>
          </p:nvPr>
        </p:nvSpPr>
        <p:spPr>
          <a:xfrm>
            <a:off x="663788" y="65381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cxnSp>
        <p:nvCxnSpPr>
          <p:cNvPr id="1375" name="Google Shape;1375;p106"/>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1376" name="Google Shape;1376;p106"/>
          <p:cNvCxnSpPr/>
          <p:nvPr/>
        </p:nvCxnSpPr>
        <p:spPr>
          <a:xfrm rot="10800000">
            <a:off x="335825" y="4800900"/>
            <a:ext cx="0" cy="342600"/>
          </a:xfrm>
          <a:prstGeom prst="straightConnector1">
            <a:avLst/>
          </a:prstGeom>
          <a:noFill/>
          <a:ln cap="flat" cmpd="sng" w="9525">
            <a:solidFill>
              <a:schemeClr val="accent1"/>
            </a:solidFill>
            <a:prstDash val="solid"/>
            <a:round/>
            <a:headEnd len="med" w="med" type="none"/>
            <a:tailEnd len="med" w="med" type="none"/>
          </a:ln>
        </p:spPr>
      </p:cxnSp>
      <p:sp>
        <p:nvSpPr>
          <p:cNvPr id="1377" name="Google Shape;1377;p106"/>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378" name="Google Shape;1378;p106"/>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1379" name="Google Shape;1379;p106"/>
          <p:cNvSpPr txBox="1"/>
          <p:nvPr>
            <p:ph idx="2" type="subTitle"/>
          </p:nvPr>
        </p:nvSpPr>
        <p:spPr>
          <a:xfrm>
            <a:off x="663844" y="1068713"/>
            <a:ext cx="7816500" cy="5292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
        <p:nvSpPr>
          <p:cNvPr id="1380" name="Google Shape;1380;p106"/>
          <p:cNvSpPr txBox="1"/>
          <p:nvPr>
            <p:ph idx="3" type="subTitle"/>
          </p:nvPr>
        </p:nvSpPr>
        <p:spPr>
          <a:xfrm>
            <a:off x="663788" y="4627163"/>
            <a:ext cx="6001800" cy="4197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2 divider B">
  <p:cSld name="CUSTOM_2_1">
    <p:bg>
      <p:bgPr>
        <a:blipFill>
          <a:blip r:embed="rId2">
            <a:alphaModFix/>
          </a:blip>
          <a:stretch>
            <a:fillRect/>
          </a:stretch>
        </a:blipFill>
      </p:bgPr>
    </p:bg>
    <p:spTree>
      <p:nvGrpSpPr>
        <p:cNvPr id="1381" name="Shape 1381"/>
        <p:cNvGrpSpPr/>
        <p:nvPr/>
      </p:nvGrpSpPr>
      <p:grpSpPr>
        <a:xfrm>
          <a:off x="0" y="0"/>
          <a:ext cx="0" cy="0"/>
          <a:chOff x="0" y="0"/>
          <a:chExt cx="0" cy="0"/>
        </a:xfrm>
      </p:grpSpPr>
      <p:sp>
        <p:nvSpPr>
          <p:cNvPr id="1382" name="Google Shape;1382;p107"/>
          <p:cNvSpPr txBox="1"/>
          <p:nvPr>
            <p:ph type="title"/>
          </p:nvPr>
        </p:nvSpPr>
        <p:spPr>
          <a:xfrm>
            <a:off x="335831" y="813421"/>
            <a:ext cx="5118600" cy="1578900"/>
          </a:xfrm>
          <a:prstGeom prst="rect">
            <a:avLst/>
          </a:prstGeom>
        </p:spPr>
        <p:txBody>
          <a:bodyPr anchorCtr="0" anchor="t" bIns="68575" lIns="329175" spcFirstLastPara="1" rIns="68575" wrap="square" tIns="68575">
            <a:noAutofit/>
          </a:bodyPr>
          <a:lstStyle>
            <a:lvl1pPr lvl="0" rtl="0">
              <a:spcBef>
                <a:spcPts val="0"/>
              </a:spcBef>
              <a:spcAft>
                <a:spcPts val="0"/>
              </a:spcAft>
              <a:buNone/>
              <a:defRPr sz="4500">
                <a:solidFill>
                  <a:schemeClr val="accent1"/>
                </a:solidFill>
                <a:latin typeface="Red Hat Display Medium"/>
                <a:ea typeface="Red Hat Display Medium"/>
                <a:cs typeface="Red Hat Display Medium"/>
                <a:sym typeface="Red Hat Display Medium"/>
              </a:defRPr>
            </a:lvl1pPr>
            <a:lvl2pPr lvl="1" rtl="0">
              <a:spcBef>
                <a:spcPts val="0"/>
              </a:spcBef>
              <a:spcAft>
                <a:spcPts val="0"/>
              </a:spcAft>
              <a:buNone/>
              <a:defRPr sz="4500">
                <a:solidFill>
                  <a:schemeClr val="accent1"/>
                </a:solidFill>
                <a:latin typeface="Red Hat Display Medium"/>
                <a:ea typeface="Red Hat Display Medium"/>
                <a:cs typeface="Red Hat Display Medium"/>
                <a:sym typeface="Red Hat Display Medium"/>
              </a:defRPr>
            </a:lvl2pPr>
            <a:lvl3pPr lvl="2" rtl="0">
              <a:spcBef>
                <a:spcPts val="0"/>
              </a:spcBef>
              <a:spcAft>
                <a:spcPts val="0"/>
              </a:spcAft>
              <a:buNone/>
              <a:defRPr sz="4500">
                <a:solidFill>
                  <a:schemeClr val="accent1"/>
                </a:solidFill>
                <a:latin typeface="Red Hat Display Medium"/>
                <a:ea typeface="Red Hat Display Medium"/>
                <a:cs typeface="Red Hat Display Medium"/>
                <a:sym typeface="Red Hat Display Medium"/>
              </a:defRPr>
            </a:lvl3pPr>
            <a:lvl4pPr lvl="3" rtl="0">
              <a:spcBef>
                <a:spcPts val="0"/>
              </a:spcBef>
              <a:spcAft>
                <a:spcPts val="0"/>
              </a:spcAft>
              <a:buNone/>
              <a:defRPr sz="4500">
                <a:solidFill>
                  <a:schemeClr val="accent1"/>
                </a:solidFill>
                <a:latin typeface="Red Hat Display Medium"/>
                <a:ea typeface="Red Hat Display Medium"/>
                <a:cs typeface="Red Hat Display Medium"/>
                <a:sym typeface="Red Hat Display Medium"/>
              </a:defRPr>
            </a:lvl4pPr>
            <a:lvl5pPr lvl="4" rtl="0">
              <a:spcBef>
                <a:spcPts val="0"/>
              </a:spcBef>
              <a:spcAft>
                <a:spcPts val="0"/>
              </a:spcAft>
              <a:buNone/>
              <a:defRPr sz="4500">
                <a:solidFill>
                  <a:schemeClr val="accent1"/>
                </a:solidFill>
                <a:latin typeface="Red Hat Display Medium"/>
                <a:ea typeface="Red Hat Display Medium"/>
                <a:cs typeface="Red Hat Display Medium"/>
                <a:sym typeface="Red Hat Display Medium"/>
              </a:defRPr>
            </a:lvl5pPr>
            <a:lvl6pPr lvl="5" rtl="0">
              <a:spcBef>
                <a:spcPts val="0"/>
              </a:spcBef>
              <a:spcAft>
                <a:spcPts val="0"/>
              </a:spcAft>
              <a:buNone/>
              <a:defRPr sz="4500">
                <a:solidFill>
                  <a:schemeClr val="accent1"/>
                </a:solidFill>
                <a:latin typeface="Red Hat Display Medium"/>
                <a:ea typeface="Red Hat Display Medium"/>
                <a:cs typeface="Red Hat Display Medium"/>
                <a:sym typeface="Red Hat Display Medium"/>
              </a:defRPr>
            </a:lvl6pPr>
            <a:lvl7pPr lvl="6" rtl="0">
              <a:spcBef>
                <a:spcPts val="0"/>
              </a:spcBef>
              <a:spcAft>
                <a:spcPts val="0"/>
              </a:spcAft>
              <a:buNone/>
              <a:defRPr sz="4500">
                <a:solidFill>
                  <a:schemeClr val="accent1"/>
                </a:solidFill>
                <a:latin typeface="Red Hat Display Medium"/>
                <a:ea typeface="Red Hat Display Medium"/>
                <a:cs typeface="Red Hat Display Medium"/>
                <a:sym typeface="Red Hat Display Medium"/>
              </a:defRPr>
            </a:lvl7pPr>
            <a:lvl8pPr lvl="7" rtl="0">
              <a:spcBef>
                <a:spcPts val="0"/>
              </a:spcBef>
              <a:spcAft>
                <a:spcPts val="0"/>
              </a:spcAft>
              <a:buNone/>
              <a:defRPr sz="4500">
                <a:solidFill>
                  <a:schemeClr val="accent1"/>
                </a:solidFill>
                <a:latin typeface="Red Hat Display Medium"/>
                <a:ea typeface="Red Hat Display Medium"/>
                <a:cs typeface="Red Hat Display Medium"/>
                <a:sym typeface="Red Hat Display Medium"/>
              </a:defRPr>
            </a:lvl8pPr>
            <a:lvl9pPr lvl="8" rtl="0">
              <a:spcBef>
                <a:spcPts val="0"/>
              </a:spcBef>
              <a:spcAft>
                <a:spcPts val="0"/>
              </a:spcAft>
              <a:buNone/>
              <a:defRPr sz="4500">
                <a:solidFill>
                  <a:schemeClr val="accent1"/>
                </a:solidFill>
                <a:latin typeface="Red Hat Display Medium"/>
                <a:ea typeface="Red Hat Display Medium"/>
                <a:cs typeface="Red Hat Display Medium"/>
                <a:sym typeface="Red Hat Display Medium"/>
              </a:defRPr>
            </a:lvl9pPr>
          </a:lstStyle>
          <a:p/>
        </p:txBody>
      </p:sp>
      <p:cxnSp>
        <p:nvCxnSpPr>
          <p:cNvPr id="1383" name="Google Shape;1383;p107"/>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cxnSp>
        <p:nvCxnSpPr>
          <p:cNvPr id="1384" name="Google Shape;1384;p107"/>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1385" name="Google Shape;1385;p107"/>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9pPr>
          </a:lstStyle>
          <a:p/>
        </p:txBody>
      </p:sp>
      <p:sp>
        <p:nvSpPr>
          <p:cNvPr id="1386" name="Google Shape;1386;p107"/>
          <p:cNvSpPr txBox="1"/>
          <p:nvPr>
            <p:ph idx="2" type="subTitle"/>
          </p:nvPr>
        </p:nvSpPr>
        <p:spPr>
          <a:xfrm>
            <a:off x="6938588" y="1307790"/>
            <a:ext cx="1593300" cy="24819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100">
                <a:solidFill>
                  <a:schemeClr val="lt1"/>
                </a:solidFill>
              </a:defRPr>
            </a:lvl1pPr>
            <a:lvl2pPr lvl="1" rtl="0">
              <a:lnSpc>
                <a:spcPct val="174000"/>
              </a:lnSpc>
              <a:spcBef>
                <a:spcPts val="0"/>
              </a:spcBef>
              <a:spcAft>
                <a:spcPts val="0"/>
              </a:spcAft>
              <a:buNone/>
              <a:defRPr sz="1100">
                <a:solidFill>
                  <a:schemeClr val="lt1"/>
                </a:solidFill>
              </a:defRPr>
            </a:lvl2pPr>
            <a:lvl3pPr lvl="2" rtl="0">
              <a:lnSpc>
                <a:spcPct val="174000"/>
              </a:lnSpc>
              <a:spcBef>
                <a:spcPts val="0"/>
              </a:spcBef>
              <a:spcAft>
                <a:spcPts val="0"/>
              </a:spcAft>
              <a:buNone/>
              <a:defRPr sz="1100">
                <a:solidFill>
                  <a:schemeClr val="lt1"/>
                </a:solidFill>
              </a:defRPr>
            </a:lvl3pPr>
            <a:lvl4pPr lvl="3" rtl="0">
              <a:lnSpc>
                <a:spcPct val="174000"/>
              </a:lnSpc>
              <a:spcBef>
                <a:spcPts val="0"/>
              </a:spcBef>
              <a:spcAft>
                <a:spcPts val="0"/>
              </a:spcAft>
              <a:buNone/>
              <a:defRPr sz="1100">
                <a:solidFill>
                  <a:schemeClr val="lt1"/>
                </a:solidFill>
              </a:defRPr>
            </a:lvl4pPr>
            <a:lvl5pPr lvl="4" rtl="0">
              <a:lnSpc>
                <a:spcPct val="174000"/>
              </a:lnSpc>
              <a:spcBef>
                <a:spcPts val="0"/>
              </a:spcBef>
              <a:spcAft>
                <a:spcPts val="0"/>
              </a:spcAft>
              <a:buNone/>
              <a:defRPr sz="1100">
                <a:solidFill>
                  <a:schemeClr val="lt1"/>
                </a:solidFill>
              </a:defRPr>
            </a:lvl5pPr>
            <a:lvl6pPr lvl="5" rtl="0">
              <a:lnSpc>
                <a:spcPct val="174000"/>
              </a:lnSpc>
              <a:spcBef>
                <a:spcPts val="0"/>
              </a:spcBef>
              <a:spcAft>
                <a:spcPts val="0"/>
              </a:spcAft>
              <a:buNone/>
              <a:defRPr sz="1100">
                <a:solidFill>
                  <a:schemeClr val="lt1"/>
                </a:solidFill>
              </a:defRPr>
            </a:lvl6pPr>
            <a:lvl7pPr lvl="6" rtl="0">
              <a:lnSpc>
                <a:spcPct val="174000"/>
              </a:lnSpc>
              <a:spcBef>
                <a:spcPts val="0"/>
              </a:spcBef>
              <a:spcAft>
                <a:spcPts val="0"/>
              </a:spcAft>
              <a:buNone/>
              <a:defRPr sz="1100">
                <a:solidFill>
                  <a:schemeClr val="lt1"/>
                </a:solidFill>
              </a:defRPr>
            </a:lvl7pPr>
            <a:lvl8pPr lvl="7" rtl="0">
              <a:lnSpc>
                <a:spcPct val="174000"/>
              </a:lnSpc>
              <a:spcBef>
                <a:spcPts val="0"/>
              </a:spcBef>
              <a:spcAft>
                <a:spcPts val="0"/>
              </a:spcAft>
              <a:buNone/>
              <a:defRPr sz="1100">
                <a:solidFill>
                  <a:schemeClr val="lt1"/>
                </a:solidFill>
              </a:defRPr>
            </a:lvl8pPr>
            <a:lvl9pPr lvl="8" rtl="0">
              <a:lnSpc>
                <a:spcPct val="174000"/>
              </a:lnSpc>
              <a:spcBef>
                <a:spcPts val="0"/>
              </a:spcBef>
              <a:spcAft>
                <a:spcPts val="0"/>
              </a:spcAft>
              <a:buNone/>
              <a:defRPr sz="1100">
                <a:solidFill>
                  <a:schemeClr val="lt1"/>
                </a:solidFill>
              </a:defRPr>
            </a:lvl9pPr>
          </a:lstStyle>
          <a:p/>
        </p:txBody>
      </p:sp>
      <p:pic>
        <p:nvPicPr>
          <p:cNvPr id="1387" name="Google Shape;1387;p107"/>
          <p:cNvPicPr preferRelativeResize="0"/>
          <p:nvPr/>
        </p:nvPicPr>
        <p:blipFill>
          <a:blip r:embed="rId3">
            <a:alphaModFix/>
          </a:blip>
          <a:stretch>
            <a:fillRect/>
          </a:stretch>
        </p:blipFill>
        <p:spPr>
          <a:xfrm>
            <a:off x="8033460" y="4734378"/>
            <a:ext cx="731888" cy="172209"/>
          </a:xfrm>
          <a:prstGeom prst="rect">
            <a:avLst/>
          </a:prstGeom>
          <a:noFill/>
          <a:ln>
            <a:noFill/>
          </a:ln>
        </p:spPr>
      </p:pic>
      <p:sp>
        <p:nvSpPr>
          <p:cNvPr id="1388" name="Google Shape;1388;p107"/>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hree circles">
  <p:cSld name="CUSTOM_4_19">
    <p:spTree>
      <p:nvGrpSpPr>
        <p:cNvPr id="1389" name="Shape 1389"/>
        <p:cNvGrpSpPr/>
        <p:nvPr/>
      </p:nvGrpSpPr>
      <p:grpSpPr>
        <a:xfrm>
          <a:off x="0" y="0"/>
          <a:ext cx="0" cy="0"/>
          <a:chOff x="0" y="0"/>
          <a:chExt cx="0" cy="0"/>
        </a:xfrm>
      </p:grpSpPr>
      <p:sp>
        <p:nvSpPr>
          <p:cNvPr id="1390" name="Google Shape;1390;p108"/>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p:txBody>
      </p:sp>
      <p:sp>
        <p:nvSpPr>
          <p:cNvPr id="1391" name="Google Shape;1391;p108"/>
          <p:cNvSpPr txBox="1"/>
          <p:nvPr>
            <p:ph type="title"/>
          </p:nvPr>
        </p:nvSpPr>
        <p:spPr>
          <a:xfrm>
            <a:off x="663722" y="65381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cxnSp>
        <p:nvCxnSpPr>
          <p:cNvPr id="1392" name="Google Shape;1392;p108"/>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1393" name="Google Shape;1393;p108"/>
          <p:cNvCxnSpPr/>
          <p:nvPr/>
        </p:nvCxnSpPr>
        <p:spPr>
          <a:xfrm rot="10800000">
            <a:off x="335825" y="4800900"/>
            <a:ext cx="0" cy="342600"/>
          </a:xfrm>
          <a:prstGeom prst="straightConnector1">
            <a:avLst/>
          </a:prstGeom>
          <a:noFill/>
          <a:ln cap="flat" cmpd="sng" w="9525">
            <a:solidFill>
              <a:schemeClr val="accent1"/>
            </a:solidFill>
            <a:prstDash val="solid"/>
            <a:round/>
            <a:headEnd len="med" w="med" type="none"/>
            <a:tailEnd len="med" w="med" type="none"/>
          </a:ln>
        </p:spPr>
      </p:cxnSp>
      <p:sp>
        <p:nvSpPr>
          <p:cNvPr id="1394" name="Google Shape;1394;p108"/>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395" name="Google Shape;1395;p108"/>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1396" name="Google Shape;1396;p108"/>
          <p:cNvSpPr txBox="1"/>
          <p:nvPr>
            <p:ph idx="2" type="subTitle"/>
          </p:nvPr>
        </p:nvSpPr>
        <p:spPr>
          <a:xfrm>
            <a:off x="663778" y="1068713"/>
            <a:ext cx="7816500" cy="5292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
        <p:nvSpPr>
          <p:cNvPr id="1397" name="Google Shape;1397;p108"/>
          <p:cNvSpPr txBox="1"/>
          <p:nvPr>
            <p:ph idx="3" type="subTitle"/>
          </p:nvPr>
        </p:nvSpPr>
        <p:spPr>
          <a:xfrm>
            <a:off x="663788" y="4627163"/>
            <a:ext cx="6001800" cy="4197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pic>
        <p:nvPicPr>
          <p:cNvPr id="1398" name="Google Shape;1398;p108"/>
          <p:cNvPicPr preferRelativeResize="0"/>
          <p:nvPr/>
        </p:nvPicPr>
        <p:blipFill rotWithShape="1">
          <a:blip r:embed="rId3">
            <a:alphaModFix/>
          </a:blip>
          <a:srcRect b="0" l="0" r="0" t="0"/>
          <a:stretch/>
        </p:blipFill>
        <p:spPr>
          <a:xfrm>
            <a:off x="1065029" y="1631821"/>
            <a:ext cx="7013943" cy="2616440"/>
          </a:xfrm>
          <a:prstGeom prst="rect">
            <a:avLst/>
          </a:prstGeom>
          <a:noFill/>
          <a:ln>
            <a:noFill/>
          </a:ln>
        </p:spPr>
      </p:pic>
      <p:sp>
        <p:nvSpPr>
          <p:cNvPr id="1399" name="Google Shape;1399;p108"/>
          <p:cNvSpPr txBox="1"/>
          <p:nvPr>
            <p:ph idx="4" type="subTitle"/>
          </p:nvPr>
        </p:nvSpPr>
        <p:spPr>
          <a:xfrm>
            <a:off x="1483088" y="2170541"/>
            <a:ext cx="1757700" cy="1539000"/>
          </a:xfrm>
          <a:prstGeom prst="rect">
            <a:avLst/>
          </a:prstGeom>
        </p:spPr>
        <p:txBody>
          <a:bodyPr anchorCtr="0" anchor="ctr" bIns="68575" lIns="205725" spcFirstLastPara="1" rIns="205725" wrap="square" tIns="68575">
            <a:noAutofit/>
          </a:bodyPr>
          <a:lstStyle>
            <a:lvl1pPr lvl="0" rtl="0" algn="ctr">
              <a:lnSpc>
                <a:spcPct val="100000"/>
              </a:lnSpc>
              <a:spcBef>
                <a:spcPts val="0"/>
              </a:spcBef>
              <a:spcAft>
                <a:spcPts val="0"/>
              </a:spcAft>
              <a:buNone/>
              <a:defRPr sz="1400"/>
            </a:lvl1pPr>
            <a:lvl2pPr lvl="1" rtl="0" algn="ctr">
              <a:lnSpc>
                <a:spcPct val="100000"/>
              </a:lnSpc>
              <a:spcBef>
                <a:spcPts val="0"/>
              </a:spcBef>
              <a:spcAft>
                <a:spcPts val="0"/>
              </a:spcAft>
              <a:buNone/>
              <a:defRPr sz="1400"/>
            </a:lvl2pPr>
            <a:lvl3pPr lvl="2" rtl="0" algn="ctr">
              <a:lnSpc>
                <a:spcPct val="100000"/>
              </a:lnSpc>
              <a:spcBef>
                <a:spcPts val="0"/>
              </a:spcBef>
              <a:spcAft>
                <a:spcPts val="0"/>
              </a:spcAft>
              <a:buNone/>
              <a:defRPr sz="1400"/>
            </a:lvl3pPr>
            <a:lvl4pPr lvl="3" rtl="0" algn="ctr">
              <a:lnSpc>
                <a:spcPct val="100000"/>
              </a:lnSpc>
              <a:spcBef>
                <a:spcPts val="0"/>
              </a:spcBef>
              <a:spcAft>
                <a:spcPts val="0"/>
              </a:spcAft>
              <a:buNone/>
              <a:defRPr sz="1400"/>
            </a:lvl4pPr>
            <a:lvl5pPr lvl="4" rtl="0" algn="ctr">
              <a:lnSpc>
                <a:spcPct val="100000"/>
              </a:lnSpc>
              <a:spcBef>
                <a:spcPts val="0"/>
              </a:spcBef>
              <a:spcAft>
                <a:spcPts val="0"/>
              </a:spcAft>
              <a:buNone/>
              <a:defRPr sz="1400"/>
            </a:lvl5pPr>
            <a:lvl6pPr lvl="5" rtl="0" algn="ctr">
              <a:lnSpc>
                <a:spcPct val="100000"/>
              </a:lnSpc>
              <a:spcBef>
                <a:spcPts val="0"/>
              </a:spcBef>
              <a:spcAft>
                <a:spcPts val="0"/>
              </a:spcAft>
              <a:buNone/>
              <a:defRPr sz="1400"/>
            </a:lvl6pPr>
            <a:lvl7pPr lvl="6" rtl="0" algn="ctr">
              <a:lnSpc>
                <a:spcPct val="100000"/>
              </a:lnSpc>
              <a:spcBef>
                <a:spcPts val="0"/>
              </a:spcBef>
              <a:spcAft>
                <a:spcPts val="0"/>
              </a:spcAft>
              <a:buNone/>
              <a:defRPr sz="1400"/>
            </a:lvl7pPr>
            <a:lvl8pPr lvl="7" rtl="0" algn="ctr">
              <a:lnSpc>
                <a:spcPct val="100000"/>
              </a:lnSpc>
              <a:spcBef>
                <a:spcPts val="0"/>
              </a:spcBef>
              <a:spcAft>
                <a:spcPts val="0"/>
              </a:spcAft>
              <a:buNone/>
              <a:defRPr sz="1400"/>
            </a:lvl8pPr>
            <a:lvl9pPr lvl="8" rtl="0" algn="ctr">
              <a:lnSpc>
                <a:spcPct val="100000"/>
              </a:lnSpc>
              <a:spcBef>
                <a:spcPts val="0"/>
              </a:spcBef>
              <a:spcAft>
                <a:spcPts val="0"/>
              </a:spcAft>
              <a:buNone/>
              <a:defRPr sz="1400"/>
            </a:lvl9pPr>
          </a:lstStyle>
          <a:p/>
        </p:txBody>
      </p:sp>
      <p:sp>
        <p:nvSpPr>
          <p:cNvPr id="1400" name="Google Shape;1400;p108"/>
          <p:cNvSpPr txBox="1"/>
          <p:nvPr>
            <p:ph idx="5" type="subTitle"/>
          </p:nvPr>
        </p:nvSpPr>
        <p:spPr>
          <a:xfrm>
            <a:off x="3693150" y="2170538"/>
            <a:ext cx="1757700" cy="1539000"/>
          </a:xfrm>
          <a:prstGeom prst="rect">
            <a:avLst/>
          </a:prstGeom>
        </p:spPr>
        <p:txBody>
          <a:bodyPr anchorCtr="0" anchor="ctr" bIns="68575" lIns="205725" spcFirstLastPara="1" rIns="205725" wrap="square" tIns="68575">
            <a:noAutofit/>
          </a:bodyPr>
          <a:lstStyle>
            <a:lvl1pPr lvl="0" rtl="0" algn="ctr">
              <a:lnSpc>
                <a:spcPct val="100000"/>
              </a:lnSpc>
              <a:spcBef>
                <a:spcPts val="0"/>
              </a:spcBef>
              <a:spcAft>
                <a:spcPts val="0"/>
              </a:spcAft>
              <a:buNone/>
              <a:defRPr sz="1400"/>
            </a:lvl1pPr>
            <a:lvl2pPr lvl="1" rtl="0" algn="ctr">
              <a:lnSpc>
                <a:spcPct val="100000"/>
              </a:lnSpc>
              <a:spcBef>
                <a:spcPts val="0"/>
              </a:spcBef>
              <a:spcAft>
                <a:spcPts val="0"/>
              </a:spcAft>
              <a:buNone/>
              <a:defRPr sz="1400"/>
            </a:lvl2pPr>
            <a:lvl3pPr lvl="2" rtl="0" algn="ctr">
              <a:lnSpc>
                <a:spcPct val="100000"/>
              </a:lnSpc>
              <a:spcBef>
                <a:spcPts val="0"/>
              </a:spcBef>
              <a:spcAft>
                <a:spcPts val="0"/>
              </a:spcAft>
              <a:buNone/>
              <a:defRPr sz="1400"/>
            </a:lvl3pPr>
            <a:lvl4pPr lvl="3" rtl="0" algn="ctr">
              <a:lnSpc>
                <a:spcPct val="100000"/>
              </a:lnSpc>
              <a:spcBef>
                <a:spcPts val="0"/>
              </a:spcBef>
              <a:spcAft>
                <a:spcPts val="0"/>
              </a:spcAft>
              <a:buNone/>
              <a:defRPr sz="1400"/>
            </a:lvl4pPr>
            <a:lvl5pPr lvl="4" rtl="0" algn="ctr">
              <a:lnSpc>
                <a:spcPct val="100000"/>
              </a:lnSpc>
              <a:spcBef>
                <a:spcPts val="0"/>
              </a:spcBef>
              <a:spcAft>
                <a:spcPts val="0"/>
              </a:spcAft>
              <a:buNone/>
              <a:defRPr sz="1400"/>
            </a:lvl5pPr>
            <a:lvl6pPr lvl="5" rtl="0" algn="ctr">
              <a:lnSpc>
                <a:spcPct val="100000"/>
              </a:lnSpc>
              <a:spcBef>
                <a:spcPts val="0"/>
              </a:spcBef>
              <a:spcAft>
                <a:spcPts val="0"/>
              </a:spcAft>
              <a:buNone/>
              <a:defRPr sz="1400"/>
            </a:lvl6pPr>
            <a:lvl7pPr lvl="6" rtl="0" algn="ctr">
              <a:lnSpc>
                <a:spcPct val="100000"/>
              </a:lnSpc>
              <a:spcBef>
                <a:spcPts val="0"/>
              </a:spcBef>
              <a:spcAft>
                <a:spcPts val="0"/>
              </a:spcAft>
              <a:buNone/>
              <a:defRPr sz="1400"/>
            </a:lvl7pPr>
            <a:lvl8pPr lvl="7" rtl="0" algn="ctr">
              <a:lnSpc>
                <a:spcPct val="100000"/>
              </a:lnSpc>
              <a:spcBef>
                <a:spcPts val="0"/>
              </a:spcBef>
              <a:spcAft>
                <a:spcPts val="0"/>
              </a:spcAft>
              <a:buNone/>
              <a:defRPr sz="1400"/>
            </a:lvl8pPr>
            <a:lvl9pPr lvl="8" rtl="0" algn="ctr">
              <a:lnSpc>
                <a:spcPct val="100000"/>
              </a:lnSpc>
              <a:spcBef>
                <a:spcPts val="0"/>
              </a:spcBef>
              <a:spcAft>
                <a:spcPts val="0"/>
              </a:spcAft>
              <a:buNone/>
              <a:defRPr sz="1400"/>
            </a:lvl9pPr>
          </a:lstStyle>
          <a:p/>
        </p:txBody>
      </p:sp>
      <p:sp>
        <p:nvSpPr>
          <p:cNvPr id="1401" name="Google Shape;1401;p108"/>
          <p:cNvSpPr txBox="1"/>
          <p:nvPr>
            <p:ph idx="6" type="subTitle"/>
          </p:nvPr>
        </p:nvSpPr>
        <p:spPr>
          <a:xfrm>
            <a:off x="5903213" y="2170538"/>
            <a:ext cx="1757700" cy="1539000"/>
          </a:xfrm>
          <a:prstGeom prst="rect">
            <a:avLst/>
          </a:prstGeom>
        </p:spPr>
        <p:txBody>
          <a:bodyPr anchorCtr="0" anchor="ctr" bIns="68575" lIns="205725" spcFirstLastPara="1" rIns="205725" wrap="square" tIns="68575">
            <a:noAutofit/>
          </a:bodyPr>
          <a:lstStyle>
            <a:lvl1pPr lvl="0" rtl="0" algn="ctr">
              <a:lnSpc>
                <a:spcPct val="100000"/>
              </a:lnSpc>
              <a:spcBef>
                <a:spcPts val="0"/>
              </a:spcBef>
              <a:spcAft>
                <a:spcPts val="0"/>
              </a:spcAft>
              <a:buNone/>
              <a:defRPr sz="1400"/>
            </a:lvl1pPr>
            <a:lvl2pPr lvl="1" rtl="0" algn="ctr">
              <a:lnSpc>
                <a:spcPct val="100000"/>
              </a:lnSpc>
              <a:spcBef>
                <a:spcPts val="0"/>
              </a:spcBef>
              <a:spcAft>
                <a:spcPts val="0"/>
              </a:spcAft>
              <a:buNone/>
              <a:defRPr sz="1400"/>
            </a:lvl2pPr>
            <a:lvl3pPr lvl="2" rtl="0" algn="ctr">
              <a:lnSpc>
                <a:spcPct val="100000"/>
              </a:lnSpc>
              <a:spcBef>
                <a:spcPts val="0"/>
              </a:spcBef>
              <a:spcAft>
                <a:spcPts val="0"/>
              </a:spcAft>
              <a:buNone/>
              <a:defRPr sz="1400"/>
            </a:lvl3pPr>
            <a:lvl4pPr lvl="3" rtl="0" algn="ctr">
              <a:lnSpc>
                <a:spcPct val="100000"/>
              </a:lnSpc>
              <a:spcBef>
                <a:spcPts val="0"/>
              </a:spcBef>
              <a:spcAft>
                <a:spcPts val="0"/>
              </a:spcAft>
              <a:buNone/>
              <a:defRPr sz="1400"/>
            </a:lvl4pPr>
            <a:lvl5pPr lvl="4" rtl="0" algn="ctr">
              <a:lnSpc>
                <a:spcPct val="100000"/>
              </a:lnSpc>
              <a:spcBef>
                <a:spcPts val="0"/>
              </a:spcBef>
              <a:spcAft>
                <a:spcPts val="0"/>
              </a:spcAft>
              <a:buNone/>
              <a:defRPr sz="1400"/>
            </a:lvl5pPr>
            <a:lvl6pPr lvl="5" rtl="0" algn="ctr">
              <a:lnSpc>
                <a:spcPct val="100000"/>
              </a:lnSpc>
              <a:spcBef>
                <a:spcPts val="0"/>
              </a:spcBef>
              <a:spcAft>
                <a:spcPts val="0"/>
              </a:spcAft>
              <a:buNone/>
              <a:defRPr sz="1400"/>
            </a:lvl6pPr>
            <a:lvl7pPr lvl="6" rtl="0" algn="ctr">
              <a:lnSpc>
                <a:spcPct val="100000"/>
              </a:lnSpc>
              <a:spcBef>
                <a:spcPts val="0"/>
              </a:spcBef>
              <a:spcAft>
                <a:spcPts val="0"/>
              </a:spcAft>
              <a:buNone/>
              <a:defRPr sz="1400"/>
            </a:lvl7pPr>
            <a:lvl8pPr lvl="7" rtl="0" algn="ctr">
              <a:lnSpc>
                <a:spcPct val="100000"/>
              </a:lnSpc>
              <a:spcBef>
                <a:spcPts val="0"/>
              </a:spcBef>
              <a:spcAft>
                <a:spcPts val="0"/>
              </a:spcAft>
              <a:buNone/>
              <a:defRPr sz="1400"/>
            </a:lvl8pPr>
            <a:lvl9pPr lvl="8" rtl="0" algn="ctr">
              <a:lnSpc>
                <a:spcPct val="100000"/>
              </a:lnSpc>
              <a:spcBef>
                <a:spcPts val="0"/>
              </a:spcBef>
              <a:spcAft>
                <a:spcPts val="0"/>
              </a:spcAft>
              <a:buNone/>
              <a:defRPr sz="1400"/>
            </a:lvl9pPr>
          </a:lstStyle>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2">
  <p:cSld name="CUSTOM_4_3_1">
    <p:spTree>
      <p:nvGrpSpPr>
        <p:cNvPr id="1402" name="Shape 1402"/>
        <p:cNvGrpSpPr/>
        <p:nvPr/>
      </p:nvGrpSpPr>
      <p:grpSpPr>
        <a:xfrm>
          <a:off x="0" y="0"/>
          <a:ext cx="0" cy="0"/>
          <a:chOff x="0" y="0"/>
          <a:chExt cx="0" cy="0"/>
        </a:xfrm>
      </p:grpSpPr>
      <p:sp>
        <p:nvSpPr>
          <p:cNvPr id="1403" name="Google Shape;1403;p109"/>
          <p:cNvSpPr txBox="1"/>
          <p:nvPr>
            <p:ph type="title"/>
          </p:nvPr>
        </p:nvSpPr>
        <p:spPr>
          <a:xfrm>
            <a:off x="1314450" y="709500"/>
            <a:ext cx="6515100" cy="7257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b="1" sz="2300">
                <a:solidFill>
                  <a:srgbClr val="141414"/>
                </a:solidFill>
                <a:latin typeface="Overpass"/>
                <a:ea typeface="Overpass"/>
                <a:cs typeface="Overpass"/>
                <a:sym typeface="Overpass"/>
              </a:defRPr>
            </a:lvl1pPr>
            <a:lvl2pPr lvl="1" rtl="0" algn="ctr">
              <a:lnSpc>
                <a:spcPct val="130000"/>
              </a:lnSpc>
              <a:spcBef>
                <a:spcPts val="0"/>
              </a:spcBef>
              <a:spcAft>
                <a:spcPts val="0"/>
              </a:spcAft>
              <a:buNone/>
              <a:defRPr sz="2000">
                <a:solidFill>
                  <a:srgbClr val="141414"/>
                </a:solidFill>
              </a:defRPr>
            </a:lvl2pPr>
            <a:lvl3pPr lvl="2" rtl="0" algn="ctr">
              <a:lnSpc>
                <a:spcPct val="130000"/>
              </a:lnSpc>
              <a:spcBef>
                <a:spcPts val="0"/>
              </a:spcBef>
              <a:spcAft>
                <a:spcPts val="0"/>
              </a:spcAft>
              <a:buNone/>
              <a:defRPr sz="2000">
                <a:solidFill>
                  <a:srgbClr val="141414"/>
                </a:solidFill>
              </a:defRPr>
            </a:lvl3pPr>
            <a:lvl4pPr lvl="3" rtl="0" algn="ctr">
              <a:lnSpc>
                <a:spcPct val="130000"/>
              </a:lnSpc>
              <a:spcBef>
                <a:spcPts val="0"/>
              </a:spcBef>
              <a:spcAft>
                <a:spcPts val="0"/>
              </a:spcAft>
              <a:buNone/>
              <a:defRPr sz="2000">
                <a:solidFill>
                  <a:srgbClr val="141414"/>
                </a:solidFill>
              </a:defRPr>
            </a:lvl4pPr>
            <a:lvl5pPr lvl="4" rtl="0" algn="ctr">
              <a:lnSpc>
                <a:spcPct val="130000"/>
              </a:lnSpc>
              <a:spcBef>
                <a:spcPts val="0"/>
              </a:spcBef>
              <a:spcAft>
                <a:spcPts val="0"/>
              </a:spcAft>
              <a:buNone/>
              <a:defRPr sz="2000">
                <a:solidFill>
                  <a:srgbClr val="141414"/>
                </a:solidFill>
              </a:defRPr>
            </a:lvl5pPr>
            <a:lvl6pPr lvl="5" rtl="0" algn="ctr">
              <a:lnSpc>
                <a:spcPct val="130000"/>
              </a:lnSpc>
              <a:spcBef>
                <a:spcPts val="0"/>
              </a:spcBef>
              <a:spcAft>
                <a:spcPts val="0"/>
              </a:spcAft>
              <a:buNone/>
              <a:defRPr sz="2000">
                <a:solidFill>
                  <a:srgbClr val="141414"/>
                </a:solidFill>
              </a:defRPr>
            </a:lvl6pPr>
            <a:lvl7pPr lvl="6" rtl="0" algn="ctr">
              <a:lnSpc>
                <a:spcPct val="130000"/>
              </a:lnSpc>
              <a:spcBef>
                <a:spcPts val="0"/>
              </a:spcBef>
              <a:spcAft>
                <a:spcPts val="0"/>
              </a:spcAft>
              <a:buNone/>
              <a:defRPr sz="2000">
                <a:solidFill>
                  <a:srgbClr val="141414"/>
                </a:solidFill>
              </a:defRPr>
            </a:lvl7pPr>
            <a:lvl8pPr lvl="7" rtl="0" algn="ctr">
              <a:lnSpc>
                <a:spcPct val="130000"/>
              </a:lnSpc>
              <a:spcBef>
                <a:spcPts val="0"/>
              </a:spcBef>
              <a:spcAft>
                <a:spcPts val="0"/>
              </a:spcAft>
              <a:buNone/>
              <a:defRPr sz="2000">
                <a:solidFill>
                  <a:srgbClr val="141414"/>
                </a:solidFill>
              </a:defRPr>
            </a:lvl8pPr>
            <a:lvl9pPr lvl="8" rtl="0" algn="ctr">
              <a:lnSpc>
                <a:spcPct val="130000"/>
              </a:lnSpc>
              <a:spcBef>
                <a:spcPts val="0"/>
              </a:spcBef>
              <a:spcAft>
                <a:spcPts val="0"/>
              </a:spcAft>
              <a:buNone/>
              <a:defRPr sz="2000">
                <a:solidFill>
                  <a:srgbClr val="141414"/>
                </a:solidFill>
              </a:defRPr>
            </a:lvl9pPr>
          </a:lstStyle>
          <a:p/>
        </p:txBody>
      </p:sp>
      <p:pic>
        <p:nvPicPr>
          <p:cNvPr id="1404" name="Google Shape;1404;p109"/>
          <p:cNvPicPr preferRelativeResize="0"/>
          <p:nvPr/>
        </p:nvPicPr>
        <p:blipFill rotWithShape="1">
          <a:blip r:embed="rId2">
            <a:alphaModFix/>
          </a:blip>
          <a:srcRect b="317" l="0" r="0" t="327"/>
          <a:stretch/>
        </p:blipFill>
        <p:spPr>
          <a:xfrm>
            <a:off x="7726986" y="4663295"/>
            <a:ext cx="1038356" cy="242738"/>
          </a:xfrm>
          <a:prstGeom prst="rect">
            <a:avLst/>
          </a:prstGeom>
          <a:noFill/>
          <a:ln>
            <a:noFill/>
          </a:ln>
        </p:spPr>
      </p:pic>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p:cSld name="CUSTOM_4_28">
    <p:spTree>
      <p:nvGrpSpPr>
        <p:cNvPr id="1405" name="Shape 1405"/>
        <p:cNvGrpSpPr/>
        <p:nvPr/>
      </p:nvGrpSpPr>
      <p:grpSpPr>
        <a:xfrm>
          <a:off x="0" y="0"/>
          <a:ext cx="0" cy="0"/>
          <a:chOff x="0" y="0"/>
          <a:chExt cx="0" cy="0"/>
        </a:xfrm>
      </p:grpSpPr>
      <p:sp>
        <p:nvSpPr>
          <p:cNvPr id="1406" name="Google Shape;1406;p110"/>
          <p:cNvSpPr txBox="1"/>
          <p:nvPr>
            <p:ph type="title"/>
          </p:nvPr>
        </p:nvSpPr>
        <p:spPr>
          <a:xfrm>
            <a:off x="1314450" y="709500"/>
            <a:ext cx="6515100" cy="7257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solidFill>
                  <a:srgbClr val="000000"/>
                </a:solidFill>
              </a:defRPr>
            </a:lvl1pPr>
            <a:lvl2pPr lvl="1" rtl="0" algn="ctr">
              <a:lnSpc>
                <a:spcPct val="130000"/>
              </a:lnSpc>
              <a:spcBef>
                <a:spcPts val="0"/>
              </a:spcBef>
              <a:spcAft>
                <a:spcPts val="0"/>
              </a:spcAft>
              <a:buNone/>
              <a:defRPr sz="2000">
                <a:solidFill>
                  <a:srgbClr val="000000"/>
                </a:solidFill>
              </a:defRPr>
            </a:lvl2pPr>
            <a:lvl3pPr lvl="2" rtl="0" algn="ctr">
              <a:lnSpc>
                <a:spcPct val="130000"/>
              </a:lnSpc>
              <a:spcBef>
                <a:spcPts val="0"/>
              </a:spcBef>
              <a:spcAft>
                <a:spcPts val="0"/>
              </a:spcAft>
              <a:buNone/>
              <a:defRPr sz="2000">
                <a:solidFill>
                  <a:srgbClr val="000000"/>
                </a:solidFill>
              </a:defRPr>
            </a:lvl3pPr>
            <a:lvl4pPr lvl="3" rtl="0" algn="ctr">
              <a:lnSpc>
                <a:spcPct val="130000"/>
              </a:lnSpc>
              <a:spcBef>
                <a:spcPts val="0"/>
              </a:spcBef>
              <a:spcAft>
                <a:spcPts val="0"/>
              </a:spcAft>
              <a:buNone/>
              <a:defRPr sz="2000">
                <a:solidFill>
                  <a:srgbClr val="000000"/>
                </a:solidFill>
              </a:defRPr>
            </a:lvl4pPr>
            <a:lvl5pPr lvl="4" rtl="0" algn="ctr">
              <a:lnSpc>
                <a:spcPct val="130000"/>
              </a:lnSpc>
              <a:spcBef>
                <a:spcPts val="0"/>
              </a:spcBef>
              <a:spcAft>
                <a:spcPts val="0"/>
              </a:spcAft>
              <a:buNone/>
              <a:defRPr sz="2000">
                <a:solidFill>
                  <a:srgbClr val="000000"/>
                </a:solidFill>
              </a:defRPr>
            </a:lvl5pPr>
            <a:lvl6pPr lvl="5" rtl="0" algn="ctr">
              <a:lnSpc>
                <a:spcPct val="130000"/>
              </a:lnSpc>
              <a:spcBef>
                <a:spcPts val="0"/>
              </a:spcBef>
              <a:spcAft>
                <a:spcPts val="0"/>
              </a:spcAft>
              <a:buNone/>
              <a:defRPr sz="2000">
                <a:solidFill>
                  <a:srgbClr val="000000"/>
                </a:solidFill>
              </a:defRPr>
            </a:lvl6pPr>
            <a:lvl7pPr lvl="6" rtl="0" algn="ctr">
              <a:lnSpc>
                <a:spcPct val="130000"/>
              </a:lnSpc>
              <a:spcBef>
                <a:spcPts val="0"/>
              </a:spcBef>
              <a:spcAft>
                <a:spcPts val="0"/>
              </a:spcAft>
              <a:buNone/>
              <a:defRPr sz="2000">
                <a:solidFill>
                  <a:srgbClr val="000000"/>
                </a:solidFill>
              </a:defRPr>
            </a:lvl7pPr>
            <a:lvl8pPr lvl="7" rtl="0" algn="ctr">
              <a:lnSpc>
                <a:spcPct val="130000"/>
              </a:lnSpc>
              <a:spcBef>
                <a:spcPts val="0"/>
              </a:spcBef>
              <a:spcAft>
                <a:spcPts val="0"/>
              </a:spcAft>
              <a:buNone/>
              <a:defRPr sz="2000">
                <a:solidFill>
                  <a:srgbClr val="000000"/>
                </a:solidFill>
              </a:defRPr>
            </a:lvl8pPr>
            <a:lvl9pPr lvl="8" rtl="0" algn="ctr">
              <a:lnSpc>
                <a:spcPct val="130000"/>
              </a:lnSpc>
              <a:spcBef>
                <a:spcPts val="0"/>
              </a:spcBef>
              <a:spcAft>
                <a:spcPts val="0"/>
              </a:spcAft>
              <a:buNone/>
              <a:defRPr sz="2000">
                <a:solidFill>
                  <a:srgbClr val="000000"/>
                </a:solidFill>
              </a:defRPr>
            </a:lvl9pPr>
          </a:lstStyle>
          <a:p/>
        </p:txBody>
      </p:sp>
      <p:cxnSp>
        <p:nvCxnSpPr>
          <p:cNvPr id="1407" name="Google Shape;1407;p110"/>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cxnSp>
        <p:nvCxnSpPr>
          <p:cNvPr id="1408" name="Google Shape;1408;p110"/>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1409" name="Google Shape;1409;p110"/>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1410" name="Google Shape;1410;p110"/>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1411" name="Google Shape;1411;p110"/>
          <p:cNvSpPr txBox="1"/>
          <p:nvPr/>
        </p:nvSpPr>
        <p:spPr>
          <a:xfrm>
            <a:off x="322650" y="-19450"/>
            <a:ext cx="3000000" cy="41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600">
                <a:solidFill>
                  <a:schemeClr val="dk1"/>
                </a:solidFill>
                <a:latin typeface="Overpass"/>
                <a:ea typeface="Overpass"/>
                <a:cs typeface="Overpass"/>
                <a:sym typeface="Overpass"/>
              </a:rPr>
              <a:t>RED HAT DALLAS EMERGING TECH SUMMIT - DEC 5, 2019</a:t>
            </a:r>
            <a:endParaRPr b="1" sz="600">
              <a:solidFill>
                <a:schemeClr val="dk1"/>
              </a:solidFill>
              <a:latin typeface="Overpass"/>
              <a:ea typeface="Overpass"/>
              <a:cs typeface="Overpass"/>
              <a:sym typeface="Overpass"/>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3">
  <p:cSld name="CUSTOM_4_29">
    <p:bg>
      <p:bgPr>
        <a:blipFill>
          <a:blip r:embed="rId2">
            <a:alphaModFix/>
          </a:blip>
          <a:stretch>
            <a:fillRect/>
          </a:stretch>
        </a:blipFill>
      </p:bgPr>
    </p:bg>
    <p:spTree>
      <p:nvGrpSpPr>
        <p:cNvPr id="1412" name="Shape 1412"/>
        <p:cNvGrpSpPr/>
        <p:nvPr/>
      </p:nvGrpSpPr>
      <p:grpSpPr>
        <a:xfrm>
          <a:off x="0" y="0"/>
          <a:ext cx="0" cy="0"/>
          <a:chOff x="0" y="0"/>
          <a:chExt cx="0" cy="0"/>
        </a:xfrm>
      </p:grpSpPr>
      <p:sp>
        <p:nvSpPr>
          <p:cNvPr id="1413" name="Google Shape;1413;p111"/>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p:txBody>
      </p:sp>
      <p:sp>
        <p:nvSpPr>
          <p:cNvPr id="1414" name="Google Shape;1414;p111"/>
          <p:cNvSpPr txBox="1"/>
          <p:nvPr>
            <p:ph type="title"/>
          </p:nvPr>
        </p:nvSpPr>
        <p:spPr>
          <a:xfrm>
            <a:off x="663788" y="65381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solidFill>
                  <a:srgbClr val="FFFFFF"/>
                </a:solidFill>
              </a:defRPr>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sp>
        <p:nvSpPr>
          <p:cNvPr id="1415" name="Google Shape;1415;p111"/>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solidFill>
                  <a:srgbClr val="FFFFFF"/>
                </a:solidFill>
                <a:latin typeface="Red Hat Text Medium"/>
                <a:ea typeface="Red Hat Text Medium"/>
                <a:cs typeface="Red Hat Text Medium"/>
                <a:sym typeface="Red Hat Text Medium"/>
              </a:defRPr>
            </a:lvl1pPr>
            <a:lvl2pPr lvl="1" rtl="0" algn="ctr">
              <a:buNone/>
              <a:defRPr sz="600">
                <a:solidFill>
                  <a:srgbClr val="FFFFFF"/>
                </a:solidFill>
                <a:latin typeface="Red Hat Text Medium"/>
                <a:ea typeface="Red Hat Text Medium"/>
                <a:cs typeface="Red Hat Text Medium"/>
                <a:sym typeface="Red Hat Text Medium"/>
              </a:defRPr>
            </a:lvl2pPr>
            <a:lvl3pPr lvl="2" rtl="0" algn="ctr">
              <a:buNone/>
              <a:defRPr sz="600">
                <a:solidFill>
                  <a:srgbClr val="FFFFFF"/>
                </a:solidFill>
                <a:latin typeface="Red Hat Text Medium"/>
                <a:ea typeface="Red Hat Text Medium"/>
                <a:cs typeface="Red Hat Text Medium"/>
                <a:sym typeface="Red Hat Text Medium"/>
              </a:defRPr>
            </a:lvl3pPr>
            <a:lvl4pPr lvl="3" rtl="0" algn="ctr">
              <a:buNone/>
              <a:defRPr sz="600">
                <a:solidFill>
                  <a:srgbClr val="FFFFFF"/>
                </a:solidFill>
                <a:latin typeface="Red Hat Text Medium"/>
                <a:ea typeface="Red Hat Text Medium"/>
                <a:cs typeface="Red Hat Text Medium"/>
                <a:sym typeface="Red Hat Text Medium"/>
              </a:defRPr>
            </a:lvl4pPr>
            <a:lvl5pPr lvl="4" rtl="0" algn="ctr">
              <a:buNone/>
              <a:defRPr sz="600">
                <a:solidFill>
                  <a:srgbClr val="FFFFFF"/>
                </a:solidFill>
                <a:latin typeface="Red Hat Text Medium"/>
                <a:ea typeface="Red Hat Text Medium"/>
                <a:cs typeface="Red Hat Text Medium"/>
                <a:sym typeface="Red Hat Text Medium"/>
              </a:defRPr>
            </a:lvl5pPr>
            <a:lvl6pPr lvl="5" rtl="0" algn="ctr">
              <a:buNone/>
              <a:defRPr sz="600">
                <a:solidFill>
                  <a:srgbClr val="FFFFFF"/>
                </a:solidFill>
                <a:latin typeface="Red Hat Text Medium"/>
                <a:ea typeface="Red Hat Text Medium"/>
                <a:cs typeface="Red Hat Text Medium"/>
                <a:sym typeface="Red Hat Text Medium"/>
              </a:defRPr>
            </a:lvl6pPr>
            <a:lvl7pPr lvl="6" rtl="0" algn="ctr">
              <a:buNone/>
              <a:defRPr sz="600">
                <a:solidFill>
                  <a:srgbClr val="FFFFFF"/>
                </a:solidFill>
                <a:latin typeface="Red Hat Text Medium"/>
                <a:ea typeface="Red Hat Text Medium"/>
                <a:cs typeface="Red Hat Text Medium"/>
                <a:sym typeface="Red Hat Text Medium"/>
              </a:defRPr>
            </a:lvl7pPr>
            <a:lvl8pPr lvl="7" rtl="0" algn="ctr">
              <a:buNone/>
              <a:defRPr sz="600">
                <a:solidFill>
                  <a:srgbClr val="FFFFFF"/>
                </a:solidFill>
                <a:latin typeface="Red Hat Text Medium"/>
                <a:ea typeface="Red Hat Text Medium"/>
                <a:cs typeface="Red Hat Text Medium"/>
                <a:sym typeface="Red Hat Text Medium"/>
              </a:defRPr>
            </a:lvl8pPr>
            <a:lvl9pPr lvl="8" rtl="0" algn="ctr">
              <a:buNone/>
              <a:defRPr sz="600">
                <a:solidFill>
                  <a:srgbClr val="FFFFFF"/>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1416" name="Google Shape;1416;p111"/>
          <p:cNvSpPr txBox="1"/>
          <p:nvPr>
            <p:ph idx="2" type="subTitle"/>
          </p:nvPr>
        </p:nvSpPr>
        <p:spPr>
          <a:xfrm>
            <a:off x="663844" y="1068713"/>
            <a:ext cx="7816500" cy="5292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
        <p:nvSpPr>
          <p:cNvPr id="1417" name="Google Shape;1417;p111"/>
          <p:cNvSpPr txBox="1"/>
          <p:nvPr>
            <p:ph idx="3" type="subTitle"/>
          </p:nvPr>
        </p:nvSpPr>
        <p:spPr>
          <a:xfrm>
            <a:off x="1692488" y="4627163"/>
            <a:ext cx="6001800" cy="4197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rgbClr val="FFFFFF"/>
                </a:solidFill>
              </a:defRPr>
            </a:lvl1pPr>
            <a:lvl2pPr lvl="1" rtl="0">
              <a:lnSpc>
                <a:spcPct val="115000"/>
              </a:lnSpc>
              <a:spcBef>
                <a:spcPts val="0"/>
              </a:spcBef>
              <a:spcAft>
                <a:spcPts val="0"/>
              </a:spcAft>
              <a:buNone/>
              <a:defRPr sz="600">
                <a:solidFill>
                  <a:srgbClr val="FFFFFF"/>
                </a:solidFill>
              </a:defRPr>
            </a:lvl2pPr>
            <a:lvl3pPr lvl="2" rtl="0">
              <a:lnSpc>
                <a:spcPct val="115000"/>
              </a:lnSpc>
              <a:spcBef>
                <a:spcPts val="0"/>
              </a:spcBef>
              <a:spcAft>
                <a:spcPts val="0"/>
              </a:spcAft>
              <a:buNone/>
              <a:defRPr sz="600">
                <a:solidFill>
                  <a:srgbClr val="FFFFFF"/>
                </a:solidFill>
              </a:defRPr>
            </a:lvl3pPr>
            <a:lvl4pPr lvl="3" rtl="0">
              <a:lnSpc>
                <a:spcPct val="115000"/>
              </a:lnSpc>
              <a:spcBef>
                <a:spcPts val="0"/>
              </a:spcBef>
              <a:spcAft>
                <a:spcPts val="0"/>
              </a:spcAft>
              <a:buNone/>
              <a:defRPr sz="600">
                <a:solidFill>
                  <a:srgbClr val="FFFFFF"/>
                </a:solidFill>
              </a:defRPr>
            </a:lvl4pPr>
            <a:lvl5pPr lvl="4" rtl="0">
              <a:lnSpc>
                <a:spcPct val="115000"/>
              </a:lnSpc>
              <a:spcBef>
                <a:spcPts val="0"/>
              </a:spcBef>
              <a:spcAft>
                <a:spcPts val="0"/>
              </a:spcAft>
              <a:buNone/>
              <a:defRPr sz="600">
                <a:solidFill>
                  <a:srgbClr val="FFFFFF"/>
                </a:solidFill>
              </a:defRPr>
            </a:lvl5pPr>
            <a:lvl6pPr lvl="5" rtl="0">
              <a:lnSpc>
                <a:spcPct val="115000"/>
              </a:lnSpc>
              <a:spcBef>
                <a:spcPts val="0"/>
              </a:spcBef>
              <a:spcAft>
                <a:spcPts val="0"/>
              </a:spcAft>
              <a:buNone/>
              <a:defRPr sz="600">
                <a:solidFill>
                  <a:srgbClr val="FFFFFF"/>
                </a:solidFill>
              </a:defRPr>
            </a:lvl6pPr>
            <a:lvl7pPr lvl="6" rtl="0">
              <a:lnSpc>
                <a:spcPct val="115000"/>
              </a:lnSpc>
              <a:spcBef>
                <a:spcPts val="0"/>
              </a:spcBef>
              <a:spcAft>
                <a:spcPts val="0"/>
              </a:spcAft>
              <a:buNone/>
              <a:defRPr sz="600">
                <a:solidFill>
                  <a:srgbClr val="FFFFFF"/>
                </a:solidFill>
              </a:defRPr>
            </a:lvl7pPr>
            <a:lvl8pPr lvl="7" rtl="0">
              <a:lnSpc>
                <a:spcPct val="115000"/>
              </a:lnSpc>
              <a:spcBef>
                <a:spcPts val="0"/>
              </a:spcBef>
              <a:spcAft>
                <a:spcPts val="0"/>
              </a:spcAft>
              <a:buNone/>
              <a:defRPr sz="600">
                <a:solidFill>
                  <a:srgbClr val="FFFFFF"/>
                </a:solidFill>
              </a:defRPr>
            </a:lvl8pPr>
            <a:lvl9pPr lvl="8" rtl="0">
              <a:lnSpc>
                <a:spcPct val="115000"/>
              </a:lnSpc>
              <a:spcBef>
                <a:spcPts val="0"/>
              </a:spcBef>
              <a:spcAft>
                <a:spcPts val="0"/>
              </a:spcAft>
              <a:buNone/>
              <a:defRPr sz="600">
                <a:solidFill>
                  <a:srgbClr val="FFFFFF"/>
                </a:solidFill>
              </a:defRPr>
            </a:lvl9pPr>
          </a:lstStyle>
          <a:p/>
        </p:txBody>
      </p:sp>
      <p:sp>
        <p:nvSpPr>
          <p:cNvPr id="1418" name="Google Shape;1418;p111"/>
          <p:cNvSpPr txBox="1"/>
          <p:nvPr/>
        </p:nvSpPr>
        <p:spPr>
          <a:xfrm>
            <a:off x="7258312" y="202369"/>
            <a:ext cx="1506900" cy="224100"/>
          </a:xfrm>
          <a:prstGeom prst="rect">
            <a:avLst/>
          </a:prstGeom>
          <a:noFill/>
          <a:ln>
            <a:noFill/>
          </a:ln>
        </p:spPr>
        <p:txBody>
          <a:bodyPr anchorCtr="0" anchor="b" bIns="0" lIns="0" spcFirstLastPara="1" rIns="0" wrap="square" tIns="0">
            <a:noAutofit/>
          </a:bodyPr>
          <a:lstStyle/>
          <a:p>
            <a:pPr indent="0" lvl="0" marL="0" rtl="0" algn="r">
              <a:lnSpc>
                <a:spcPct val="115000"/>
              </a:lnSpc>
              <a:spcBef>
                <a:spcPts val="0"/>
              </a:spcBef>
              <a:spcAft>
                <a:spcPts val="0"/>
              </a:spcAft>
              <a:buNone/>
            </a:pPr>
            <a:r>
              <a:rPr lang="en" sz="500">
                <a:solidFill>
                  <a:srgbClr val="FFFFFF"/>
                </a:solidFill>
                <a:latin typeface="Red Hat Text Medium"/>
                <a:ea typeface="Red Hat Text Medium"/>
                <a:cs typeface="Red Hat Text Medium"/>
                <a:sym typeface="Red Hat Text Medium"/>
              </a:rPr>
              <a:t>CONFIDENTIAL</a:t>
            </a:r>
            <a:endParaRPr sz="500">
              <a:solidFill>
                <a:srgbClr val="FFFFFF"/>
              </a:solidFill>
              <a:latin typeface="Red Hat Text Medium"/>
              <a:ea typeface="Red Hat Text Medium"/>
              <a:cs typeface="Red Hat Text Medium"/>
              <a:sym typeface="Red Hat Text Medium"/>
            </a:endParaRPr>
          </a:p>
          <a:p>
            <a:pPr indent="0" lvl="0" marL="0" rtl="0" algn="r">
              <a:lnSpc>
                <a:spcPct val="115000"/>
              </a:lnSpc>
              <a:spcBef>
                <a:spcPts val="0"/>
              </a:spcBef>
              <a:spcAft>
                <a:spcPts val="0"/>
              </a:spcAft>
              <a:buNone/>
            </a:pPr>
            <a:r>
              <a:rPr lang="en" sz="500">
                <a:solidFill>
                  <a:srgbClr val="FFFFFF"/>
                </a:solidFill>
                <a:latin typeface="Red Hat Text Medium"/>
                <a:ea typeface="Red Hat Text Medium"/>
                <a:cs typeface="Red Hat Text Medium"/>
                <a:sym typeface="Red Hat Text Medium"/>
              </a:rPr>
              <a:t>Internal use only</a:t>
            </a:r>
            <a:endParaRPr sz="500">
              <a:solidFill>
                <a:srgbClr val="FFFFFF"/>
              </a:solidFill>
              <a:latin typeface="Red Hat Text Medium"/>
              <a:ea typeface="Red Hat Text Medium"/>
              <a:cs typeface="Red Hat Text Medium"/>
              <a:sym typeface="Red Hat Text Medium"/>
            </a:endParaRPr>
          </a:p>
        </p:txBody>
      </p:sp>
      <p:pic>
        <p:nvPicPr>
          <p:cNvPr id="1419" name="Google Shape;1419;p111"/>
          <p:cNvPicPr preferRelativeResize="0"/>
          <p:nvPr/>
        </p:nvPicPr>
        <p:blipFill>
          <a:blip r:embed="rId3">
            <a:alphaModFix/>
          </a:blip>
          <a:stretch>
            <a:fillRect/>
          </a:stretch>
        </p:blipFill>
        <p:spPr>
          <a:xfrm>
            <a:off x="8033460" y="4734378"/>
            <a:ext cx="731888" cy="172209"/>
          </a:xfrm>
          <a:prstGeom prst="rect">
            <a:avLst/>
          </a:prstGeom>
          <a:noFill/>
          <a:ln>
            <a:noFill/>
          </a:ln>
        </p:spPr>
      </p:pic>
      <p:cxnSp>
        <p:nvCxnSpPr>
          <p:cNvPr id="1420" name="Google Shape;1420;p111"/>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cxnSp>
        <p:nvCxnSpPr>
          <p:cNvPr id="1421" name="Google Shape;1421;p111"/>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pic>
        <p:nvPicPr>
          <p:cNvPr id="1422" name="Google Shape;1422;p111"/>
          <p:cNvPicPr preferRelativeResize="0"/>
          <p:nvPr/>
        </p:nvPicPr>
        <p:blipFill rotWithShape="1">
          <a:blip r:embed="rId4">
            <a:alphaModFix/>
          </a:blip>
          <a:srcRect b="0" l="0" r="0" t="0"/>
          <a:stretch/>
        </p:blipFill>
        <p:spPr>
          <a:xfrm>
            <a:off x="644633" y="4593020"/>
            <a:ext cx="615767" cy="386662"/>
          </a:xfrm>
          <a:prstGeom prst="rect">
            <a:avLst/>
          </a:prstGeom>
          <a:noFill/>
          <a:ln>
            <a:noFill/>
          </a:ln>
        </p:spPr>
      </p:pic>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4">
  <p:cSld name="CUSTOM_4_30">
    <p:spTree>
      <p:nvGrpSpPr>
        <p:cNvPr id="1423" name="Shape 1423"/>
        <p:cNvGrpSpPr/>
        <p:nvPr/>
      </p:nvGrpSpPr>
      <p:grpSpPr>
        <a:xfrm>
          <a:off x="0" y="0"/>
          <a:ext cx="0" cy="0"/>
          <a:chOff x="0" y="0"/>
          <a:chExt cx="0" cy="0"/>
        </a:xfrm>
      </p:grpSpPr>
      <p:sp>
        <p:nvSpPr>
          <p:cNvPr id="1424" name="Google Shape;1424;p112"/>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p:txBody>
      </p:sp>
      <p:sp>
        <p:nvSpPr>
          <p:cNvPr id="1425" name="Google Shape;1425;p112"/>
          <p:cNvSpPr txBox="1"/>
          <p:nvPr>
            <p:ph type="title"/>
          </p:nvPr>
        </p:nvSpPr>
        <p:spPr>
          <a:xfrm>
            <a:off x="663788" y="65381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cxnSp>
        <p:nvCxnSpPr>
          <p:cNvPr id="1426" name="Google Shape;1426;p112"/>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1427" name="Google Shape;1427;p112"/>
          <p:cNvCxnSpPr/>
          <p:nvPr/>
        </p:nvCxnSpPr>
        <p:spPr>
          <a:xfrm rot="10800000">
            <a:off x="335825" y="4800900"/>
            <a:ext cx="0" cy="342600"/>
          </a:xfrm>
          <a:prstGeom prst="straightConnector1">
            <a:avLst/>
          </a:prstGeom>
          <a:noFill/>
          <a:ln cap="flat" cmpd="sng" w="9525">
            <a:solidFill>
              <a:schemeClr val="accent1"/>
            </a:solidFill>
            <a:prstDash val="solid"/>
            <a:round/>
            <a:headEnd len="med" w="med" type="none"/>
            <a:tailEnd len="med" w="med" type="none"/>
          </a:ln>
        </p:spPr>
      </p:cxnSp>
      <p:sp>
        <p:nvSpPr>
          <p:cNvPr id="1428" name="Google Shape;1428;p112"/>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429" name="Google Shape;1429;p112"/>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1430" name="Google Shape;1430;p112"/>
          <p:cNvSpPr txBox="1"/>
          <p:nvPr>
            <p:ph idx="2" type="subTitle"/>
          </p:nvPr>
        </p:nvSpPr>
        <p:spPr>
          <a:xfrm>
            <a:off x="663844" y="1068713"/>
            <a:ext cx="7816500" cy="5292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
        <p:nvSpPr>
          <p:cNvPr id="1431" name="Google Shape;1431;p112"/>
          <p:cNvSpPr txBox="1"/>
          <p:nvPr>
            <p:ph idx="3" type="subTitle"/>
          </p:nvPr>
        </p:nvSpPr>
        <p:spPr>
          <a:xfrm>
            <a:off x="663788" y="4627163"/>
            <a:ext cx="6001800" cy="4197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4 1">
  <p:cSld name="CUSTOM_4_9_2">
    <p:spTree>
      <p:nvGrpSpPr>
        <p:cNvPr id="1432" name="Shape 1432"/>
        <p:cNvGrpSpPr/>
        <p:nvPr/>
      </p:nvGrpSpPr>
      <p:grpSpPr>
        <a:xfrm>
          <a:off x="0" y="0"/>
          <a:ext cx="0" cy="0"/>
          <a:chOff x="0" y="0"/>
          <a:chExt cx="0" cy="0"/>
        </a:xfrm>
      </p:grpSpPr>
      <p:sp>
        <p:nvSpPr>
          <p:cNvPr id="1433" name="Google Shape;1433;p113"/>
          <p:cNvSpPr txBox="1"/>
          <p:nvPr>
            <p:ph type="title"/>
          </p:nvPr>
        </p:nvSpPr>
        <p:spPr>
          <a:xfrm>
            <a:off x="1314450" y="709500"/>
            <a:ext cx="6515100" cy="7257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solidFill>
                  <a:srgbClr val="000000"/>
                </a:solidFill>
              </a:defRPr>
            </a:lvl1pPr>
            <a:lvl2pPr lvl="1" rtl="0" algn="ctr">
              <a:lnSpc>
                <a:spcPct val="130000"/>
              </a:lnSpc>
              <a:spcBef>
                <a:spcPts val="0"/>
              </a:spcBef>
              <a:spcAft>
                <a:spcPts val="0"/>
              </a:spcAft>
              <a:buNone/>
              <a:defRPr sz="2000">
                <a:solidFill>
                  <a:srgbClr val="000000"/>
                </a:solidFill>
              </a:defRPr>
            </a:lvl2pPr>
            <a:lvl3pPr lvl="2" rtl="0" algn="ctr">
              <a:lnSpc>
                <a:spcPct val="130000"/>
              </a:lnSpc>
              <a:spcBef>
                <a:spcPts val="0"/>
              </a:spcBef>
              <a:spcAft>
                <a:spcPts val="0"/>
              </a:spcAft>
              <a:buNone/>
              <a:defRPr sz="2000">
                <a:solidFill>
                  <a:srgbClr val="000000"/>
                </a:solidFill>
              </a:defRPr>
            </a:lvl3pPr>
            <a:lvl4pPr lvl="3" rtl="0" algn="ctr">
              <a:lnSpc>
                <a:spcPct val="130000"/>
              </a:lnSpc>
              <a:spcBef>
                <a:spcPts val="0"/>
              </a:spcBef>
              <a:spcAft>
                <a:spcPts val="0"/>
              </a:spcAft>
              <a:buNone/>
              <a:defRPr sz="2000">
                <a:solidFill>
                  <a:srgbClr val="000000"/>
                </a:solidFill>
              </a:defRPr>
            </a:lvl4pPr>
            <a:lvl5pPr lvl="4" rtl="0" algn="ctr">
              <a:lnSpc>
                <a:spcPct val="130000"/>
              </a:lnSpc>
              <a:spcBef>
                <a:spcPts val="0"/>
              </a:spcBef>
              <a:spcAft>
                <a:spcPts val="0"/>
              </a:spcAft>
              <a:buNone/>
              <a:defRPr sz="2000">
                <a:solidFill>
                  <a:srgbClr val="000000"/>
                </a:solidFill>
              </a:defRPr>
            </a:lvl5pPr>
            <a:lvl6pPr lvl="5" rtl="0" algn="ctr">
              <a:lnSpc>
                <a:spcPct val="130000"/>
              </a:lnSpc>
              <a:spcBef>
                <a:spcPts val="0"/>
              </a:spcBef>
              <a:spcAft>
                <a:spcPts val="0"/>
              </a:spcAft>
              <a:buNone/>
              <a:defRPr sz="2000">
                <a:solidFill>
                  <a:srgbClr val="000000"/>
                </a:solidFill>
              </a:defRPr>
            </a:lvl6pPr>
            <a:lvl7pPr lvl="6" rtl="0" algn="ctr">
              <a:lnSpc>
                <a:spcPct val="130000"/>
              </a:lnSpc>
              <a:spcBef>
                <a:spcPts val="0"/>
              </a:spcBef>
              <a:spcAft>
                <a:spcPts val="0"/>
              </a:spcAft>
              <a:buNone/>
              <a:defRPr sz="2000">
                <a:solidFill>
                  <a:srgbClr val="000000"/>
                </a:solidFill>
              </a:defRPr>
            </a:lvl7pPr>
            <a:lvl8pPr lvl="7" rtl="0" algn="ctr">
              <a:lnSpc>
                <a:spcPct val="130000"/>
              </a:lnSpc>
              <a:spcBef>
                <a:spcPts val="0"/>
              </a:spcBef>
              <a:spcAft>
                <a:spcPts val="0"/>
              </a:spcAft>
              <a:buNone/>
              <a:defRPr sz="2000">
                <a:solidFill>
                  <a:srgbClr val="000000"/>
                </a:solidFill>
              </a:defRPr>
            </a:lvl8pPr>
            <a:lvl9pPr lvl="8" rtl="0" algn="ctr">
              <a:lnSpc>
                <a:spcPct val="130000"/>
              </a:lnSpc>
              <a:spcBef>
                <a:spcPts val="0"/>
              </a:spcBef>
              <a:spcAft>
                <a:spcPts val="0"/>
              </a:spcAft>
              <a:buNone/>
              <a:defRPr sz="2000">
                <a:solidFill>
                  <a:srgbClr val="000000"/>
                </a:solidFill>
              </a:defRPr>
            </a:lvl9pPr>
          </a:lstStyle>
          <a:p/>
        </p:txBody>
      </p:sp>
      <p:cxnSp>
        <p:nvCxnSpPr>
          <p:cNvPr id="1434" name="Google Shape;1434;p113"/>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cxnSp>
        <p:nvCxnSpPr>
          <p:cNvPr id="1435" name="Google Shape;1435;p113"/>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1436" name="Google Shape;1436;p113"/>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1437" name="Google Shape;1437;p113"/>
          <p:cNvSpPr txBox="1"/>
          <p:nvPr>
            <p:ph idx="1" type="subTitle"/>
          </p:nvPr>
        </p:nvSpPr>
        <p:spPr>
          <a:xfrm>
            <a:off x="663788" y="4627163"/>
            <a:ext cx="6887100" cy="4197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image left 1">
  <p:cSld name="CUSTOM_4_2_2_1">
    <p:spTree>
      <p:nvGrpSpPr>
        <p:cNvPr id="1438" name="Shape 1438"/>
        <p:cNvGrpSpPr/>
        <p:nvPr/>
      </p:nvGrpSpPr>
      <p:grpSpPr>
        <a:xfrm>
          <a:off x="0" y="0"/>
          <a:ext cx="0" cy="0"/>
          <a:chOff x="0" y="0"/>
          <a:chExt cx="0" cy="0"/>
        </a:xfrm>
      </p:grpSpPr>
      <p:sp>
        <p:nvSpPr>
          <p:cNvPr id="1439" name="Google Shape;1439;p114"/>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p:txBody>
      </p:sp>
      <p:sp>
        <p:nvSpPr>
          <p:cNvPr id="1440" name="Google Shape;1440;p114"/>
          <p:cNvSpPr txBox="1"/>
          <p:nvPr>
            <p:ph type="title"/>
          </p:nvPr>
        </p:nvSpPr>
        <p:spPr>
          <a:xfrm>
            <a:off x="663788" y="65381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cxnSp>
        <p:nvCxnSpPr>
          <p:cNvPr id="1441" name="Google Shape;1441;p114"/>
          <p:cNvCxnSpPr/>
          <p:nvPr/>
        </p:nvCxnSpPr>
        <p:spPr>
          <a:xfrm rot="10800000">
            <a:off x="335831" y="150"/>
            <a:ext cx="0" cy="664800"/>
          </a:xfrm>
          <a:prstGeom prst="straightConnector1">
            <a:avLst/>
          </a:prstGeom>
          <a:noFill/>
          <a:ln cap="flat" cmpd="sng" w="9525">
            <a:solidFill>
              <a:srgbClr val="E30000"/>
            </a:solidFill>
            <a:prstDash val="solid"/>
            <a:round/>
            <a:headEnd len="med" w="med" type="none"/>
            <a:tailEnd len="med" w="med" type="none"/>
          </a:ln>
        </p:spPr>
      </p:cxnSp>
      <p:cxnSp>
        <p:nvCxnSpPr>
          <p:cNvPr id="1442" name="Google Shape;1442;p114"/>
          <p:cNvCxnSpPr/>
          <p:nvPr/>
        </p:nvCxnSpPr>
        <p:spPr>
          <a:xfrm rot="10800000">
            <a:off x="335825" y="4800900"/>
            <a:ext cx="0" cy="342600"/>
          </a:xfrm>
          <a:prstGeom prst="straightConnector1">
            <a:avLst/>
          </a:prstGeom>
          <a:noFill/>
          <a:ln cap="flat" cmpd="sng" w="9525">
            <a:solidFill>
              <a:srgbClr val="E30000"/>
            </a:solidFill>
            <a:prstDash val="solid"/>
            <a:round/>
            <a:headEnd len="med" w="med" type="none"/>
            <a:tailEnd len="med" w="med" type="none"/>
          </a:ln>
        </p:spPr>
      </p:cxnSp>
      <p:sp>
        <p:nvSpPr>
          <p:cNvPr id="1443" name="Google Shape;1443;p114"/>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1444" name="Google Shape;1444;p114"/>
          <p:cNvSpPr txBox="1"/>
          <p:nvPr>
            <p:ph idx="2" type="subTitle"/>
          </p:nvPr>
        </p:nvSpPr>
        <p:spPr>
          <a:xfrm>
            <a:off x="663844" y="1068713"/>
            <a:ext cx="7816500" cy="5292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
        <p:nvSpPr>
          <p:cNvPr id="1445" name="Google Shape;1445;p114"/>
          <p:cNvSpPr txBox="1"/>
          <p:nvPr>
            <p:ph idx="3" type="subTitle"/>
          </p:nvPr>
        </p:nvSpPr>
        <p:spPr>
          <a:xfrm>
            <a:off x="663788" y="4627163"/>
            <a:ext cx="6001800" cy="4197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
        <p:nvSpPr>
          <p:cNvPr id="1446" name="Google Shape;1446;p114"/>
          <p:cNvSpPr txBox="1"/>
          <p:nvPr>
            <p:ph idx="4" type="subTitle"/>
          </p:nvPr>
        </p:nvSpPr>
        <p:spPr>
          <a:xfrm>
            <a:off x="4246556" y="1904438"/>
            <a:ext cx="4114800" cy="2376600"/>
          </a:xfrm>
          <a:prstGeom prst="rect">
            <a:avLst/>
          </a:prstGeom>
        </p:spPr>
        <p:txBody>
          <a:bodyPr anchorCtr="0" anchor="t" bIns="0" lIns="0" spcFirstLastPara="1" rIns="0" wrap="square" tIns="0">
            <a:noAutofit/>
          </a:bodyPr>
          <a:lstStyle>
            <a:lvl1pPr lvl="0" rtl="0">
              <a:lnSpc>
                <a:spcPct val="113000"/>
              </a:lnSpc>
              <a:spcBef>
                <a:spcPts val="0"/>
              </a:spcBef>
              <a:spcAft>
                <a:spcPts val="0"/>
              </a:spcAft>
              <a:buNone/>
              <a:defRPr/>
            </a:lvl1pPr>
            <a:lvl2pPr lvl="1" rtl="0">
              <a:lnSpc>
                <a:spcPct val="113000"/>
              </a:lnSpc>
              <a:spcBef>
                <a:spcPts val="1500"/>
              </a:spcBef>
              <a:spcAft>
                <a:spcPts val="0"/>
              </a:spcAft>
              <a:buNone/>
              <a:defRPr/>
            </a:lvl2pPr>
            <a:lvl3pPr lvl="2" rtl="0">
              <a:lnSpc>
                <a:spcPct val="113000"/>
              </a:lnSpc>
              <a:spcBef>
                <a:spcPts val="1500"/>
              </a:spcBef>
              <a:spcAft>
                <a:spcPts val="0"/>
              </a:spcAft>
              <a:buNone/>
              <a:defRPr/>
            </a:lvl3pPr>
            <a:lvl4pPr lvl="3" rtl="0">
              <a:lnSpc>
                <a:spcPct val="113000"/>
              </a:lnSpc>
              <a:spcBef>
                <a:spcPts val="1500"/>
              </a:spcBef>
              <a:spcAft>
                <a:spcPts val="0"/>
              </a:spcAft>
              <a:buNone/>
              <a:defRPr/>
            </a:lvl4pPr>
            <a:lvl5pPr lvl="4" rtl="0">
              <a:lnSpc>
                <a:spcPct val="113000"/>
              </a:lnSpc>
              <a:spcBef>
                <a:spcPts val="1500"/>
              </a:spcBef>
              <a:spcAft>
                <a:spcPts val="0"/>
              </a:spcAft>
              <a:buNone/>
              <a:defRPr/>
            </a:lvl5pPr>
            <a:lvl6pPr lvl="5" rtl="0">
              <a:lnSpc>
                <a:spcPct val="113000"/>
              </a:lnSpc>
              <a:spcBef>
                <a:spcPts val="1500"/>
              </a:spcBef>
              <a:spcAft>
                <a:spcPts val="0"/>
              </a:spcAft>
              <a:buNone/>
              <a:defRPr/>
            </a:lvl6pPr>
            <a:lvl7pPr lvl="6" rtl="0">
              <a:lnSpc>
                <a:spcPct val="113000"/>
              </a:lnSpc>
              <a:spcBef>
                <a:spcPts val="1500"/>
              </a:spcBef>
              <a:spcAft>
                <a:spcPts val="0"/>
              </a:spcAft>
              <a:buNone/>
              <a:defRPr/>
            </a:lvl7pPr>
            <a:lvl8pPr lvl="7" rtl="0">
              <a:lnSpc>
                <a:spcPct val="113000"/>
              </a:lnSpc>
              <a:spcBef>
                <a:spcPts val="1500"/>
              </a:spcBef>
              <a:spcAft>
                <a:spcPts val="0"/>
              </a:spcAft>
              <a:buNone/>
              <a:defRPr/>
            </a:lvl8pPr>
            <a:lvl9pPr lvl="8" rtl="0">
              <a:lnSpc>
                <a:spcPct val="113000"/>
              </a:lnSpc>
              <a:spcBef>
                <a:spcPts val="1500"/>
              </a:spcBef>
              <a:spcAft>
                <a:spcPts val="1500"/>
              </a:spcAft>
              <a:buNone/>
              <a:defRPr/>
            </a:lvl9pPr>
          </a:lstStyle>
          <a:p/>
        </p:txBody>
      </p:sp>
      <p:pic>
        <p:nvPicPr>
          <p:cNvPr id="1447" name="Google Shape;1447;p114"/>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12 1">
  <p:cSld name="CUSTOM_4_29_1">
    <p:spTree>
      <p:nvGrpSpPr>
        <p:cNvPr id="1448" name="Shape 1448"/>
        <p:cNvGrpSpPr/>
        <p:nvPr/>
      </p:nvGrpSpPr>
      <p:grpSpPr>
        <a:xfrm>
          <a:off x="0" y="0"/>
          <a:ext cx="0" cy="0"/>
          <a:chOff x="0" y="0"/>
          <a:chExt cx="0" cy="0"/>
        </a:xfrm>
      </p:grpSpPr>
      <p:sp>
        <p:nvSpPr>
          <p:cNvPr id="1449" name="Google Shape;1449;p115"/>
          <p:cNvSpPr txBox="1"/>
          <p:nvPr>
            <p:ph type="title"/>
          </p:nvPr>
        </p:nvSpPr>
        <p:spPr>
          <a:xfrm>
            <a:off x="1314450" y="709500"/>
            <a:ext cx="6515100" cy="7257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solidFill>
                  <a:srgbClr val="000000"/>
                </a:solidFill>
              </a:defRPr>
            </a:lvl1pPr>
            <a:lvl2pPr lvl="1" rtl="0" algn="ctr">
              <a:lnSpc>
                <a:spcPct val="130000"/>
              </a:lnSpc>
              <a:spcBef>
                <a:spcPts val="0"/>
              </a:spcBef>
              <a:spcAft>
                <a:spcPts val="0"/>
              </a:spcAft>
              <a:buNone/>
              <a:defRPr sz="2000">
                <a:solidFill>
                  <a:srgbClr val="000000"/>
                </a:solidFill>
              </a:defRPr>
            </a:lvl2pPr>
            <a:lvl3pPr lvl="2" rtl="0" algn="ctr">
              <a:lnSpc>
                <a:spcPct val="130000"/>
              </a:lnSpc>
              <a:spcBef>
                <a:spcPts val="0"/>
              </a:spcBef>
              <a:spcAft>
                <a:spcPts val="0"/>
              </a:spcAft>
              <a:buNone/>
              <a:defRPr sz="2000">
                <a:solidFill>
                  <a:srgbClr val="000000"/>
                </a:solidFill>
              </a:defRPr>
            </a:lvl3pPr>
            <a:lvl4pPr lvl="3" rtl="0" algn="ctr">
              <a:lnSpc>
                <a:spcPct val="130000"/>
              </a:lnSpc>
              <a:spcBef>
                <a:spcPts val="0"/>
              </a:spcBef>
              <a:spcAft>
                <a:spcPts val="0"/>
              </a:spcAft>
              <a:buNone/>
              <a:defRPr sz="2000">
                <a:solidFill>
                  <a:srgbClr val="000000"/>
                </a:solidFill>
              </a:defRPr>
            </a:lvl4pPr>
            <a:lvl5pPr lvl="4" rtl="0" algn="ctr">
              <a:lnSpc>
                <a:spcPct val="130000"/>
              </a:lnSpc>
              <a:spcBef>
                <a:spcPts val="0"/>
              </a:spcBef>
              <a:spcAft>
                <a:spcPts val="0"/>
              </a:spcAft>
              <a:buNone/>
              <a:defRPr sz="2000">
                <a:solidFill>
                  <a:srgbClr val="000000"/>
                </a:solidFill>
              </a:defRPr>
            </a:lvl5pPr>
            <a:lvl6pPr lvl="5" rtl="0" algn="ctr">
              <a:lnSpc>
                <a:spcPct val="130000"/>
              </a:lnSpc>
              <a:spcBef>
                <a:spcPts val="0"/>
              </a:spcBef>
              <a:spcAft>
                <a:spcPts val="0"/>
              </a:spcAft>
              <a:buNone/>
              <a:defRPr sz="2000">
                <a:solidFill>
                  <a:srgbClr val="000000"/>
                </a:solidFill>
              </a:defRPr>
            </a:lvl6pPr>
            <a:lvl7pPr lvl="6" rtl="0" algn="ctr">
              <a:lnSpc>
                <a:spcPct val="130000"/>
              </a:lnSpc>
              <a:spcBef>
                <a:spcPts val="0"/>
              </a:spcBef>
              <a:spcAft>
                <a:spcPts val="0"/>
              </a:spcAft>
              <a:buNone/>
              <a:defRPr sz="2000">
                <a:solidFill>
                  <a:srgbClr val="000000"/>
                </a:solidFill>
              </a:defRPr>
            </a:lvl7pPr>
            <a:lvl8pPr lvl="7" rtl="0" algn="ctr">
              <a:lnSpc>
                <a:spcPct val="130000"/>
              </a:lnSpc>
              <a:spcBef>
                <a:spcPts val="0"/>
              </a:spcBef>
              <a:spcAft>
                <a:spcPts val="0"/>
              </a:spcAft>
              <a:buNone/>
              <a:defRPr sz="2000">
                <a:solidFill>
                  <a:srgbClr val="000000"/>
                </a:solidFill>
              </a:defRPr>
            </a:lvl8pPr>
            <a:lvl9pPr lvl="8" rtl="0" algn="ctr">
              <a:lnSpc>
                <a:spcPct val="130000"/>
              </a:lnSpc>
              <a:spcBef>
                <a:spcPts val="0"/>
              </a:spcBef>
              <a:spcAft>
                <a:spcPts val="0"/>
              </a:spcAft>
              <a:buNone/>
              <a:defRPr sz="2000">
                <a:solidFill>
                  <a:srgbClr val="000000"/>
                </a:solidFill>
              </a:defRPr>
            </a:lvl9pPr>
          </a:lstStyle>
          <a:p/>
        </p:txBody>
      </p:sp>
      <p:cxnSp>
        <p:nvCxnSpPr>
          <p:cNvPr id="1450" name="Google Shape;1450;p115"/>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1451" name="Google Shape;1451;p115"/>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9pPr>
          </a:lstStyle>
          <a:p/>
        </p:txBody>
      </p:sp>
      <p:cxnSp>
        <p:nvCxnSpPr>
          <p:cNvPr id="1452" name="Google Shape;1452;p115"/>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pic>
        <p:nvPicPr>
          <p:cNvPr id="1453" name="Google Shape;1453;p115"/>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1454" name="Google Shape;1454;p115"/>
          <p:cNvSpPr txBox="1"/>
          <p:nvPr>
            <p:ph idx="2" type="subTitle"/>
          </p:nvPr>
        </p:nvSpPr>
        <p:spPr>
          <a:xfrm>
            <a:off x="663788" y="4627163"/>
            <a:ext cx="6887100" cy="4197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5">
  <p:cSld name="CUSTOM_4_31">
    <p:spTree>
      <p:nvGrpSpPr>
        <p:cNvPr id="1455" name="Shape 1455"/>
        <p:cNvGrpSpPr/>
        <p:nvPr/>
      </p:nvGrpSpPr>
      <p:grpSpPr>
        <a:xfrm>
          <a:off x="0" y="0"/>
          <a:ext cx="0" cy="0"/>
          <a:chOff x="0" y="0"/>
          <a:chExt cx="0" cy="0"/>
        </a:xfrm>
      </p:grpSpPr>
      <p:sp>
        <p:nvSpPr>
          <p:cNvPr id="1456" name="Google Shape;1456;p116"/>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p:txBody>
      </p:sp>
      <p:sp>
        <p:nvSpPr>
          <p:cNvPr id="1457" name="Google Shape;1457;p116"/>
          <p:cNvSpPr txBox="1"/>
          <p:nvPr>
            <p:ph type="title"/>
          </p:nvPr>
        </p:nvSpPr>
        <p:spPr>
          <a:xfrm>
            <a:off x="663788" y="65381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cxnSp>
        <p:nvCxnSpPr>
          <p:cNvPr id="1458" name="Google Shape;1458;p116"/>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1459" name="Google Shape;1459;p116"/>
          <p:cNvCxnSpPr/>
          <p:nvPr/>
        </p:nvCxnSpPr>
        <p:spPr>
          <a:xfrm rot="10800000">
            <a:off x="335825" y="4800900"/>
            <a:ext cx="0" cy="342600"/>
          </a:xfrm>
          <a:prstGeom prst="straightConnector1">
            <a:avLst/>
          </a:prstGeom>
          <a:noFill/>
          <a:ln cap="flat" cmpd="sng" w="9525">
            <a:solidFill>
              <a:schemeClr val="accent1"/>
            </a:solidFill>
            <a:prstDash val="solid"/>
            <a:round/>
            <a:headEnd len="med" w="med" type="none"/>
            <a:tailEnd len="med" w="med" type="none"/>
          </a:ln>
        </p:spPr>
      </p:cxnSp>
      <p:sp>
        <p:nvSpPr>
          <p:cNvPr id="1460" name="Google Shape;1460;p116"/>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461" name="Google Shape;1461;p116"/>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1462" name="Google Shape;1462;p116"/>
          <p:cNvSpPr txBox="1"/>
          <p:nvPr>
            <p:ph idx="2" type="subTitle"/>
          </p:nvPr>
        </p:nvSpPr>
        <p:spPr>
          <a:xfrm>
            <a:off x="663844" y="1068713"/>
            <a:ext cx="7816500" cy="5292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
        <p:nvSpPr>
          <p:cNvPr id="1463" name="Google Shape;1463;p116"/>
          <p:cNvSpPr txBox="1"/>
          <p:nvPr>
            <p:ph idx="3" type="subTitle"/>
          </p:nvPr>
        </p:nvSpPr>
        <p:spPr>
          <a:xfrm>
            <a:off x="663788" y="4627163"/>
            <a:ext cx="6001800" cy="4197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3">
  <p:cSld name="CUSTOM_4_32">
    <p:spTree>
      <p:nvGrpSpPr>
        <p:cNvPr id="1464" name="Shape 1464"/>
        <p:cNvGrpSpPr/>
        <p:nvPr/>
      </p:nvGrpSpPr>
      <p:grpSpPr>
        <a:xfrm>
          <a:off x="0" y="0"/>
          <a:ext cx="0" cy="0"/>
          <a:chOff x="0" y="0"/>
          <a:chExt cx="0" cy="0"/>
        </a:xfrm>
      </p:grpSpPr>
      <p:sp>
        <p:nvSpPr>
          <p:cNvPr id="1465" name="Google Shape;1465;p117"/>
          <p:cNvSpPr txBox="1"/>
          <p:nvPr>
            <p:ph type="title"/>
          </p:nvPr>
        </p:nvSpPr>
        <p:spPr>
          <a:xfrm>
            <a:off x="1314450" y="709500"/>
            <a:ext cx="6515100" cy="7257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solidFill>
                  <a:srgbClr val="000000"/>
                </a:solidFill>
              </a:defRPr>
            </a:lvl1pPr>
            <a:lvl2pPr lvl="1" rtl="0" algn="ctr">
              <a:lnSpc>
                <a:spcPct val="130000"/>
              </a:lnSpc>
              <a:spcBef>
                <a:spcPts val="0"/>
              </a:spcBef>
              <a:spcAft>
                <a:spcPts val="0"/>
              </a:spcAft>
              <a:buNone/>
              <a:defRPr sz="2000">
                <a:solidFill>
                  <a:srgbClr val="000000"/>
                </a:solidFill>
              </a:defRPr>
            </a:lvl2pPr>
            <a:lvl3pPr lvl="2" rtl="0" algn="ctr">
              <a:lnSpc>
                <a:spcPct val="130000"/>
              </a:lnSpc>
              <a:spcBef>
                <a:spcPts val="0"/>
              </a:spcBef>
              <a:spcAft>
                <a:spcPts val="0"/>
              </a:spcAft>
              <a:buNone/>
              <a:defRPr sz="2000">
                <a:solidFill>
                  <a:srgbClr val="000000"/>
                </a:solidFill>
              </a:defRPr>
            </a:lvl3pPr>
            <a:lvl4pPr lvl="3" rtl="0" algn="ctr">
              <a:lnSpc>
                <a:spcPct val="130000"/>
              </a:lnSpc>
              <a:spcBef>
                <a:spcPts val="0"/>
              </a:spcBef>
              <a:spcAft>
                <a:spcPts val="0"/>
              </a:spcAft>
              <a:buNone/>
              <a:defRPr sz="2000">
                <a:solidFill>
                  <a:srgbClr val="000000"/>
                </a:solidFill>
              </a:defRPr>
            </a:lvl4pPr>
            <a:lvl5pPr lvl="4" rtl="0" algn="ctr">
              <a:lnSpc>
                <a:spcPct val="130000"/>
              </a:lnSpc>
              <a:spcBef>
                <a:spcPts val="0"/>
              </a:spcBef>
              <a:spcAft>
                <a:spcPts val="0"/>
              </a:spcAft>
              <a:buNone/>
              <a:defRPr sz="2000">
                <a:solidFill>
                  <a:srgbClr val="000000"/>
                </a:solidFill>
              </a:defRPr>
            </a:lvl5pPr>
            <a:lvl6pPr lvl="5" rtl="0" algn="ctr">
              <a:lnSpc>
                <a:spcPct val="130000"/>
              </a:lnSpc>
              <a:spcBef>
                <a:spcPts val="0"/>
              </a:spcBef>
              <a:spcAft>
                <a:spcPts val="0"/>
              </a:spcAft>
              <a:buNone/>
              <a:defRPr sz="2000">
                <a:solidFill>
                  <a:srgbClr val="000000"/>
                </a:solidFill>
              </a:defRPr>
            </a:lvl6pPr>
            <a:lvl7pPr lvl="6" rtl="0" algn="ctr">
              <a:lnSpc>
                <a:spcPct val="130000"/>
              </a:lnSpc>
              <a:spcBef>
                <a:spcPts val="0"/>
              </a:spcBef>
              <a:spcAft>
                <a:spcPts val="0"/>
              </a:spcAft>
              <a:buNone/>
              <a:defRPr sz="2000">
                <a:solidFill>
                  <a:srgbClr val="000000"/>
                </a:solidFill>
              </a:defRPr>
            </a:lvl7pPr>
            <a:lvl8pPr lvl="7" rtl="0" algn="ctr">
              <a:lnSpc>
                <a:spcPct val="130000"/>
              </a:lnSpc>
              <a:spcBef>
                <a:spcPts val="0"/>
              </a:spcBef>
              <a:spcAft>
                <a:spcPts val="0"/>
              </a:spcAft>
              <a:buNone/>
              <a:defRPr sz="2000">
                <a:solidFill>
                  <a:srgbClr val="000000"/>
                </a:solidFill>
              </a:defRPr>
            </a:lvl8pPr>
            <a:lvl9pPr lvl="8" rtl="0" algn="ctr">
              <a:lnSpc>
                <a:spcPct val="130000"/>
              </a:lnSpc>
              <a:spcBef>
                <a:spcPts val="0"/>
              </a:spcBef>
              <a:spcAft>
                <a:spcPts val="0"/>
              </a:spcAft>
              <a:buNone/>
              <a:defRPr sz="2000">
                <a:solidFill>
                  <a:srgbClr val="000000"/>
                </a:solidFill>
              </a:defRPr>
            </a:lvl9pPr>
          </a:lstStyle>
          <a:p/>
        </p:txBody>
      </p:sp>
      <p:cxnSp>
        <p:nvCxnSpPr>
          <p:cNvPr id="1466" name="Google Shape;1466;p117"/>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cxnSp>
        <p:nvCxnSpPr>
          <p:cNvPr id="1467" name="Google Shape;1467;p117"/>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1468" name="Google Shape;1468;p117"/>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1469" name="Google Shape;1469;p117"/>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1470" name="Google Shape;1470;p117"/>
          <p:cNvSpPr txBox="1"/>
          <p:nvPr>
            <p:ph idx="1" type="subTitle"/>
          </p:nvPr>
        </p:nvSpPr>
        <p:spPr>
          <a:xfrm>
            <a:off x="663788" y="4627163"/>
            <a:ext cx="6887100" cy="4197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7">
  <p:cSld name="CUSTOM_4_26_1">
    <p:spTree>
      <p:nvGrpSpPr>
        <p:cNvPr id="1471" name="Shape 1471"/>
        <p:cNvGrpSpPr/>
        <p:nvPr/>
      </p:nvGrpSpPr>
      <p:grpSpPr>
        <a:xfrm>
          <a:off x="0" y="0"/>
          <a:ext cx="0" cy="0"/>
          <a:chOff x="0" y="0"/>
          <a:chExt cx="0" cy="0"/>
        </a:xfrm>
      </p:grpSpPr>
      <p:sp>
        <p:nvSpPr>
          <p:cNvPr id="1472" name="Google Shape;1472;p118"/>
          <p:cNvSpPr txBox="1"/>
          <p:nvPr>
            <p:ph type="title"/>
          </p:nvPr>
        </p:nvSpPr>
        <p:spPr>
          <a:xfrm>
            <a:off x="1314450" y="709500"/>
            <a:ext cx="6515100" cy="7257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solidFill>
                  <a:srgbClr val="000000"/>
                </a:solidFill>
              </a:defRPr>
            </a:lvl1pPr>
            <a:lvl2pPr lvl="1" rtl="0" algn="ctr">
              <a:lnSpc>
                <a:spcPct val="130000"/>
              </a:lnSpc>
              <a:spcBef>
                <a:spcPts val="0"/>
              </a:spcBef>
              <a:spcAft>
                <a:spcPts val="0"/>
              </a:spcAft>
              <a:buNone/>
              <a:defRPr sz="2000">
                <a:solidFill>
                  <a:srgbClr val="000000"/>
                </a:solidFill>
              </a:defRPr>
            </a:lvl2pPr>
            <a:lvl3pPr lvl="2" rtl="0" algn="ctr">
              <a:lnSpc>
                <a:spcPct val="130000"/>
              </a:lnSpc>
              <a:spcBef>
                <a:spcPts val="0"/>
              </a:spcBef>
              <a:spcAft>
                <a:spcPts val="0"/>
              </a:spcAft>
              <a:buNone/>
              <a:defRPr sz="2000">
                <a:solidFill>
                  <a:srgbClr val="000000"/>
                </a:solidFill>
              </a:defRPr>
            </a:lvl3pPr>
            <a:lvl4pPr lvl="3" rtl="0" algn="ctr">
              <a:lnSpc>
                <a:spcPct val="130000"/>
              </a:lnSpc>
              <a:spcBef>
                <a:spcPts val="0"/>
              </a:spcBef>
              <a:spcAft>
                <a:spcPts val="0"/>
              </a:spcAft>
              <a:buNone/>
              <a:defRPr sz="2000">
                <a:solidFill>
                  <a:srgbClr val="000000"/>
                </a:solidFill>
              </a:defRPr>
            </a:lvl4pPr>
            <a:lvl5pPr lvl="4" rtl="0" algn="ctr">
              <a:lnSpc>
                <a:spcPct val="130000"/>
              </a:lnSpc>
              <a:spcBef>
                <a:spcPts val="0"/>
              </a:spcBef>
              <a:spcAft>
                <a:spcPts val="0"/>
              </a:spcAft>
              <a:buNone/>
              <a:defRPr sz="2000">
                <a:solidFill>
                  <a:srgbClr val="000000"/>
                </a:solidFill>
              </a:defRPr>
            </a:lvl5pPr>
            <a:lvl6pPr lvl="5" rtl="0" algn="ctr">
              <a:lnSpc>
                <a:spcPct val="130000"/>
              </a:lnSpc>
              <a:spcBef>
                <a:spcPts val="0"/>
              </a:spcBef>
              <a:spcAft>
                <a:spcPts val="0"/>
              </a:spcAft>
              <a:buNone/>
              <a:defRPr sz="2000">
                <a:solidFill>
                  <a:srgbClr val="000000"/>
                </a:solidFill>
              </a:defRPr>
            </a:lvl6pPr>
            <a:lvl7pPr lvl="6" rtl="0" algn="ctr">
              <a:lnSpc>
                <a:spcPct val="130000"/>
              </a:lnSpc>
              <a:spcBef>
                <a:spcPts val="0"/>
              </a:spcBef>
              <a:spcAft>
                <a:spcPts val="0"/>
              </a:spcAft>
              <a:buNone/>
              <a:defRPr sz="2000">
                <a:solidFill>
                  <a:srgbClr val="000000"/>
                </a:solidFill>
              </a:defRPr>
            </a:lvl7pPr>
            <a:lvl8pPr lvl="7" rtl="0" algn="ctr">
              <a:lnSpc>
                <a:spcPct val="130000"/>
              </a:lnSpc>
              <a:spcBef>
                <a:spcPts val="0"/>
              </a:spcBef>
              <a:spcAft>
                <a:spcPts val="0"/>
              </a:spcAft>
              <a:buNone/>
              <a:defRPr sz="2000">
                <a:solidFill>
                  <a:srgbClr val="000000"/>
                </a:solidFill>
              </a:defRPr>
            </a:lvl8pPr>
            <a:lvl9pPr lvl="8" rtl="0" algn="ctr">
              <a:lnSpc>
                <a:spcPct val="130000"/>
              </a:lnSpc>
              <a:spcBef>
                <a:spcPts val="0"/>
              </a:spcBef>
              <a:spcAft>
                <a:spcPts val="0"/>
              </a:spcAft>
              <a:buNone/>
              <a:defRPr sz="2000">
                <a:solidFill>
                  <a:srgbClr val="000000"/>
                </a:solidFill>
              </a:defRPr>
            </a:lvl9pPr>
          </a:lstStyle>
          <a:p/>
        </p:txBody>
      </p:sp>
      <p:cxnSp>
        <p:nvCxnSpPr>
          <p:cNvPr id="1473" name="Google Shape;1473;p118"/>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1474" name="Google Shape;1474;p118"/>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9pPr>
          </a:lstStyle>
          <a:p/>
        </p:txBody>
      </p:sp>
      <p:cxnSp>
        <p:nvCxnSpPr>
          <p:cNvPr id="1475" name="Google Shape;1475;p118"/>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1476" name="Google Shape;1476;p118"/>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1477" name="Google Shape;1477;p118"/>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1478" name="Google Shape;1478;p118"/>
          <p:cNvSpPr txBox="1"/>
          <p:nvPr>
            <p:ph idx="2" type="subTitle"/>
          </p:nvPr>
        </p:nvSpPr>
        <p:spPr>
          <a:xfrm>
            <a:off x="663788" y="4627163"/>
            <a:ext cx="6887100" cy="4197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3 1">
  <p:cSld name="CUSTOM_4_8_1">
    <p:spTree>
      <p:nvGrpSpPr>
        <p:cNvPr id="1479" name="Shape 1479"/>
        <p:cNvGrpSpPr/>
        <p:nvPr/>
      </p:nvGrpSpPr>
      <p:grpSpPr>
        <a:xfrm>
          <a:off x="0" y="0"/>
          <a:ext cx="0" cy="0"/>
          <a:chOff x="0" y="0"/>
          <a:chExt cx="0" cy="0"/>
        </a:xfrm>
      </p:grpSpPr>
      <p:sp>
        <p:nvSpPr>
          <p:cNvPr id="1480" name="Google Shape;1480;p119"/>
          <p:cNvSpPr txBox="1"/>
          <p:nvPr>
            <p:ph type="title"/>
          </p:nvPr>
        </p:nvSpPr>
        <p:spPr>
          <a:xfrm>
            <a:off x="1314450" y="709500"/>
            <a:ext cx="6515100" cy="7257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solidFill>
                  <a:srgbClr val="000000"/>
                </a:solidFill>
              </a:defRPr>
            </a:lvl1pPr>
            <a:lvl2pPr lvl="1" rtl="0" algn="ctr">
              <a:lnSpc>
                <a:spcPct val="130000"/>
              </a:lnSpc>
              <a:spcBef>
                <a:spcPts val="0"/>
              </a:spcBef>
              <a:spcAft>
                <a:spcPts val="0"/>
              </a:spcAft>
              <a:buNone/>
              <a:defRPr sz="2000">
                <a:solidFill>
                  <a:srgbClr val="000000"/>
                </a:solidFill>
              </a:defRPr>
            </a:lvl2pPr>
            <a:lvl3pPr lvl="2" rtl="0" algn="ctr">
              <a:lnSpc>
                <a:spcPct val="130000"/>
              </a:lnSpc>
              <a:spcBef>
                <a:spcPts val="0"/>
              </a:spcBef>
              <a:spcAft>
                <a:spcPts val="0"/>
              </a:spcAft>
              <a:buNone/>
              <a:defRPr sz="2000">
                <a:solidFill>
                  <a:srgbClr val="000000"/>
                </a:solidFill>
              </a:defRPr>
            </a:lvl3pPr>
            <a:lvl4pPr lvl="3" rtl="0" algn="ctr">
              <a:lnSpc>
                <a:spcPct val="130000"/>
              </a:lnSpc>
              <a:spcBef>
                <a:spcPts val="0"/>
              </a:spcBef>
              <a:spcAft>
                <a:spcPts val="0"/>
              </a:spcAft>
              <a:buNone/>
              <a:defRPr sz="2000">
                <a:solidFill>
                  <a:srgbClr val="000000"/>
                </a:solidFill>
              </a:defRPr>
            </a:lvl4pPr>
            <a:lvl5pPr lvl="4" rtl="0" algn="ctr">
              <a:lnSpc>
                <a:spcPct val="130000"/>
              </a:lnSpc>
              <a:spcBef>
                <a:spcPts val="0"/>
              </a:spcBef>
              <a:spcAft>
                <a:spcPts val="0"/>
              </a:spcAft>
              <a:buNone/>
              <a:defRPr sz="2000">
                <a:solidFill>
                  <a:srgbClr val="000000"/>
                </a:solidFill>
              </a:defRPr>
            </a:lvl5pPr>
            <a:lvl6pPr lvl="5" rtl="0" algn="ctr">
              <a:lnSpc>
                <a:spcPct val="130000"/>
              </a:lnSpc>
              <a:spcBef>
                <a:spcPts val="0"/>
              </a:spcBef>
              <a:spcAft>
                <a:spcPts val="0"/>
              </a:spcAft>
              <a:buNone/>
              <a:defRPr sz="2000">
                <a:solidFill>
                  <a:srgbClr val="000000"/>
                </a:solidFill>
              </a:defRPr>
            </a:lvl6pPr>
            <a:lvl7pPr lvl="6" rtl="0" algn="ctr">
              <a:lnSpc>
                <a:spcPct val="130000"/>
              </a:lnSpc>
              <a:spcBef>
                <a:spcPts val="0"/>
              </a:spcBef>
              <a:spcAft>
                <a:spcPts val="0"/>
              </a:spcAft>
              <a:buNone/>
              <a:defRPr sz="2000">
                <a:solidFill>
                  <a:srgbClr val="000000"/>
                </a:solidFill>
              </a:defRPr>
            </a:lvl7pPr>
            <a:lvl8pPr lvl="7" rtl="0" algn="ctr">
              <a:lnSpc>
                <a:spcPct val="130000"/>
              </a:lnSpc>
              <a:spcBef>
                <a:spcPts val="0"/>
              </a:spcBef>
              <a:spcAft>
                <a:spcPts val="0"/>
              </a:spcAft>
              <a:buNone/>
              <a:defRPr sz="2000">
                <a:solidFill>
                  <a:srgbClr val="000000"/>
                </a:solidFill>
              </a:defRPr>
            </a:lvl8pPr>
            <a:lvl9pPr lvl="8" rtl="0" algn="ctr">
              <a:lnSpc>
                <a:spcPct val="130000"/>
              </a:lnSpc>
              <a:spcBef>
                <a:spcPts val="0"/>
              </a:spcBef>
              <a:spcAft>
                <a:spcPts val="0"/>
              </a:spcAft>
              <a:buNone/>
              <a:defRPr sz="2000">
                <a:solidFill>
                  <a:srgbClr val="000000"/>
                </a:solidFill>
              </a:defRPr>
            </a:lvl9pPr>
          </a:lstStyle>
          <a:p/>
        </p:txBody>
      </p:sp>
      <p:cxnSp>
        <p:nvCxnSpPr>
          <p:cNvPr id="1481" name="Google Shape;1481;p119"/>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cxnSp>
        <p:nvCxnSpPr>
          <p:cNvPr id="1482" name="Google Shape;1482;p119"/>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1483" name="Google Shape;1483;p119"/>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1484" name="Google Shape;1484;p119"/>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1485" name="Google Shape;1485;p119"/>
          <p:cNvSpPr txBox="1"/>
          <p:nvPr/>
        </p:nvSpPr>
        <p:spPr>
          <a:xfrm>
            <a:off x="389725" y="150"/>
            <a:ext cx="8754300" cy="3039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t/>
            </a:r>
            <a:endParaRPr>
              <a:latin typeface="Overpass Light"/>
              <a:ea typeface="Overpass Light"/>
              <a:cs typeface="Overpass Light"/>
              <a:sym typeface="Overpass Light"/>
            </a:endParaRPr>
          </a:p>
          <a:p>
            <a:pPr indent="0" lvl="0" marL="0" rtl="0" algn="r">
              <a:spcBef>
                <a:spcPts val="0"/>
              </a:spcBef>
              <a:spcAft>
                <a:spcPts val="0"/>
              </a:spcAft>
              <a:buClr>
                <a:schemeClr val="dk1"/>
              </a:buClr>
              <a:buSzPts val="1100"/>
              <a:buFont typeface="Arial"/>
              <a:buNone/>
            </a:pPr>
            <a:r>
              <a:t/>
            </a:r>
            <a:endParaRPr>
              <a:latin typeface="Overpass Light"/>
              <a:ea typeface="Overpass Light"/>
              <a:cs typeface="Overpass Light"/>
              <a:sym typeface="Overpass Light"/>
            </a:endParaRPr>
          </a:p>
          <a:p>
            <a:pPr indent="0" lvl="0" marL="0" rtl="0" algn="r">
              <a:spcBef>
                <a:spcPts val="0"/>
              </a:spcBef>
              <a:spcAft>
                <a:spcPts val="0"/>
              </a:spcAft>
              <a:buClr>
                <a:schemeClr val="dk1"/>
              </a:buClr>
              <a:buSzPts val="1100"/>
              <a:buFont typeface="Arial"/>
              <a:buNone/>
            </a:pPr>
            <a:r>
              <a:t/>
            </a:r>
            <a:endParaRPr>
              <a:latin typeface="Overpass Light"/>
              <a:ea typeface="Overpass Light"/>
              <a:cs typeface="Overpass Light"/>
              <a:sym typeface="Overpass Light"/>
            </a:endParaRPr>
          </a:p>
          <a:p>
            <a:pPr indent="0" lvl="0" marL="0" rtl="0" algn="r">
              <a:spcBef>
                <a:spcPts val="0"/>
              </a:spcBef>
              <a:spcAft>
                <a:spcPts val="0"/>
              </a:spcAft>
              <a:buClr>
                <a:schemeClr val="dk1"/>
              </a:buClr>
              <a:buSzPts val="1100"/>
              <a:buFont typeface="Arial"/>
              <a:buNone/>
            </a:pPr>
            <a:r>
              <a:t/>
            </a:r>
            <a:endParaRPr>
              <a:latin typeface="Overpass Light"/>
              <a:ea typeface="Overpass Light"/>
              <a:cs typeface="Overpass Light"/>
              <a:sym typeface="Overpass Light"/>
            </a:endParaRPr>
          </a:p>
          <a:p>
            <a:pPr indent="0" lvl="0" marL="0" rtl="0" algn="r">
              <a:spcBef>
                <a:spcPts val="0"/>
              </a:spcBef>
              <a:spcAft>
                <a:spcPts val="0"/>
              </a:spcAft>
              <a:buClr>
                <a:schemeClr val="dk1"/>
              </a:buClr>
              <a:buSzPts val="1100"/>
              <a:buFont typeface="Arial"/>
              <a:buNone/>
            </a:pPr>
            <a:r>
              <a:t/>
            </a:r>
            <a:endParaRPr>
              <a:latin typeface="Overpass Light"/>
              <a:ea typeface="Overpass Light"/>
              <a:cs typeface="Overpass Light"/>
              <a:sym typeface="Overpass Light"/>
            </a:endParaRPr>
          </a:p>
          <a:p>
            <a:pPr indent="0" lvl="0" marL="0" rtl="0" algn="r">
              <a:spcBef>
                <a:spcPts val="0"/>
              </a:spcBef>
              <a:spcAft>
                <a:spcPts val="0"/>
              </a:spcAft>
              <a:buClr>
                <a:schemeClr val="dk1"/>
              </a:buClr>
              <a:buSzPts val="1100"/>
              <a:buFont typeface="Arial"/>
              <a:buNone/>
            </a:pPr>
            <a:r>
              <a:t/>
            </a:r>
            <a:endParaRPr>
              <a:latin typeface="Overpass Light"/>
              <a:ea typeface="Overpass Light"/>
              <a:cs typeface="Overpass Light"/>
              <a:sym typeface="Overpass Light"/>
            </a:endParaRPr>
          </a:p>
          <a:p>
            <a:pPr indent="0" lvl="0" marL="0" rtl="0" algn="r">
              <a:spcBef>
                <a:spcPts val="0"/>
              </a:spcBef>
              <a:spcAft>
                <a:spcPts val="0"/>
              </a:spcAft>
              <a:buClr>
                <a:schemeClr val="dk1"/>
              </a:buClr>
              <a:buSzPts val="1100"/>
              <a:buFont typeface="Arial"/>
              <a:buNone/>
            </a:pPr>
            <a:r>
              <a:t/>
            </a:r>
            <a:endParaRPr>
              <a:latin typeface="Overpass Light"/>
              <a:ea typeface="Overpass Light"/>
              <a:cs typeface="Overpass Light"/>
              <a:sym typeface="Overpass Light"/>
            </a:endParaRPr>
          </a:p>
          <a:p>
            <a:pPr indent="0" lvl="0" marL="0" rtl="0" algn="r">
              <a:spcBef>
                <a:spcPts val="0"/>
              </a:spcBef>
              <a:spcAft>
                <a:spcPts val="0"/>
              </a:spcAft>
              <a:buClr>
                <a:schemeClr val="dk1"/>
              </a:buClr>
              <a:buSzPts val="1100"/>
              <a:buFont typeface="Arial"/>
              <a:buNone/>
            </a:pPr>
            <a:r>
              <a:t/>
            </a:r>
            <a:endParaRPr>
              <a:latin typeface="Overpass Light"/>
              <a:ea typeface="Overpass Light"/>
              <a:cs typeface="Overpass Light"/>
              <a:sym typeface="Overpass Light"/>
            </a:endParaRPr>
          </a:p>
          <a:p>
            <a:pPr indent="0" lvl="0" marL="0" rtl="0" algn="r">
              <a:spcBef>
                <a:spcPts val="0"/>
              </a:spcBef>
              <a:spcAft>
                <a:spcPts val="0"/>
              </a:spcAft>
              <a:buClr>
                <a:schemeClr val="dk1"/>
              </a:buClr>
              <a:buSzPts val="1100"/>
              <a:buFont typeface="Arial"/>
              <a:buNone/>
            </a:pPr>
            <a:r>
              <a:t/>
            </a:r>
            <a:endParaRPr>
              <a:latin typeface="Overpass Light"/>
              <a:ea typeface="Overpass Light"/>
              <a:cs typeface="Overpass Light"/>
              <a:sym typeface="Overpass Light"/>
            </a:endParaRPr>
          </a:p>
          <a:p>
            <a:pPr indent="0" lvl="0" marL="0" rtl="0" algn="r">
              <a:spcBef>
                <a:spcPts val="0"/>
              </a:spcBef>
              <a:spcAft>
                <a:spcPts val="0"/>
              </a:spcAft>
              <a:buNone/>
            </a:pPr>
            <a:r>
              <a:t/>
            </a:r>
            <a:endParaRPr sz="600">
              <a:solidFill>
                <a:srgbClr val="666666"/>
              </a:solidFill>
              <a:latin typeface="Red Hat Display"/>
              <a:ea typeface="Red Hat Display"/>
              <a:cs typeface="Red Hat Display"/>
              <a:sym typeface="Red Hat Display"/>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5">
  <p:cSld name="CUSTOM_4_33">
    <p:spTree>
      <p:nvGrpSpPr>
        <p:cNvPr id="1486" name="Shape 1486"/>
        <p:cNvGrpSpPr/>
        <p:nvPr/>
      </p:nvGrpSpPr>
      <p:grpSpPr>
        <a:xfrm>
          <a:off x="0" y="0"/>
          <a:ext cx="0" cy="0"/>
          <a:chOff x="0" y="0"/>
          <a:chExt cx="0" cy="0"/>
        </a:xfrm>
      </p:grpSpPr>
      <p:sp>
        <p:nvSpPr>
          <p:cNvPr id="1487" name="Google Shape;1487;p120"/>
          <p:cNvSpPr txBox="1"/>
          <p:nvPr>
            <p:ph type="title"/>
          </p:nvPr>
        </p:nvSpPr>
        <p:spPr>
          <a:xfrm>
            <a:off x="1314450" y="709500"/>
            <a:ext cx="6515100" cy="7257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1900">
                <a:solidFill>
                  <a:srgbClr val="000000"/>
                </a:solidFill>
              </a:defRPr>
            </a:lvl1pPr>
            <a:lvl2pPr lvl="1" rtl="0" algn="ctr">
              <a:lnSpc>
                <a:spcPct val="130000"/>
              </a:lnSpc>
              <a:spcBef>
                <a:spcPts val="0"/>
              </a:spcBef>
              <a:spcAft>
                <a:spcPts val="0"/>
              </a:spcAft>
              <a:buNone/>
              <a:defRPr sz="1900">
                <a:solidFill>
                  <a:srgbClr val="000000"/>
                </a:solidFill>
              </a:defRPr>
            </a:lvl2pPr>
            <a:lvl3pPr lvl="2" rtl="0" algn="ctr">
              <a:lnSpc>
                <a:spcPct val="130000"/>
              </a:lnSpc>
              <a:spcBef>
                <a:spcPts val="0"/>
              </a:spcBef>
              <a:spcAft>
                <a:spcPts val="0"/>
              </a:spcAft>
              <a:buNone/>
              <a:defRPr sz="1900">
                <a:solidFill>
                  <a:srgbClr val="000000"/>
                </a:solidFill>
              </a:defRPr>
            </a:lvl3pPr>
            <a:lvl4pPr lvl="3" rtl="0" algn="ctr">
              <a:lnSpc>
                <a:spcPct val="130000"/>
              </a:lnSpc>
              <a:spcBef>
                <a:spcPts val="0"/>
              </a:spcBef>
              <a:spcAft>
                <a:spcPts val="0"/>
              </a:spcAft>
              <a:buNone/>
              <a:defRPr sz="1900">
                <a:solidFill>
                  <a:srgbClr val="000000"/>
                </a:solidFill>
              </a:defRPr>
            </a:lvl4pPr>
            <a:lvl5pPr lvl="4" rtl="0" algn="ctr">
              <a:lnSpc>
                <a:spcPct val="130000"/>
              </a:lnSpc>
              <a:spcBef>
                <a:spcPts val="0"/>
              </a:spcBef>
              <a:spcAft>
                <a:spcPts val="0"/>
              </a:spcAft>
              <a:buNone/>
              <a:defRPr sz="1900">
                <a:solidFill>
                  <a:srgbClr val="000000"/>
                </a:solidFill>
              </a:defRPr>
            </a:lvl5pPr>
            <a:lvl6pPr lvl="5" rtl="0" algn="ctr">
              <a:lnSpc>
                <a:spcPct val="130000"/>
              </a:lnSpc>
              <a:spcBef>
                <a:spcPts val="0"/>
              </a:spcBef>
              <a:spcAft>
                <a:spcPts val="0"/>
              </a:spcAft>
              <a:buNone/>
              <a:defRPr sz="1900">
                <a:solidFill>
                  <a:srgbClr val="000000"/>
                </a:solidFill>
              </a:defRPr>
            </a:lvl6pPr>
            <a:lvl7pPr lvl="6" rtl="0" algn="ctr">
              <a:lnSpc>
                <a:spcPct val="130000"/>
              </a:lnSpc>
              <a:spcBef>
                <a:spcPts val="0"/>
              </a:spcBef>
              <a:spcAft>
                <a:spcPts val="0"/>
              </a:spcAft>
              <a:buNone/>
              <a:defRPr sz="1900">
                <a:solidFill>
                  <a:srgbClr val="000000"/>
                </a:solidFill>
              </a:defRPr>
            </a:lvl7pPr>
            <a:lvl8pPr lvl="7" rtl="0" algn="ctr">
              <a:lnSpc>
                <a:spcPct val="130000"/>
              </a:lnSpc>
              <a:spcBef>
                <a:spcPts val="0"/>
              </a:spcBef>
              <a:spcAft>
                <a:spcPts val="0"/>
              </a:spcAft>
              <a:buNone/>
              <a:defRPr sz="1900">
                <a:solidFill>
                  <a:srgbClr val="000000"/>
                </a:solidFill>
              </a:defRPr>
            </a:lvl8pPr>
            <a:lvl9pPr lvl="8" rtl="0" algn="ctr">
              <a:lnSpc>
                <a:spcPct val="130000"/>
              </a:lnSpc>
              <a:spcBef>
                <a:spcPts val="0"/>
              </a:spcBef>
              <a:spcAft>
                <a:spcPts val="0"/>
              </a:spcAft>
              <a:buNone/>
              <a:defRPr sz="1900">
                <a:solidFill>
                  <a:srgbClr val="000000"/>
                </a:solidFill>
              </a:defRPr>
            </a:lvl9pPr>
          </a:lstStyle>
          <a:p/>
        </p:txBody>
      </p:sp>
      <p:cxnSp>
        <p:nvCxnSpPr>
          <p:cNvPr id="1488" name="Google Shape;1488;p120"/>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cxnSp>
        <p:nvCxnSpPr>
          <p:cNvPr id="1489" name="Google Shape;1489;p120"/>
          <p:cNvCxnSpPr/>
          <p:nvPr/>
        </p:nvCxnSpPr>
        <p:spPr>
          <a:xfrm rot="10800000">
            <a:off x="335825" y="4801200"/>
            <a:ext cx="0" cy="342300"/>
          </a:xfrm>
          <a:prstGeom prst="straightConnector1">
            <a:avLst/>
          </a:prstGeom>
          <a:noFill/>
          <a:ln cap="flat" cmpd="sng" w="9525">
            <a:solidFill>
              <a:srgbClr val="EE0000"/>
            </a:solidFill>
            <a:prstDash val="solid"/>
            <a:round/>
            <a:headEnd len="med" w="med" type="none"/>
            <a:tailEnd len="med" w="med" type="none"/>
          </a:ln>
        </p:spPr>
      </p:cxnSp>
      <p:sp>
        <p:nvSpPr>
          <p:cNvPr id="1490" name="Google Shape;1490;p120"/>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1491" name="Google Shape;1491;p120"/>
          <p:cNvSpPr txBox="1"/>
          <p:nvPr/>
        </p:nvSpPr>
        <p:spPr>
          <a:xfrm>
            <a:off x="7551023" y="202377"/>
            <a:ext cx="12141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600">
                <a:solidFill>
                  <a:srgbClr val="666666"/>
                </a:solidFill>
                <a:latin typeface="Overpass"/>
                <a:ea typeface="Overpass"/>
                <a:cs typeface="Overpass"/>
                <a:sym typeface="Overpass"/>
              </a:rPr>
              <a:t>CONFIDENTIAL </a:t>
            </a:r>
            <a:r>
              <a:rPr lang="en" sz="600">
                <a:solidFill>
                  <a:srgbClr val="666666"/>
                </a:solidFill>
                <a:latin typeface="Overpass Light"/>
                <a:ea typeface="Overpass Light"/>
                <a:cs typeface="Overpass Light"/>
                <a:sym typeface="Overpass Light"/>
              </a:rPr>
              <a:t>INTERNAL USE</a:t>
            </a:r>
            <a:endParaRPr sz="600">
              <a:solidFill>
                <a:srgbClr val="666666"/>
              </a:solidFill>
              <a:latin typeface="Overpass Light"/>
              <a:ea typeface="Overpass Light"/>
              <a:cs typeface="Overpass Light"/>
              <a:sym typeface="Overpass Light"/>
            </a:endParaRPr>
          </a:p>
        </p:txBody>
      </p:sp>
      <p:pic>
        <p:nvPicPr>
          <p:cNvPr id="1492" name="Google Shape;1492;p120"/>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1493" name="Google Shape;1493;p120"/>
          <p:cNvSpPr txBox="1"/>
          <p:nvPr>
            <p:ph idx="1" type="subTitle"/>
          </p:nvPr>
        </p:nvSpPr>
        <p:spPr>
          <a:xfrm>
            <a:off x="663788" y="4627163"/>
            <a:ext cx="6887100" cy="4197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400">
                <a:solidFill>
                  <a:srgbClr val="4D4D4F"/>
                </a:solidFill>
              </a:defRPr>
            </a:lvl1pPr>
            <a:lvl2pPr lvl="1" rtl="0">
              <a:lnSpc>
                <a:spcPct val="142000"/>
              </a:lnSpc>
              <a:spcBef>
                <a:spcPts val="0"/>
              </a:spcBef>
              <a:spcAft>
                <a:spcPts val="0"/>
              </a:spcAft>
              <a:buNone/>
              <a:defRPr sz="400">
                <a:solidFill>
                  <a:srgbClr val="4D4D4F"/>
                </a:solidFill>
              </a:defRPr>
            </a:lvl2pPr>
            <a:lvl3pPr lvl="2" rtl="0">
              <a:lnSpc>
                <a:spcPct val="142000"/>
              </a:lnSpc>
              <a:spcBef>
                <a:spcPts val="0"/>
              </a:spcBef>
              <a:spcAft>
                <a:spcPts val="0"/>
              </a:spcAft>
              <a:buNone/>
              <a:defRPr sz="400">
                <a:solidFill>
                  <a:srgbClr val="4D4D4F"/>
                </a:solidFill>
              </a:defRPr>
            </a:lvl3pPr>
            <a:lvl4pPr lvl="3" rtl="0">
              <a:lnSpc>
                <a:spcPct val="142000"/>
              </a:lnSpc>
              <a:spcBef>
                <a:spcPts val="0"/>
              </a:spcBef>
              <a:spcAft>
                <a:spcPts val="0"/>
              </a:spcAft>
              <a:buNone/>
              <a:defRPr sz="400">
                <a:solidFill>
                  <a:srgbClr val="4D4D4F"/>
                </a:solidFill>
              </a:defRPr>
            </a:lvl4pPr>
            <a:lvl5pPr lvl="4" rtl="0">
              <a:lnSpc>
                <a:spcPct val="142000"/>
              </a:lnSpc>
              <a:spcBef>
                <a:spcPts val="0"/>
              </a:spcBef>
              <a:spcAft>
                <a:spcPts val="0"/>
              </a:spcAft>
              <a:buNone/>
              <a:defRPr sz="400">
                <a:solidFill>
                  <a:srgbClr val="4D4D4F"/>
                </a:solidFill>
              </a:defRPr>
            </a:lvl5pPr>
            <a:lvl6pPr lvl="5" rtl="0">
              <a:lnSpc>
                <a:spcPct val="142000"/>
              </a:lnSpc>
              <a:spcBef>
                <a:spcPts val="0"/>
              </a:spcBef>
              <a:spcAft>
                <a:spcPts val="0"/>
              </a:spcAft>
              <a:buNone/>
              <a:defRPr sz="400">
                <a:solidFill>
                  <a:srgbClr val="4D4D4F"/>
                </a:solidFill>
              </a:defRPr>
            </a:lvl6pPr>
            <a:lvl7pPr lvl="6" rtl="0">
              <a:lnSpc>
                <a:spcPct val="142000"/>
              </a:lnSpc>
              <a:spcBef>
                <a:spcPts val="0"/>
              </a:spcBef>
              <a:spcAft>
                <a:spcPts val="0"/>
              </a:spcAft>
              <a:buNone/>
              <a:defRPr sz="400">
                <a:solidFill>
                  <a:srgbClr val="4D4D4F"/>
                </a:solidFill>
              </a:defRPr>
            </a:lvl7pPr>
            <a:lvl8pPr lvl="7" rtl="0">
              <a:lnSpc>
                <a:spcPct val="142000"/>
              </a:lnSpc>
              <a:spcBef>
                <a:spcPts val="0"/>
              </a:spcBef>
              <a:spcAft>
                <a:spcPts val="0"/>
              </a:spcAft>
              <a:buNone/>
              <a:defRPr sz="400">
                <a:solidFill>
                  <a:srgbClr val="4D4D4F"/>
                </a:solidFill>
              </a:defRPr>
            </a:lvl8pPr>
            <a:lvl9pPr lvl="8" rtl="0">
              <a:lnSpc>
                <a:spcPct val="142000"/>
              </a:lnSpc>
              <a:spcBef>
                <a:spcPts val="0"/>
              </a:spcBef>
              <a:spcAft>
                <a:spcPts val="0"/>
              </a:spcAft>
              <a:buNone/>
              <a:defRPr sz="400">
                <a:solidFill>
                  <a:srgbClr val="4D4D4F"/>
                </a:solidFill>
              </a:defRPr>
            </a:lvl9pPr>
          </a:lstStyle>
          <a:p/>
        </p:txBody>
      </p:sp>
      <p:sp>
        <p:nvSpPr>
          <p:cNvPr id="1494" name="Google Shape;1494;p120"/>
          <p:cNvSpPr txBox="1"/>
          <p:nvPr/>
        </p:nvSpPr>
        <p:spPr>
          <a:xfrm>
            <a:off x="475725" y="255477"/>
            <a:ext cx="2208300" cy="1710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t/>
            </a:r>
            <a:endParaRPr b="1" sz="600">
              <a:solidFill>
                <a:srgbClr val="4D4D4F"/>
              </a:solidFill>
              <a:latin typeface="Overpass"/>
              <a:ea typeface="Overpass"/>
              <a:cs typeface="Overpass"/>
              <a:sym typeface="Overpass"/>
            </a:endParaRPr>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ck closing 1">
  <p:cSld name="TITLE_1_1_1">
    <p:bg>
      <p:bgPr>
        <a:solidFill>
          <a:srgbClr val="FFFFFF"/>
        </a:solidFill>
      </p:bgPr>
    </p:bg>
    <p:spTree>
      <p:nvGrpSpPr>
        <p:cNvPr id="1495" name="Shape 1495"/>
        <p:cNvGrpSpPr/>
        <p:nvPr/>
      </p:nvGrpSpPr>
      <p:grpSpPr>
        <a:xfrm>
          <a:off x="0" y="0"/>
          <a:ext cx="0" cy="0"/>
          <a:chOff x="0" y="0"/>
          <a:chExt cx="0" cy="0"/>
        </a:xfrm>
      </p:grpSpPr>
      <p:cxnSp>
        <p:nvCxnSpPr>
          <p:cNvPr id="1496" name="Google Shape;1496;p121"/>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1497" name="Google Shape;1497;p121"/>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1498" name="Google Shape;1498;p121"/>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cxnSp>
        <p:nvCxnSpPr>
          <p:cNvPr id="1499" name="Google Shape;1499;p121"/>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1500" name="Google Shape;1500;p121"/>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SzPts val="700"/>
              <a:buFont typeface="Red Hat Display"/>
              <a:buNone/>
              <a:defRPr sz="700">
                <a:latin typeface="Red Hat Display"/>
                <a:ea typeface="Red Hat Display"/>
                <a:cs typeface="Red Hat Display"/>
                <a:sym typeface="Red Hat Display"/>
              </a:defRPr>
            </a:lvl1pPr>
            <a:lvl2pPr lvl="1" rtl="0">
              <a:lnSpc>
                <a:spcPct val="100000"/>
              </a:lnSpc>
              <a:spcBef>
                <a:spcPts val="0"/>
              </a:spcBef>
              <a:spcAft>
                <a:spcPts val="0"/>
              </a:spcAft>
              <a:buSzPts val="700"/>
              <a:buFont typeface="Red Hat Display"/>
              <a:buNone/>
              <a:defRPr sz="700">
                <a:latin typeface="Red Hat Display"/>
                <a:ea typeface="Red Hat Display"/>
                <a:cs typeface="Red Hat Display"/>
                <a:sym typeface="Red Hat Display"/>
              </a:defRPr>
            </a:lvl2pPr>
            <a:lvl3pPr lvl="2" rtl="0">
              <a:lnSpc>
                <a:spcPct val="100000"/>
              </a:lnSpc>
              <a:spcBef>
                <a:spcPts val="0"/>
              </a:spcBef>
              <a:spcAft>
                <a:spcPts val="0"/>
              </a:spcAft>
              <a:buSzPts val="700"/>
              <a:buFont typeface="Red Hat Display"/>
              <a:buNone/>
              <a:defRPr sz="700">
                <a:latin typeface="Red Hat Display"/>
                <a:ea typeface="Red Hat Display"/>
                <a:cs typeface="Red Hat Display"/>
                <a:sym typeface="Red Hat Display"/>
              </a:defRPr>
            </a:lvl3pPr>
            <a:lvl4pPr lvl="3" rtl="0">
              <a:lnSpc>
                <a:spcPct val="100000"/>
              </a:lnSpc>
              <a:spcBef>
                <a:spcPts val="0"/>
              </a:spcBef>
              <a:spcAft>
                <a:spcPts val="0"/>
              </a:spcAft>
              <a:buSzPts val="700"/>
              <a:buFont typeface="Red Hat Display"/>
              <a:buNone/>
              <a:defRPr sz="700">
                <a:latin typeface="Red Hat Display"/>
                <a:ea typeface="Red Hat Display"/>
                <a:cs typeface="Red Hat Display"/>
                <a:sym typeface="Red Hat Display"/>
              </a:defRPr>
            </a:lvl4pPr>
            <a:lvl5pPr lvl="4" rtl="0">
              <a:lnSpc>
                <a:spcPct val="100000"/>
              </a:lnSpc>
              <a:spcBef>
                <a:spcPts val="0"/>
              </a:spcBef>
              <a:spcAft>
                <a:spcPts val="0"/>
              </a:spcAft>
              <a:buSzPts val="700"/>
              <a:buFont typeface="Red Hat Display"/>
              <a:buNone/>
              <a:defRPr sz="700">
                <a:latin typeface="Red Hat Display"/>
                <a:ea typeface="Red Hat Display"/>
                <a:cs typeface="Red Hat Display"/>
                <a:sym typeface="Red Hat Display"/>
              </a:defRPr>
            </a:lvl5pPr>
            <a:lvl6pPr lvl="5" rtl="0">
              <a:lnSpc>
                <a:spcPct val="100000"/>
              </a:lnSpc>
              <a:spcBef>
                <a:spcPts val="0"/>
              </a:spcBef>
              <a:spcAft>
                <a:spcPts val="0"/>
              </a:spcAft>
              <a:buSzPts val="700"/>
              <a:buFont typeface="Red Hat Display"/>
              <a:buNone/>
              <a:defRPr sz="700">
                <a:latin typeface="Red Hat Display"/>
                <a:ea typeface="Red Hat Display"/>
                <a:cs typeface="Red Hat Display"/>
                <a:sym typeface="Red Hat Display"/>
              </a:defRPr>
            </a:lvl6pPr>
            <a:lvl7pPr lvl="6" rtl="0">
              <a:lnSpc>
                <a:spcPct val="100000"/>
              </a:lnSpc>
              <a:spcBef>
                <a:spcPts val="0"/>
              </a:spcBef>
              <a:spcAft>
                <a:spcPts val="0"/>
              </a:spcAft>
              <a:buSzPts val="700"/>
              <a:buFont typeface="Red Hat Display"/>
              <a:buNone/>
              <a:defRPr sz="700">
                <a:latin typeface="Red Hat Display"/>
                <a:ea typeface="Red Hat Display"/>
                <a:cs typeface="Red Hat Display"/>
                <a:sym typeface="Red Hat Display"/>
              </a:defRPr>
            </a:lvl7pPr>
            <a:lvl8pPr lvl="7" rtl="0">
              <a:lnSpc>
                <a:spcPct val="100000"/>
              </a:lnSpc>
              <a:spcBef>
                <a:spcPts val="0"/>
              </a:spcBef>
              <a:spcAft>
                <a:spcPts val="0"/>
              </a:spcAft>
              <a:buSzPts val="700"/>
              <a:buFont typeface="Red Hat Display"/>
              <a:buNone/>
              <a:defRPr sz="700">
                <a:latin typeface="Red Hat Display"/>
                <a:ea typeface="Red Hat Display"/>
                <a:cs typeface="Red Hat Display"/>
                <a:sym typeface="Red Hat Display"/>
              </a:defRPr>
            </a:lvl8pPr>
            <a:lvl9pPr lvl="8" rtl="0">
              <a:lnSpc>
                <a:spcPct val="100000"/>
              </a:lnSpc>
              <a:spcBef>
                <a:spcPts val="0"/>
              </a:spcBef>
              <a:spcAft>
                <a:spcPts val="0"/>
              </a:spcAft>
              <a:buSzPts val="700"/>
              <a:buFont typeface="Red Hat Display"/>
              <a:buNone/>
              <a:defRPr sz="700">
                <a:latin typeface="Red Hat Display"/>
                <a:ea typeface="Red Hat Display"/>
                <a:cs typeface="Red Hat Display"/>
                <a:sym typeface="Red Hat Display"/>
              </a:defRPr>
            </a:lvl9pPr>
          </a:lstStyle>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Slide - White 2">
  <p:cSld name="CUSTOM_4_2_4">
    <p:spTree>
      <p:nvGrpSpPr>
        <p:cNvPr id="1501" name="Shape 1501"/>
        <p:cNvGrpSpPr/>
        <p:nvPr/>
      </p:nvGrpSpPr>
      <p:grpSpPr>
        <a:xfrm>
          <a:off x="0" y="0"/>
          <a:ext cx="0" cy="0"/>
          <a:chOff x="0" y="0"/>
          <a:chExt cx="0" cy="0"/>
        </a:xfrm>
      </p:grpSpPr>
      <p:sp>
        <p:nvSpPr>
          <p:cNvPr id="1502" name="Google Shape;1502;p122"/>
          <p:cNvSpPr txBox="1"/>
          <p:nvPr>
            <p:ph type="title"/>
          </p:nvPr>
        </p:nvSpPr>
        <p:spPr>
          <a:xfrm>
            <a:off x="610256" y="709500"/>
            <a:ext cx="7957200" cy="4584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b="1" sz="2700">
                <a:solidFill>
                  <a:srgbClr val="000000"/>
                </a:solidFill>
                <a:latin typeface="Overpass"/>
                <a:ea typeface="Overpass"/>
                <a:cs typeface="Overpass"/>
                <a:sym typeface="Overpass"/>
              </a:defRPr>
            </a:lvl1pPr>
            <a:lvl2pPr lvl="1" rtl="0" algn="ctr">
              <a:lnSpc>
                <a:spcPct val="130000"/>
              </a:lnSpc>
              <a:spcBef>
                <a:spcPts val="0"/>
              </a:spcBef>
              <a:spcAft>
                <a:spcPts val="0"/>
              </a:spcAft>
              <a:buNone/>
              <a:defRPr sz="2000">
                <a:solidFill>
                  <a:srgbClr val="000000"/>
                </a:solidFill>
              </a:defRPr>
            </a:lvl2pPr>
            <a:lvl3pPr lvl="2" rtl="0" algn="ctr">
              <a:lnSpc>
                <a:spcPct val="130000"/>
              </a:lnSpc>
              <a:spcBef>
                <a:spcPts val="0"/>
              </a:spcBef>
              <a:spcAft>
                <a:spcPts val="0"/>
              </a:spcAft>
              <a:buNone/>
              <a:defRPr sz="2000">
                <a:solidFill>
                  <a:srgbClr val="000000"/>
                </a:solidFill>
              </a:defRPr>
            </a:lvl3pPr>
            <a:lvl4pPr lvl="3" rtl="0" algn="ctr">
              <a:lnSpc>
                <a:spcPct val="130000"/>
              </a:lnSpc>
              <a:spcBef>
                <a:spcPts val="0"/>
              </a:spcBef>
              <a:spcAft>
                <a:spcPts val="0"/>
              </a:spcAft>
              <a:buNone/>
              <a:defRPr sz="2000">
                <a:solidFill>
                  <a:srgbClr val="000000"/>
                </a:solidFill>
              </a:defRPr>
            </a:lvl4pPr>
            <a:lvl5pPr lvl="4" rtl="0" algn="ctr">
              <a:lnSpc>
                <a:spcPct val="130000"/>
              </a:lnSpc>
              <a:spcBef>
                <a:spcPts val="0"/>
              </a:spcBef>
              <a:spcAft>
                <a:spcPts val="0"/>
              </a:spcAft>
              <a:buNone/>
              <a:defRPr sz="2000">
                <a:solidFill>
                  <a:srgbClr val="000000"/>
                </a:solidFill>
              </a:defRPr>
            </a:lvl5pPr>
            <a:lvl6pPr lvl="5" rtl="0" algn="ctr">
              <a:lnSpc>
                <a:spcPct val="130000"/>
              </a:lnSpc>
              <a:spcBef>
                <a:spcPts val="0"/>
              </a:spcBef>
              <a:spcAft>
                <a:spcPts val="0"/>
              </a:spcAft>
              <a:buNone/>
              <a:defRPr sz="2000">
                <a:solidFill>
                  <a:srgbClr val="000000"/>
                </a:solidFill>
              </a:defRPr>
            </a:lvl6pPr>
            <a:lvl7pPr lvl="6" rtl="0" algn="ctr">
              <a:lnSpc>
                <a:spcPct val="130000"/>
              </a:lnSpc>
              <a:spcBef>
                <a:spcPts val="0"/>
              </a:spcBef>
              <a:spcAft>
                <a:spcPts val="0"/>
              </a:spcAft>
              <a:buNone/>
              <a:defRPr sz="2000">
                <a:solidFill>
                  <a:srgbClr val="000000"/>
                </a:solidFill>
              </a:defRPr>
            </a:lvl7pPr>
            <a:lvl8pPr lvl="7" rtl="0" algn="ctr">
              <a:lnSpc>
                <a:spcPct val="130000"/>
              </a:lnSpc>
              <a:spcBef>
                <a:spcPts val="0"/>
              </a:spcBef>
              <a:spcAft>
                <a:spcPts val="0"/>
              </a:spcAft>
              <a:buNone/>
              <a:defRPr sz="2000">
                <a:solidFill>
                  <a:srgbClr val="000000"/>
                </a:solidFill>
              </a:defRPr>
            </a:lvl8pPr>
            <a:lvl9pPr lvl="8" rtl="0" algn="ctr">
              <a:lnSpc>
                <a:spcPct val="130000"/>
              </a:lnSpc>
              <a:spcBef>
                <a:spcPts val="0"/>
              </a:spcBef>
              <a:spcAft>
                <a:spcPts val="0"/>
              </a:spcAft>
              <a:buNone/>
              <a:defRPr sz="2000">
                <a:solidFill>
                  <a:srgbClr val="000000"/>
                </a:solidFill>
              </a:defRPr>
            </a:lvl9pPr>
          </a:lstStyle>
          <a:p/>
        </p:txBody>
      </p:sp>
      <p:cxnSp>
        <p:nvCxnSpPr>
          <p:cNvPr id="1503" name="Google Shape;1503;p122"/>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cxnSp>
        <p:nvCxnSpPr>
          <p:cNvPr id="1504" name="Google Shape;1504;p122"/>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1505" name="Google Shape;1505;p122"/>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1506" name="Google Shape;1506;p122"/>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1507" name="Google Shape;1507;p122"/>
          <p:cNvSpPr txBox="1"/>
          <p:nvPr>
            <p:ph idx="1" type="subTitle"/>
          </p:nvPr>
        </p:nvSpPr>
        <p:spPr>
          <a:xfrm>
            <a:off x="663788" y="4627163"/>
            <a:ext cx="6887100" cy="4197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p:txBody>
      </p:sp>
      <p:sp>
        <p:nvSpPr>
          <p:cNvPr id="1508" name="Google Shape;1508;p122"/>
          <p:cNvSpPr txBox="1"/>
          <p:nvPr/>
        </p:nvSpPr>
        <p:spPr>
          <a:xfrm>
            <a:off x="874444" y="1221488"/>
            <a:ext cx="7538400" cy="30528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t/>
            </a:r>
            <a:endParaRPr sz="1100">
              <a:latin typeface="Overpass Light"/>
              <a:ea typeface="Overpass Light"/>
              <a:cs typeface="Overpass Light"/>
              <a:sym typeface="Overpass Light"/>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illustrated">
  <p:cSld name="CUSTOM_1">
    <p:bg>
      <p:bgPr>
        <a:blipFill>
          <a:blip r:embed="rId2">
            <a:alphaModFix/>
          </a:blip>
          <a:stretch>
            <a:fillRect/>
          </a:stretch>
        </a:blipFill>
      </p:bgPr>
    </p:bg>
    <p:spTree>
      <p:nvGrpSpPr>
        <p:cNvPr id="50" name="Shape 50"/>
        <p:cNvGrpSpPr/>
        <p:nvPr/>
      </p:nvGrpSpPr>
      <p:grpSpPr>
        <a:xfrm>
          <a:off x="0" y="0"/>
          <a:ext cx="0" cy="0"/>
          <a:chOff x="0" y="0"/>
          <a:chExt cx="0" cy="0"/>
        </a:xfrm>
      </p:grpSpPr>
      <p:pic>
        <p:nvPicPr>
          <p:cNvPr id="51" name="Google Shape;51;p13"/>
          <p:cNvPicPr preferRelativeResize="0"/>
          <p:nvPr/>
        </p:nvPicPr>
        <p:blipFill>
          <a:blip r:embed="rId3">
            <a:alphaModFix/>
          </a:blip>
          <a:stretch>
            <a:fillRect/>
          </a:stretch>
        </p:blipFill>
        <p:spPr>
          <a:xfrm>
            <a:off x="7580138" y="4652989"/>
            <a:ext cx="1185206" cy="279575"/>
          </a:xfrm>
          <a:prstGeom prst="rect">
            <a:avLst/>
          </a:prstGeom>
          <a:noFill/>
          <a:ln>
            <a:noFill/>
          </a:ln>
        </p:spPr>
      </p:pic>
      <p:cxnSp>
        <p:nvCxnSpPr>
          <p:cNvPr id="52" name="Google Shape;52;p13"/>
          <p:cNvCxnSpPr/>
          <p:nvPr/>
        </p:nvCxnSpPr>
        <p:spPr>
          <a:xfrm rot="10800000">
            <a:off x="335825" y="4800900"/>
            <a:ext cx="0" cy="342600"/>
          </a:xfrm>
          <a:prstGeom prst="straightConnector1">
            <a:avLst/>
          </a:prstGeom>
          <a:noFill/>
          <a:ln cap="flat" cmpd="sng" w="9525">
            <a:solidFill>
              <a:schemeClr val="lt1"/>
            </a:solidFill>
            <a:prstDash val="solid"/>
            <a:round/>
            <a:headEnd len="med" w="med" type="none"/>
            <a:tailEnd len="med" w="med" type="none"/>
          </a:ln>
        </p:spPr>
      </p:cxnSp>
      <p:sp>
        <p:nvSpPr>
          <p:cNvPr id="53" name="Google Shape;53;p13"/>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lvl1pPr lvl="0" rtl="0" algn="ctr">
              <a:buNone/>
              <a:defRPr sz="600">
                <a:solidFill>
                  <a:schemeClr val="lt1"/>
                </a:solidFill>
                <a:latin typeface="Overpass SemiBold"/>
                <a:ea typeface="Overpass SemiBold"/>
                <a:cs typeface="Overpass SemiBold"/>
                <a:sym typeface="Overpass SemiBold"/>
              </a:defRPr>
            </a:lvl1pPr>
            <a:lvl2pPr lvl="1" rtl="0" algn="ctr">
              <a:buNone/>
              <a:defRPr sz="600">
                <a:solidFill>
                  <a:schemeClr val="lt1"/>
                </a:solidFill>
                <a:latin typeface="Overpass SemiBold"/>
                <a:ea typeface="Overpass SemiBold"/>
                <a:cs typeface="Overpass SemiBold"/>
                <a:sym typeface="Overpass SemiBold"/>
              </a:defRPr>
            </a:lvl2pPr>
            <a:lvl3pPr lvl="2" rtl="0" algn="ctr">
              <a:buNone/>
              <a:defRPr sz="600">
                <a:solidFill>
                  <a:schemeClr val="lt1"/>
                </a:solidFill>
                <a:latin typeface="Overpass SemiBold"/>
                <a:ea typeface="Overpass SemiBold"/>
                <a:cs typeface="Overpass SemiBold"/>
                <a:sym typeface="Overpass SemiBold"/>
              </a:defRPr>
            </a:lvl3pPr>
            <a:lvl4pPr lvl="3" rtl="0" algn="ctr">
              <a:buNone/>
              <a:defRPr sz="600">
                <a:solidFill>
                  <a:schemeClr val="lt1"/>
                </a:solidFill>
                <a:latin typeface="Overpass SemiBold"/>
                <a:ea typeface="Overpass SemiBold"/>
                <a:cs typeface="Overpass SemiBold"/>
                <a:sym typeface="Overpass SemiBold"/>
              </a:defRPr>
            </a:lvl4pPr>
            <a:lvl5pPr lvl="4" rtl="0" algn="ctr">
              <a:buNone/>
              <a:defRPr sz="600">
                <a:solidFill>
                  <a:schemeClr val="lt1"/>
                </a:solidFill>
                <a:latin typeface="Overpass SemiBold"/>
                <a:ea typeface="Overpass SemiBold"/>
                <a:cs typeface="Overpass SemiBold"/>
                <a:sym typeface="Overpass SemiBold"/>
              </a:defRPr>
            </a:lvl5pPr>
            <a:lvl6pPr lvl="5" rtl="0" algn="ctr">
              <a:buNone/>
              <a:defRPr sz="600">
                <a:solidFill>
                  <a:schemeClr val="lt1"/>
                </a:solidFill>
                <a:latin typeface="Overpass SemiBold"/>
                <a:ea typeface="Overpass SemiBold"/>
                <a:cs typeface="Overpass SemiBold"/>
                <a:sym typeface="Overpass SemiBold"/>
              </a:defRPr>
            </a:lvl6pPr>
            <a:lvl7pPr lvl="6" rtl="0" algn="ctr">
              <a:buNone/>
              <a:defRPr sz="600">
                <a:solidFill>
                  <a:schemeClr val="lt1"/>
                </a:solidFill>
                <a:latin typeface="Overpass SemiBold"/>
                <a:ea typeface="Overpass SemiBold"/>
                <a:cs typeface="Overpass SemiBold"/>
                <a:sym typeface="Overpass SemiBold"/>
              </a:defRPr>
            </a:lvl7pPr>
            <a:lvl8pPr lvl="7" rtl="0" algn="ctr">
              <a:buNone/>
              <a:defRPr sz="600">
                <a:solidFill>
                  <a:schemeClr val="lt1"/>
                </a:solidFill>
                <a:latin typeface="Overpass SemiBold"/>
                <a:ea typeface="Overpass SemiBold"/>
                <a:cs typeface="Overpass SemiBold"/>
                <a:sym typeface="Overpass SemiBold"/>
              </a:defRPr>
            </a:lvl8pPr>
            <a:lvl9pPr lvl="8" rtl="0" algn="ctr">
              <a:buNone/>
              <a:defRPr sz="600">
                <a:solidFill>
                  <a:schemeClr val="lt1"/>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54" name="Google Shape;54;p13"/>
          <p:cNvSpPr txBox="1"/>
          <p:nvPr>
            <p:ph type="title"/>
          </p:nvPr>
        </p:nvSpPr>
        <p:spPr>
          <a:xfrm>
            <a:off x="4245394" y="426470"/>
            <a:ext cx="4302300" cy="14469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None/>
              <a:defRPr b="1" sz="5300">
                <a:solidFill>
                  <a:srgbClr val="EE0000"/>
                </a:solidFill>
                <a:latin typeface="Overpass"/>
                <a:ea typeface="Overpass"/>
                <a:cs typeface="Overpass"/>
                <a:sym typeface="Overpass"/>
              </a:defRPr>
            </a:lvl1pPr>
            <a:lvl2pPr lvl="1" rtl="0">
              <a:lnSpc>
                <a:spcPct val="100000"/>
              </a:lnSpc>
              <a:spcBef>
                <a:spcPts val="0"/>
              </a:spcBef>
              <a:spcAft>
                <a:spcPts val="0"/>
              </a:spcAft>
              <a:buNone/>
              <a:defRPr b="1" sz="5300">
                <a:solidFill>
                  <a:srgbClr val="EE0000"/>
                </a:solidFill>
                <a:latin typeface="Overpass"/>
                <a:ea typeface="Overpass"/>
                <a:cs typeface="Overpass"/>
                <a:sym typeface="Overpass"/>
              </a:defRPr>
            </a:lvl2pPr>
            <a:lvl3pPr lvl="2" rtl="0">
              <a:lnSpc>
                <a:spcPct val="100000"/>
              </a:lnSpc>
              <a:spcBef>
                <a:spcPts val="0"/>
              </a:spcBef>
              <a:spcAft>
                <a:spcPts val="0"/>
              </a:spcAft>
              <a:buNone/>
              <a:defRPr b="1" sz="5300">
                <a:solidFill>
                  <a:srgbClr val="EE0000"/>
                </a:solidFill>
                <a:latin typeface="Overpass"/>
                <a:ea typeface="Overpass"/>
                <a:cs typeface="Overpass"/>
                <a:sym typeface="Overpass"/>
              </a:defRPr>
            </a:lvl3pPr>
            <a:lvl4pPr lvl="3" rtl="0">
              <a:lnSpc>
                <a:spcPct val="100000"/>
              </a:lnSpc>
              <a:spcBef>
                <a:spcPts val="0"/>
              </a:spcBef>
              <a:spcAft>
                <a:spcPts val="0"/>
              </a:spcAft>
              <a:buNone/>
              <a:defRPr b="1" sz="5300">
                <a:solidFill>
                  <a:srgbClr val="EE0000"/>
                </a:solidFill>
                <a:latin typeface="Overpass"/>
                <a:ea typeface="Overpass"/>
                <a:cs typeface="Overpass"/>
                <a:sym typeface="Overpass"/>
              </a:defRPr>
            </a:lvl4pPr>
            <a:lvl5pPr lvl="4" rtl="0">
              <a:lnSpc>
                <a:spcPct val="100000"/>
              </a:lnSpc>
              <a:spcBef>
                <a:spcPts val="0"/>
              </a:spcBef>
              <a:spcAft>
                <a:spcPts val="0"/>
              </a:spcAft>
              <a:buNone/>
              <a:defRPr b="1" sz="5300">
                <a:solidFill>
                  <a:srgbClr val="EE0000"/>
                </a:solidFill>
                <a:latin typeface="Overpass"/>
                <a:ea typeface="Overpass"/>
                <a:cs typeface="Overpass"/>
                <a:sym typeface="Overpass"/>
              </a:defRPr>
            </a:lvl5pPr>
            <a:lvl6pPr lvl="5" rtl="0">
              <a:lnSpc>
                <a:spcPct val="100000"/>
              </a:lnSpc>
              <a:spcBef>
                <a:spcPts val="0"/>
              </a:spcBef>
              <a:spcAft>
                <a:spcPts val="0"/>
              </a:spcAft>
              <a:buNone/>
              <a:defRPr b="1" sz="5300">
                <a:solidFill>
                  <a:srgbClr val="EE0000"/>
                </a:solidFill>
                <a:latin typeface="Overpass"/>
                <a:ea typeface="Overpass"/>
                <a:cs typeface="Overpass"/>
                <a:sym typeface="Overpass"/>
              </a:defRPr>
            </a:lvl6pPr>
            <a:lvl7pPr lvl="6" rtl="0">
              <a:lnSpc>
                <a:spcPct val="100000"/>
              </a:lnSpc>
              <a:spcBef>
                <a:spcPts val="0"/>
              </a:spcBef>
              <a:spcAft>
                <a:spcPts val="0"/>
              </a:spcAft>
              <a:buNone/>
              <a:defRPr b="1" sz="5300">
                <a:solidFill>
                  <a:srgbClr val="EE0000"/>
                </a:solidFill>
                <a:latin typeface="Overpass"/>
                <a:ea typeface="Overpass"/>
                <a:cs typeface="Overpass"/>
                <a:sym typeface="Overpass"/>
              </a:defRPr>
            </a:lvl7pPr>
            <a:lvl8pPr lvl="7" rtl="0">
              <a:lnSpc>
                <a:spcPct val="100000"/>
              </a:lnSpc>
              <a:spcBef>
                <a:spcPts val="0"/>
              </a:spcBef>
              <a:spcAft>
                <a:spcPts val="0"/>
              </a:spcAft>
              <a:buNone/>
              <a:defRPr b="1" sz="5300">
                <a:solidFill>
                  <a:srgbClr val="EE0000"/>
                </a:solidFill>
                <a:latin typeface="Overpass"/>
                <a:ea typeface="Overpass"/>
                <a:cs typeface="Overpass"/>
                <a:sym typeface="Overpass"/>
              </a:defRPr>
            </a:lvl8pPr>
            <a:lvl9pPr lvl="8" rtl="0">
              <a:lnSpc>
                <a:spcPct val="100000"/>
              </a:lnSpc>
              <a:spcBef>
                <a:spcPts val="0"/>
              </a:spcBef>
              <a:spcAft>
                <a:spcPts val="0"/>
              </a:spcAft>
              <a:buNone/>
              <a:defRPr b="1" sz="5300">
                <a:solidFill>
                  <a:srgbClr val="EE0000"/>
                </a:solidFill>
                <a:latin typeface="Overpass"/>
                <a:ea typeface="Overpass"/>
                <a:cs typeface="Overpass"/>
                <a:sym typeface="Overpass"/>
              </a:defRPr>
            </a:lvl9pPr>
          </a:lstStyle>
          <a:p/>
        </p:txBody>
      </p:sp>
      <p:sp>
        <p:nvSpPr>
          <p:cNvPr id="55" name="Google Shape;55;p13"/>
          <p:cNvSpPr txBox="1"/>
          <p:nvPr>
            <p:ph idx="1" type="subTitle"/>
          </p:nvPr>
        </p:nvSpPr>
        <p:spPr>
          <a:xfrm rot="5400000">
            <a:off x="-1603762" y="1603800"/>
            <a:ext cx="3861600" cy="654000"/>
          </a:xfrm>
          <a:prstGeom prst="rect">
            <a:avLst/>
          </a:prstGeom>
        </p:spPr>
        <p:txBody>
          <a:bodyPr anchorCtr="0" anchor="ctr" bIns="68575" lIns="377175" spcFirstLastPara="1" rIns="68575" wrap="square" tIns="68575">
            <a:noAutofit/>
          </a:bodyPr>
          <a:lstStyle>
            <a:lvl1pPr lvl="0"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1pPr>
            <a:lvl2pPr lvl="1"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2pPr>
            <a:lvl3pPr lvl="2"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3pPr>
            <a:lvl4pPr lvl="3"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4pPr>
            <a:lvl5pPr lvl="4"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5pPr>
            <a:lvl6pPr lvl="5"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6pPr>
            <a:lvl7pPr lvl="6"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7pPr>
            <a:lvl8pPr lvl="7"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8pPr>
            <a:lvl9pPr lvl="8"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9pPr>
          </a:lstStyle>
          <a:p/>
        </p:txBody>
      </p:sp>
      <p:sp>
        <p:nvSpPr>
          <p:cNvPr id="56" name="Google Shape;56;p13"/>
          <p:cNvSpPr txBox="1"/>
          <p:nvPr>
            <p:ph idx="2" type="subTitle"/>
          </p:nvPr>
        </p:nvSpPr>
        <p:spPr>
          <a:xfrm>
            <a:off x="4245394" y="2064300"/>
            <a:ext cx="3334800" cy="1143600"/>
          </a:xfrm>
          <a:prstGeom prst="rect">
            <a:avLst/>
          </a:prstGeom>
        </p:spPr>
        <p:txBody>
          <a:bodyPr anchorCtr="0" anchor="t" bIns="91425" lIns="91425" spcFirstLastPara="1" rIns="91425" wrap="square" tIns="91425">
            <a:noAutofit/>
          </a:bodyPr>
          <a:lstStyle>
            <a:lvl1pPr lvl="0" rtl="0">
              <a:lnSpc>
                <a:spcPct val="180000"/>
              </a:lnSpc>
              <a:spcBef>
                <a:spcPts val="0"/>
              </a:spcBef>
              <a:spcAft>
                <a:spcPts val="0"/>
              </a:spcAft>
              <a:buSzPts val="1100"/>
              <a:buNone/>
              <a:defRPr sz="1100"/>
            </a:lvl1pPr>
            <a:lvl2pPr lvl="1" rtl="0">
              <a:lnSpc>
                <a:spcPct val="180000"/>
              </a:lnSpc>
              <a:spcBef>
                <a:spcPts val="0"/>
              </a:spcBef>
              <a:spcAft>
                <a:spcPts val="0"/>
              </a:spcAft>
              <a:buSzPts val="1100"/>
              <a:buNone/>
              <a:defRPr sz="1100"/>
            </a:lvl2pPr>
            <a:lvl3pPr lvl="2" rtl="0">
              <a:lnSpc>
                <a:spcPct val="180000"/>
              </a:lnSpc>
              <a:spcBef>
                <a:spcPts val="0"/>
              </a:spcBef>
              <a:spcAft>
                <a:spcPts val="0"/>
              </a:spcAft>
              <a:buSzPts val="1100"/>
              <a:buNone/>
              <a:defRPr sz="1100"/>
            </a:lvl3pPr>
            <a:lvl4pPr lvl="3" rtl="0">
              <a:lnSpc>
                <a:spcPct val="180000"/>
              </a:lnSpc>
              <a:spcBef>
                <a:spcPts val="0"/>
              </a:spcBef>
              <a:spcAft>
                <a:spcPts val="0"/>
              </a:spcAft>
              <a:buSzPts val="1100"/>
              <a:buNone/>
              <a:defRPr sz="1100"/>
            </a:lvl4pPr>
            <a:lvl5pPr lvl="4" rtl="0">
              <a:lnSpc>
                <a:spcPct val="180000"/>
              </a:lnSpc>
              <a:spcBef>
                <a:spcPts val="0"/>
              </a:spcBef>
              <a:spcAft>
                <a:spcPts val="0"/>
              </a:spcAft>
              <a:buSzPts val="1100"/>
              <a:buNone/>
              <a:defRPr sz="1100"/>
            </a:lvl5pPr>
            <a:lvl6pPr lvl="5" rtl="0">
              <a:lnSpc>
                <a:spcPct val="180000"/>
              </a:lnSpc>
              <a:spcBef>
                <a:spcPts val="0"/>
              </a:spcBef>
              <a:spcAft>
                <a:spcPts val="0"/>
              </a:spcAft>
              <a:buSzPts val="1100"/>
              <a:buNone/>
              <a:defRPr sz="1100"/>
            </a:lvl6pPr>
            <a:lvl7pPr lvl="6" rtl="0">
              <a:lnSpc>
                <a:spcPct val="180000"/>
              </a:lnSpc>
              <a:spcBef>
                <a:spcPts val="0"/>
              </a:spcBef>
              <a:spcAft>
                <a:spcPts val="0"/>
              </a:spcAft>
              <a:buSzPts val="1100"/>
              <a:buNone/>
              <a:defRPr sz="1100"/>
            </a:lvl7pPr>
            <a:lvl8pPr lvl="7" rtl="0">
              <a:lnSpc>
                <a:spcPct val="180000"/>
              </a:lnSpc>
              <a:spcBef>
                <a:spcPts val="0"/>
              </a:spcBef>
              <a:spcAft>
                <a:spcPts val="0"/>
              </a:spcAft>
              <a:buSzPts val="1100"/>
              <a:buNone/>
              <a:defRPr sz="1100"/>
            </a:lvl8pPr>
            <a:lvl9pPr lvl="8" rtl="0">
              <a:lnSpc>
                <a:spcPct val="180000"/>
              </a:lnSpc>
              <a:spcBef>
                <a:spcPts val="0"/>
              </a:spcBef>
              <a:spcAft>
                <a:spcPts val="0"/>
              </a:spcAft>
              <a:buSzPts val="1100"/>
              <a:buNone/>
              <a:defRPr sz="1100"/>
            </a:lvl9pPr>
          </a:lstStyle>
          <a:p/>
        </p:txBody>
      </p:sp>
      <p:sp>
        <p:nvSpPr>
          <p:cNvPr id="57" name="Google Shape;57;p13"/>
          <p:cNvSpPr txBox="1"/>
          <p:nvPr/>
        </p:nvSpPr>
        <p:spPr>
          <a:xfrm>
            <a:off x="4427588" y="3501900"/>
            <a:ext cx="1742700" cy="1809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800">
                <a:latin typeface="Overpass Light"/>
                <a:ea typeface="Overpass Light"/>
                <a:cs typeface="Overpass Light"/>
                <a:sym typeface="Overpass Light"/>
              </a:rPr>
              <a:t>linkedin.com/company/red-hat</a:t>
            </a:r>
            <a:endParaRPr sz="800">
              <a:latin typeface="Overpass Light"/>
              <a:ea typeface="Overpass Light"/>
              <a:cs typeface="Overpass Light"/>
              <a:sym typeface="Overpass Light"/>
            </a:endParaRPr>
          </a:p>
        </p:txBody>
      </p:sp>
      <p:sp>
        <p:nvSpPr>
          <p:cNvPr id="58" name="Google Shape;58;p13"/>
          <p:cNvSpPr txBox="1"/>
          <p:nvPr/>
        </p:nvSpPr>
        <p:spPr>
          <a:xfrm>
            <a:off x="4427588" y="3880725"/>
            <a:ext cx="1742700" cy="1809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800">
                <a:latin typeface="Overpass Light"/>
                <a:ea typeface="Overpass Light"/>
                <a:cs typeface="Overpass Light"/>
                <a:sym typeface="Overpass Light"/>
              </a:rPr>
              <a:t>youtube.com/user/RedHatVideos</a:t>
            </a:r>
            <a:endParaRPr sz="800">
              <a:latin typeface="Overpass Light"/>
              <a:ea typeface="Overpass Light"/>
              <a:cs typeface="Overpass Light"/>
              <a:sym typeface="Overpass Light"/>
            </a:endParaRPr>
          </a:p>
        </p:txBody>
      </p:sp>
      <p:sp>
        <p:nvSpPr>
          <p:cNvPr id="59" name="Google Shape;59;p13"/>
          <p:cNvSpPr txBox="1"/>
          <p:nvPr/>
        </p:nvSpPr>
        <p:spPr>
          <a:xfrm>
            <a:off x="6611644" y="3501900"/>
            <a:ext cx="1742700" cy="1809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800">
                <a:latin typeface="Overpass Light"/>
                <a:ea typeface="Overpass Light"/>
                <a:cs typeface="Overpass Light"/>
                <a:sym typeface="Overpass Light"/>
              </a:rPr>
              <a:t>facebook.com/redhatinc</a:t>
            </a:r>
            <a:endParaRPr sz="800">
              <a:latin typeface="Overpass Light"/>
              <a:ea typeface="Overpass Light"/>
              <a:cs typeface="Overpass Light"/>
              <a:sym typeface="Overpass Light"/>
            </a:endParaRPr>
          </a:p>
        </p:txBody>
      </p:sp>
      <p:sp>
        <p:nvSpPr>
          <p:cNvPr id="60" name="Google Shape;60;p13"/>
          <p:cNvSpPr txBox="1"/>
          <p:nvPr/>
        </p:nvSpPr>
        <p:spPr>
          <a:xfrm>
            <a:off x="6611644" y="3880725"/>
            <a:ext cx="1742700" cy="1809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800">
                <a:latin typeface="Overpass Light"/>
                <a:ea typeface="Overpass Light"/>
                <a:cs typeface="Overpass Light"/>
                <a:sym typeface="Overpass Light"/>
              </a:rPr>
              <a:t>twitter.com/RedHat</a:t>
            </a:r>
            <a:endParaRPr sz="800">
              <a:latin typeface="Overpass Light"/>
              <a:ea typeface="Overpass Light"/>
              <a:cs typeface="Overpass Light"/>
              <a:sym typeface="Overpass Light"/>
            </a:endParaRPr>
          </a:p>
        </p:txBody>
      </p:sp>
      <p:pic>
        <p:nvPicPr>
          <p:cNvPr id="61" name="Google Shape;61;p13"/>
          <p:cNvPicPr preferRelativeResize="0"/>
          <p:nvPr/>
        </p:nvPicPr>
        <p:blipFill rotWithShape="1">
          <a:blip r:embed="rId4">
            <a:alphaModFix/>
          </a:blip>
          <a:srcRect b="0" l="2507" r="2498" t="0"/>
          <a:stretch/>
        </p:blipFill>
        <p:spPr>
          <a:xfrm>
            <a:off x="6439844" y="3880729"/>
            <a:ext cx="171806" cy="180862"/>
          </a:xfrm>
          <a:prstGeom prst="rect">
            <a:avLst/>
          </a:prstGeom>
          <a:noFill/>
          <a:ln>
            <a:noFill/>
          </a:ln>
        </p:spPr>
      </p:pic>
      <p:pic>
        <p:nvPicPr>
          <p:cNvPr id="62" name="Google Shape;62;p13"/>
          <p:cNvPicPr preferRelativeResize="0"/>
          <p:nvPr/>
        </p:nvPicPr>
        <p:blipFill rotWithShape="1">
          <a:blip r:embed="rId5">
            <a:alphaModFix/>
          </a:blip>
          <a:srcRect b="0" l="2678" r="2678" t="0"/>
          <a:stretch/>
        </p:blipFill>
        <p:spPr>
          <a:xfrm>
            <a:off x="6439844" y="3501904"/>
            <a:ext cx="171806" cy="180862"/>
          </a:xfrm>
          <a:prstGeom prst="rect">
            <a:avLst/>
          </a:prstGeom>
          <a:noFill/>
          <a:ln>
            <a:noFill/>
          </a:ln>
        </p:spPr>
      </p:pic>
      <p:pic>
        <p:nvPicPr>
          <p:cNvPr id="63" name="Google Shape;63;p13"/>
          <p:cNvPicPr preferRelativeResize="0"/>
          <p:nvPr/>
        </p:nvPicPr>
        <p:blipFill rotWithShape="1">
          <a:blip r:embed="rId6">
            <a:alphaModFix/>
          </a:blip>
          <a:srcRect b="0" l="2507" r="2498" t="0"/>
          <a:stretch/>
        </p:blipFill>
        <p:spPr>
          <a:xfrm>
            <a:off x="4245400" y="3880729"/>
            <a:ext cx="171806" cy="180862"/>
          </a:xfrm>
          <a:prstGeom prst="rect">
            <a:avLst/>
          </a:prstGeom>
          <a:noFill/>
          <a:ln>
            <a:noFill/>
          </a:ln>
        </p:spPr>
      </p:pic>
      <p:pic>
        <p:nvPicPr>
          <p:cNvPr id="64" name="Google Shape;64;p13"/>
          <p:cNvPicPr preferRelativeResize="0"/>
          <p:nvPr/>
        </p:nvPicPr>
        <p:blipFill rotWithShape="1">
          <a:blip r:embed="rId7">
            <a:alphaModFix/>
          </a:blip>
          <a:srcRect b="0" l="2326" r="2326" t="0"/>
          <a:stretch/>
        </p:blipFill>
        <p:spPr>
          <a:xfrm>
            <a:off x="4245400" y="3501904"/>
            <a:ext cx="171806" cy="180862"/>
          </a:xfrm>
          <a:prstGeom prst="rect">
            <a:avLst/>
          </a:prstGeom>
          <a:noFill/>
          <a:ln>
            <a:noFill/>
          </a:ln>
        </p:spPr>
      </p:pic>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Slide - White">
  <p:cSld name="CUSTOM_4_2_1_2">
    <p:spTree>
      <p:nvGrpSpPr>
        <p:cNvPr id="1509" name="Shape 1509"/>
        <p:cNvGrpSpPr/>
        <p:nvPr/>
      </p:nvGrpSpPr>
      <p:grpSpPr>
        <a:xfrm>
          <a:off x="0" y="0"/>
          <a:ext cx="0" cy="0"/>
          <a:chOff x="0" y="0"/>
          <a:chExt cx="0" cy="0"/>
        </a:xfrm>
      </p:grpSpPr>
      <p:sp>
        <p:nvSpPr>
          <p:cNvPr id="1510" name="Google Shape;1510;p123"/>
          <p:cNvSpPr txBox="1"/>
          <p:nvPr>
            <p:ph type="title"/>
          </p:nvPr>
        </p:nvSpPr>
        <p:spPr>
          <a:xfrm>
            <a:off x="610256" y="709500"/>
            <a:ext cx="7957200" cy="4584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b="1" sz="2700">
                <a:solidFill>
                  <a:srgbClr val="000000"/>
                </a:solidFill>
                <a:latin typeface="Overpass"/>
                <a:ea typeface="Overpass"/>
                <a:cs typeface="Overpass"/>
                <a:sym typeface="Overpass"/>
              </a:defRPr>
            </a:lvl1pPr>
            <a:lvl2pPr lvl="1" rtl="0" algn="ctr">
              <a:lnSpc>
                <a:spcPct val="130000"/>
              </a:lnSpc>
              <a:spcBef>
                <a:spcPts val="0"/>
              </a:spcBef>
              <a:spcAft>
                <a:spcPts val="0"/>
              </a:spcAft>
              <a:buNone/>
              <a:defRPr sz="2000">
                <a:solidFill>
                  <a:srgbClr val="000000"/>
                </a:solidFill>
              </a:defRPr>
            </a:lvl2pPr>
            <a:lvl3pPr lvl="2" rtl="0" algn="ctr">
              <a:lnSpc>
                <a:spcPct val="130000"/>
              </a:lnSpc>
              <a:spcBef>
                <a:spcPts val="0"/>
              </a:spcBef>
              <a:spcAft>
                <a:spcPts val="0"/>
              </a:spcAft>
              <a:buNone/>
              <a:defRPr sz="2000">
                <a:solidFill>
                  <a:srgbClr val="000000"/>
                </a:solidFill>
              </a:defRPr>
            </a:lvl3pPr>
            <a:lvl4pPr lvl="3" rtl="0" algn="ctr">
              <a:lnSpc>
                <a:spcPct val="130000"/>
              </a:lnSpc>
              <a:spcBef>
                <a:spcPts val="0"/>
              </a:spcBef>
              <a:spcAft>
                <a:spcPts val="0"/>
              </a:spcAft>
              <a:buNone/>
              <a:defRPr sz="2000">
                <a:solidFill>
                  <a:srgbClr val="000000"/>
                </a:solidFill>
              </a:defRPr>
            </a:lvl4pPr>
            <a:lvl5pPr lvl="4" rtl="0" algn="ctr">
              <a:lnSpc>
                <a:spcPct val="130000"/>
              </a:lnSpc>
              <a:spcBef>
                <a:spcPts val="0"/>
              </a:spcBef>
              <a:spcAft>
                <a:spcPts val="0"/>
              </a:spcAft>
              <a:buNone/>
              <a:defRPr sz="2000">
                <a:solidFill>
                  <a:srgbClr val="000000"/>
                </a:solidFill>
              </a:defRPr>
            </a:lvl5pPr>
            <a:lvl6pPr lvl="5" rtl="0" algn="ctr">
              <a:lnSpc>
                <a:spcPct val="130000"/>
              </a:lnSpc>
              <a:spcBef>
                <a:spcPts val="0"/>
              </a:spcBef>
              <a:spcAft>
                <a:spcPts val="0"/>
              </a:spcAft>
              <a:buNone/>
              <a:defRPr sz="2000">
                <a:solidFill>
                  <a:srgbClr val="000000"/>
                </a:solidFill>
              </a:defRPr>
            </a:lvl6pPr>
            <a:lvl7pPr lvl="6" rtl="0" algn="ctr">
              <a:lnSpc>
                <a:spcPct val="130000"/>
              </a:lnSpc>
              <a:spcBef>
                <a:spcPts val="0"/>
              </a:spcBef>
              <a:spcAft>
                <a:spcPts val="0"/>
              </a:spcAft>
              <a:buNone/>
              <a:defRPr sz="2000">
                <a:solidFill>
                  <a:srgbClr val="000000"/>
                </a:solidFill>
              </a:defRPr>
            </a:lvl7pPr>
            <a:lvl8pPr lvl="7" rtl="0" algn="ctr">
              <a:lnSpc>
                <a:spcPct val="130000"/>
              </a:lnSpc>
              <a:spcBef>
                <a:spcPts val="0"/>
              </a:spcBef>
              <a:spcAft>
                <a:spcPts val="0"/>
              </a:spcAft>
              <a:buNone/>
              <a:defRPr sz="2000">
                <a:solidFill>
                  <a:srgbClr val="000000"/>
                </a:solidFill>
              </a:defRPr>
            </a:lvl8pPr>
            <a:lvl9pPr lvl="8" rtl="0" algn="ctr">
              <a:lnSpc>
                <a:spcPct val="130000"/>
              </a:lnSpc>
              <a:spcBef>
                <a:spcPts val="0"/>
              </a:spcBef>
              <a:spcAft>
                <a:spcPts val="0"/>
              </a:spcAft>
              <a:buNone/>
              <a:defRPr sz="2000">
                <a:solidFill>
                  <a:srgbClr val="000000"/>
                </a:solidFill>
              </a:defRPr>
            </a:lvl9pPr>
          </a:lstStyle>
          <a:p/>
        </p:txBody>
      </p:sp>
      <p:cxnSp>
        <p:nvCxnSpPr>
          <p:cNvPr id="1511" name="Google Shape;1511;p123"/>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cxnSp>
        <p:nvCxnSpPr>
          <p:cNvPr id="1512" name="Google Shape;1512;p123"/>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1513" name="Google Shape;1513;p123"/>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1514" name="Google Shape;1514;p123"/>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1515" name="Google Shape;1515;p123"/>
          <p:cNvSpPr txBox="1"/>
          <p:nvPr>
            <p:ph idx="1" type="subTitle"/>
          </p:nvPr>
        </p:nvSpPr>
        <p:spPr>
          <a:xfrm>
            <a:off x="663788" y="4627163"/>
            <a:ext cx="6887100" cy="4197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p:txBody>
      </p:sp>
      <p:sp>
        <p:nvSpPr>
          <p:cNvPr id="1516" name="Google Shape;1516;p123"/>
          <p:cNvSpPr txBox="1"/>
          <p:nvPr/>
        </p:nvSpPr>
        <p:spPr>
          <a:xfrm>
            <a:off x="874444" y="1221488"/>
            <a:ext cx="7538400" cy="30528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t/>
            </a:r>
            <a:endParaRPr sz="1100">
              <a:latin typeface="Overpass Light"/>
              <a:ea typeface="Overpass Light"/>
              <a:cs typeface="Overpass Light"/>
              <a:sym typeface="Overpass Light"/>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8 1">
  <p:cSld name="CUSTOM_4_35">
    <p:spTree>
      <p:nvGrpSpPr>
        <p:cNvPr id="1517" name="Shape 1517"/>
        <p:cNvGrpSpPr/>
        <p:nvPr/>
      </p:nvGrpSpPr>
      <p:grpSpPr>
        <a:xfrm>
          <a:off x="0" y="0"/>
          <a:ext cx="0" cy="0"/>
          <a:chOff x="0" y="0"/>
          <a:chExt cx="0" cy="0"/>
        </a:xfrm>
      </p:grpSpPr>
      <p:sp>
        <p:nvSpPr>
          <p:cNvPr id="1518" name="Google Shape;1518;p124"/>
          <p:cNvSpPr txBox="1"/>
          <p:nvPr>
            <p:ph type="title"/>
          </p:nvPr>
        </p:nvSpPr>
        <p:spPr>
          <a:xfrm>
            <a:off x="1314450" y="709500"/>
            <a:ext cx="6515100" cy="4584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solidFill>
                  <a:srgbClr val="000000"/>
                </a:solidFill>
              </a:defRPr>
            </a:lvl1pPr>
            <a:lvl2pPr lvl="1" rtl="0" algn="ctr">
              <a:lnSpc>
                <a:spcPct val="130000"/>
              </a:lnSpc>
              <a:spcBef>
                <a:spcPts val="0"/>
              </a:spcBef>
              <a:spcAft>
                <a:spcPts val="0"/>
              </a:spcAft>
              <a:buNone/>
              <a:defRPr sz="2000">
                <a:solidFill>
                  <a:srgbClr val="000000"/>
                </a:solidFill>
              </a:defRPr>
            </a:lvl2pPr>
            <a:lvl3pPr lvl="2" rtl="0" algn="ctr">
              <a:lnSpc>
                <a:spcPct val="130000"/>
              </a:lnSpc>
              <a:spcBef>
                <a:spcPts val="0"/>
              </a:spcBef>
              <a:spcAft>
                <a:spcPts val="0"/>
              </a:spcAft>
              <a:buNone/>
              <a:defRPr sz="2000">
                <a:solidFill>
                  <a:srgbClr val="000000"/>
                </a:solidFill>
              </a:defRPr>
            </a:lvl3pPr>
            <a:lvl4pPr lvl="3" rtl="0" algn="ctr">
              <a:lnSpc>
                <a:spcPct val="130000"/>
              </a:lnSpc>
              <a:spcBef>
                <a:spcPts val="0"/>
              </a:spcBef>
              <a:spcAft>
                <a:spcPts val="0"/>
              </a:spcAft>
              <a:buNone/>
              <a:defRPr sz="2000">
                <a:solidFill>
                  <a:srgbClr val="000000"/>
                </a:solidFill>
              </a:defRPr>
            </a:lvl4pPr>
            <a:lvl5pPr lvl="4" rtl="0" algn="ctr">
              <a:lnSpc>
                <a:spcPct val="130000"/>
              </a:lnSpc>
              <a:spcBef>
                <a:spcPts val="0"/>
              </a:spcBef>
              <a:spcAft>
                <a:spcPts val="0"/>
              </a:spcAft>
              <a:buNone/>
              <a:defRPr sz="2000">
                <a:solidFill>
                  <a:srgbClr val="000000"/>
                </a:solidFill>
              </a:defRPr>
            </a:lvl5pPr>
            <a:lvl6pPr lvl="5" rtl="0" algn="ctr">
              <a:lnSpc>
                <a:spcPct val="130000"/>
              </a:lnSpc>
              <a:spcBef>
                <a:spcPts val="0"/>
              </a:spcBef>
              <a:spcAft>
                <a:spcPts val="0"/>
              </a:spcAft>
              <a:buNone/>
              <a:defRPr sz="2000">
                <a:solidFill>
                  <a:srgbClr val="000000"/>
                </a:solidFill>
              </a:defRPr>
            </a:lvl6pPr>
            <a:lvl7pPr lvl="6" rtl="0" algn="ctr">
              <a:lnSpc>
                <a:spcPct val="130000"/>
              </a:lnSpc>
              <a:spcBef>
                <a:spcPts val="0"/>
              </a:spcBef>
              <a:spcAft>
                <a:spcPts val="0"/>
              </a:spcAft>
              <a:buNone/>
              <a:defRPr sz="2000">
                <a:solidFill>
                  <a:srgbClr val="000000"/>
                </a:solidFill>
              </a:defRPr>
            </a:lvl7pPr>
            <a:lvl8pPr lvl="7" rtl="0" algn="ctr">
              <a:lnSpc>
                <a:spcPct val="130000"/>
              </a:lnSpc>
              <a:spcBef>
                <a:spcPts val="0"/>
              </a:spcBef>
              <a:spcAft>
                <a:spcPts val="0"/>
              </a:spcAft>
              <a:buNone/>
              <a:defRPr sz="2000">
                <a:solidFill>
                  <a:srgbClr val="000000"/>
                </a:solidFill>
              </a:defRPr>
            </a:lvl8pPr>
            <a:lvl9pPr lvl="8" rtl="0" algn="ctr">
              <a:lnSpc>
                <a:spcPct val="130000"/>
              </a:lnSpc>
              <a:spcBef>
                <a:spcPts val="0"/>
              </a:spcBef>
              <a:spcAft>
                <a:spcPts val="0"/>
              </a:spcAft>
              <a:buNone/>
              <a:defRPr sz="2000">
                <a:solidFill>
                  <a:srgbClr val="000000"/>
                </a:solidFill>
              </a:defRPr>
            </a:lvl9pPr>
          </a:lstStyle>
          <a:p/>
        </p:txBody>
      </p:sp>
      <p:cxnSp>
        <p:nvCxnSpPr>
          <p:cNvPr id="1519" name="Google Shape;1519;p124"/>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1520" name="Google Shape;1520;p124"/>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9pPr>
          </a:lstStyle>
          <a:p/>
        </p:txBody>
      </p:sp>
      <p:cxnSp>
        <p:nvCxnSpPr>
          <p:cNvPr id="1521" name="Google Shape;1521;p124"/>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1522" name="Google Shape;1522;p124"/>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1523" name="Google Shape;1523;p124"/>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1524" name="Google Shape;1524;p124"/>
          <p:cNvSpPr txBox="1"/>
          <p:nvPr>
            <p:ph idx="2" type="subTitle"/>
          </p:nvPr>
        </p:nvSpPr>
        <p:spPr>
          <a:xfrm>
            <a:off x="663788" y="4627163"/>
            <a:ext cx="6887100" cy="4197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4 2">
  <p:cSld name="CUSTOM_4_5_2">
    <p:spTree>
      <p:nvGrpSpPr>
        <p:cNvPr id="1525" name="Shape 1525"/>
        <p:cNvGrpSpPr/>
        <p:nvPr/>
      </p:nvGrpSpPr>
      <p:grpSpPr>
        <a:xfrm>
          <a:off x="0" y="0"/>
          <a:ext cx="0" cy="0"/>
          <a:chOff x="0" y="0"/>
          <a:chExt cx="0" cy="0"/>
        </a:xfrm>
      </p:grpSpPr>
      <p:sp>
        <p:nvSpPr>
          <p:cNvPr id="1526" name="Google Shape;1526;p125"/>
          <p:cNvSpPr txBox="1"/>
          <p:nvPr>
            <p:ph type="title"/>
          </p:nvPr>
        </p:nvSpPr>
        <p:spPr>
          <a:xfrm>
            <a:off x="1314450" y="709500"/>
            <a:ext cx="6515100" cy="7257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solidFill>
                  <a:srgbClr val="000000"/>
                </a:solidFill>
              </a:defRPr>
            </a:lvl1pPr>
            <a:lvl2pPr lvl="1" rtl="0" algn="ctr">
              <a:lnSpc>
                <a:spcPct val="130000"/>
              </a:lnSpc>
              <a:spcBef>
                <a:spcPts val="0"/>
              </a:spcBef>
              <a:spcAft>
                <a:spcPts val="0"/>
              </a:spcAft>
              <a:buNone/>
              <a:defRPr sz="2000">
                <a:solidFill>
                  <a:srgbClr val="000000"/>
                </a:solidFill>
              </a:defRPr>
            </a:lvl2pPr>
            <a:lvl3pPr lvl="2" rtl="0" algn="ctr">
              <a:lnSpc>
                <a:spcPct val="130000"/>
              </a:lnSpc>
              <a:spcBef>
                <a:spcPts val="0"/>
              </a:spcBef>
              <a:spcAft>
                <a:spcPts val="0"/>
              </a:spcAft>
              <a:buNone/>
              <a:defRPr sz="2000">
                <a:solidFill>
                  <a:srgbClr val="000000"/>
                </a:solidFill>
              </a:defRPr>
            </a:lvl3pPr>
            <a:lvl4pPr lvl="3" rtl="0" algn="ctr">
              <a:lnSpc>
                <a:spcPct val="130000"/>
              </a:lnSpc>
              <a:spcBef>
                <a:spcPts val="0"/>
              </a:spcBef>
              <a:spcAft>
                <a:spcPts val="0"/>
              </a:spcAft>
              <a:buNone/>
              <a:defRPr sz="2000">
                <a:solidFill>
                  <a:srgbClr val="000000"/>
                </a:solidFill>
              </a:defRPr>
            </a:lvl4pPr>
            <a:lvl5pPr lvl="4" rtl="0" algn="ctr">
              <a:lnSpc>
                <a:spcPct val="130000"/>
              </a:lnSpc>
              <a:spcBef>
                <a:spcPts val="0"/>
              </a:spcBef>
              <a:spcAft>
                <a:spcPts val="0"/>
              </a:spcAft>
              <a:buNone/>
              <a:defRPr sz="2000">
                <a:solidFill>
                  <a:srgbClr val="000000"/>
                </a:solidFill>
              </a:defRPr>
            </a:lvl5pPr>
            <a:lvl6pPr lvl="5" rtl="0" algn="ctr">
              <a:lnSpc>
                <a:spcPct val="130000"/>
              </a:lnSpc>
              <a:spcBef>
                <a:spcPts val="0"/>
              </a:spcBef>
              <a:spcAft>
                <a:spcPts val="0"/>
              </a:spcAft>
              <a:buNone/>
              <a:defRPr sz="2000">
                <a:solidFill>
                  <a:srgbClr val="000000"/>
                </a:solidFill>
              </a:defRPr>
            </a:lvl6pPr>
            <a:lvl7pPr lvl="6" rtl="0" algn="ctr">
              <a:lnSpc>
                <a:spcPct val="130000"/>
              </a:lnSpc>
              <a:spcBef>
                <a:spcPts val="0"/>
              </a:spcBef>
              <a:spcAft>
                <a:spcPts val="0"/>
              </a:spcAft>
              <a:buNone/>
              <a:defRPr sz="2000">
                <a:solidFill>
                  <a:srgbClr val="000000"/>
                </a:solidFill>
              </a:defRPr>
            </a:lvl7pPr>
            <a:lvl8pPr lvl="7" rtl="0" algn="ctr">
              <a:lnSpc>
                <a:spcPct val="130000"/>
              </a:lnSpc>
              <a:spcBef>
                <a:spcPts val="0"/>
              </a:spcBef>
              <a:spcAft>
                <a:spcPts val="0"/>
              </a:spcAft>
              <a:buNone/>
              <a:defRPr sz="2000">
                <a:solidFill>
                  <a:srgbClr val="000000"/>
                </a:solidFill>
              </a:defRPr>
            </a:lvl8pPr>
            <a:lvl9pPr lvl="8" rtl="0" algn="ctr">
              <a:lnSpc>
                <a:spcPct val="130000"/>
              </a:lnSpc>
              <a:spcBef>
                <a:spcPts val="0"/>
              </a:spcBef>
              <a:spcAft>
                <a:spcPts val="0"/>
              </a:spcAft>
              <a:buNone/>
              <a:defRPr sz="2000">
                <a:solidFill>
                  <a:srgbClr val="000000"/>
                </a:solidFill>
              </a:defRPr>
            </a:lvl9pPr>
          </a:lstStyle>
          <a:p/>
        </p:txBody>
      </p:sp>
      <p:cxnSp>
        <p:nvCxnSpPr>
          <p:cNvPr id="1527" name="Google Shape;1527;p125"/>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cxnSp>
        <p:nvCxnSpPr>
          <p:cNvPr id="1528" name="Google Shape;1528;p125"/>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1529" name="Google Shape;1529;p125"/>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1530" name="Google Shape;1530;p125"/>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1531" name="Google Shape;1531;p125"/>
          <p:cNvSpPr txBox="1"/>
          <p:nvPr>
            <p:ph idx="1" type="subTitle"/>
          </p:nvPr>
        </p:nvSpPr>
        <p:spPr>
          <a:xfrm>
            <a:off x="663788" y="4627163"/>
            <a:ext cx="6887100" cy="4197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p:txBody>
      </p:sp>
      <p:sp>
        <p:nvSpPr>
          <p:cNvPr id="1532" name="Google Shape;1532;p125"/>
          <p:cNvSpPr txBox="1"/>
          <p:nvPr/>
        </p:nvSpPr>
        <p:spPr>
          <a:xfrm>
            <a:off x="7551023" y="202377"/>
            <a:ext cx="1214100" cy="224100"/>
          </a:xfrm>
          <a:prstGeom prst="rect">
            <a:avLst/>
          </a:prstGeom>
          <a:noFill/>
          <a:ln>
            <a:noFill/>
          </a:ln>
        </p:spPr>
        <p:txBody>
          <a:bodyPr anchorCtr="0" anchor="b" bIns="0" lIns="0" spcFirstLastPara="1" rIns="0" wrap="square" tIns="0">
            <a:noAutofit/>
          </a:bodyPr>
          <a:lstStyle/>
          <a:p>
            <a:pPr indent="0" lvl="0" marL="0" rtl="0" algn="l">
              <a:spcBef>
                <a:spcPts val="0"/>
              </a:spcBef>
              <a:spcAft>
                <a:spcPts val="0"/>
              </a:spcAft>
              <a:buNone/>
            </a:pPr>
            <a:r>
              <a:rPr lang="en" sz="700">
                <a:latin typeface="Red Hat Text"/>
                <a:ea typeface="Red Hat Text"/>
                <a:cs typeface="Red Hat Text"/>
                <a:sym typeface="Red Hat Text"/>
              </a:rPr>
              <a:t>Shared Under NDA</a:t>
            </a:r>
            <a:endParaRPr sz="700">
              <a:latin typeface="Red Hat Text"/>
              <a:ea typeface="Red Hat Text"/>
              <a:cs typeface="Red Hat Text"/>
              <a:sym typeface="Red Hat Text"/>
            </a:endParaRPr>
          </a:p>
          <a:p>
            <a:pPr indent="0" lvl="0" marL="0" rtl="0" algn="r">
              <a:lnSpc>
                <a:spcPct val="150000"/>
              </a:lnSpc>
              <a:spcBef>
                <a:spcPts val="0"/>
              </a:spcBef>
              <a:spcAft>
                <a:spcPts val="0"/>
              </a:spcAft>
              <a:buNone/>
            </a:pPr>
            <a:r>
              <a:t/>
            </a:r>
            <a:endParaRPr b="1" sz="600">
              <a:solidFill>
                <a:srgbClr val="666666"/>
              </a:solidFill>
              <a:latin typeface="Overpass"/>
              <a:ea typeface="Overpass"/>
              <a:cs typeface="Overpass"/>
              <a:sym typeface="Overpass"/>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12 1 1">
  <p:cSld name="CUSTOM_4_43_1">
    <p:spTree>
      <p:nvGrpSpPr>
        <p:cNvPr id="1533" name="Shape 1533"/>
        <p:cNvGrpSpPr/>
        <p:nvPr/>
      </p:nvGrpSpPr>
      <p:grpSpPr>
        <a:xfrm>
          <a:off x="0" y="0"/>
          <a:ext cx="0" cy="0"/>
          <a:chOff x="0" y="0"/>
          <a:chExt cx="0" cy="0"/>
        </a:xfrm>
      </p:grpSpPr>
      <p:sp>
        <p:nvSpPr>
          <p:cNvPr id="1534" name="Google Shape;1534;p126"/>
          <p:cNvSpPr txBox="1"/>
          <p:nvPr>
            <p:ph type="title"/>
          </p:nvPr>
        </p:nvSpPr>
        <p:spPr>
          <a:xfrm>
            <a:off x="1314450" y="709500"/>
            <a:ext cx="6515100" cy="7257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solidFill>
                  <a:srgbClr val="000000"/>
                </a:solidFill>
              </a:defRPr>
            </a:lvl1pPr>
            <a:lvl2pPr lvl="1" rtl="0" algn="ctr">
              <a:lnSpc>
                <a:spcPct val="130000"/>
              </a:lnSpc>
              <a:spcBef>
                <a:spcPts val="0"/>
              </a:spcBef>
              <a:spcAft>
                <a:spcPts val="0"/>
              </a:spcAft>
              <a:buNone/>
              <a:defRPr sz="2000">
                <a:solidFill>
                  <a:srgbClr val="000000"/>
                </a:solidFill>
              </a:defRPr>
            </a:lvl2pPr>
            <a:lvl3pPr lvl="2" rtl="0" algn="ctr">
              <a:lnSpc>
                <a:spcPct val="130000"/>
              </a:lnSpc>
              <a:spcBef>
                <a:spcPts val="0"/>
              </a:spcBef>
              <a:spcAft>
                <a:spcPts val="0"/>
              </a:spcAft>
              <a:buNone/>
              <a:defRPr sz="2000">
                <a:solidFill>
                  <a:srgbClr val="000000"/>
                </a:solidFill>
              </a:defRPr>
            </a:lvl3pPr>
            <a:lvl4pPr lvl="3" rtl="0" algn="ctr">
              <a:lnSpc>
                <a:spcPct val="130000"/>
              </a:lnSpc>
              <a:spcBef>
                <a:spcPts val="0"/>
              </a:spcBef>
              <a:spcAft>
                <a:spcPts val="0"/>
              </a:spcAft>
              <a:buNone/>
              <a:defRPr sz="2000">
                <a:solidFill>
                  <a:srgbClr val="000000"/>
                </a:solidFill>
              </a:defRPr>
            </a:lvl4pPr>
            <a:lvl5pPr lvl="4" rtl="0" algn="ctr">
              <a:lnSpc>
                <a:spcPct val="130000"/>
              </a:lnSpc>
              <a:spcBef>
                <a:spcPts val="0"/>
              </a:spcBef>
              <a:spcAft>
                <a:spcPts val="0"/>
              </a:spcAft>
              <a:buNone/>
              <a:defRPr sz="2000">
                <a:solidFill>
                  <a:srgbClr val="000000"/>
                </a:solidFill>
              </a:defRPr>
            </a:lvl5pPr>
            <a:lvl6pPr lvl="5" rtl="0" algn="ctr">
              <a:lnSpc>
                <a:spcPct val="130000"/>
              </a:lnSpc>
              <a:spcBef>
                <a:spcPts val="0"/>
              </a:spcBef>
              <a:spcAft>
                <a:spcPts val="0"/>
              </a:spcAft>
              <a:buNone/>
              <a:defRPr sz="2000">
                <a:solidFill>
                  <a:srgbClr val="000000"/>
                </a:solidFill>
              </a:defRPr>
            </a:lvl6pPr>
            <a:lvl7pPr lvl="6" rtl="0" algn="ctr">
              <a:lnSpc>
                <a:spcPct val="130000"/>
              </a:lnSpc>
              <a:spcBef>
                <a:spcPts val="0"/>
              </a:spcBef>
              <a:spcAft>
                <a:spcPts val="0"/>
              </a:spcAft>
              <a:buNone/>
              <a:defRPr sz="2000">
                <a:solidFill>
                  <a:srgbClr val="000000"/>
                </a:solidFill>
              </a:defRPr>
            </a:lvl7pPr>
            <a:lvl8pPr lvl="7" rtl="0" algn="ctr">
              <a:lnSpc>
                <a:spcPct val="130000"/>
              </a:lnSpc>
              <a:spcBef>
                <a:spcPts val="0"/>
              </a:spcBef>
              <a:spcAft>
                <a:spcPts val="0"/>
              </a:spcAft>
              <a:buNone/>
              <a:defRPr sz="2000">
                <a:solidFill>
                  <a:srgbClr val="000000"/>
                </a:solidFill>
              </a:defRPr>
            </a:lvl8pPr>
            <a:lvl9pPr lvl="8" rtl="0" algn="ctr">
              <a:lnSpc>
                <a:spcPct val="130000"/>
              </a:lnSpc>
              <a:spcBef>
                <a:spcPts val="0"/>
              </a:spcBef>
              <a:spcAft>
                <a:spcPts val="0"/>
              </a:spcAft>
              <a:buNone/>
              <a:defRPr sz="2000">
                <a:solidFill>
                  <a:srgbClr val="000000"/>
                </a:solidFill>
              </a:defRPr>
            </a:lvl9pPr>
          </a:lstStyle>
          <a:p/>
        </p:txBody>
      </p:sp>
      <p:cxnSp>
        <p:nvCxnSpPr>
          <p:cNvPr id="1535" name="Google Shape;1535;p126"/>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cxnSp>
        <p:nvCxnSpPr>
          <p:cNvPr id="1536" name="Google Shape;1536;p126"/>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1537" name="Google Shape;1537;p126"/>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1538" name="Google Shape;1538;p126"/>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1539" name="Google Shape;1539;p126"/>
          <p:cNvSpPr txBox="1"/>
          <p:nvPr/>
        </p:nvSpPr>
        <p:spPr>
          <a:xfrm>
            <a:off x="389725" y="150"/>
            <a:ext cx="8754300" cy="3039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t/>
            </a:r>
            <a:endParaRPr>
              <a:latin typeface="Overpass Light"/>
              <a:ea typeface="Overpass Light"/>
              <a:cs typeface="Overpass Light"/>
              <a:sym typeface="Overpass Light"/>
            </a:endParaRPr>
          </a:p>
          <a:p>
            <a:pPr indent="0" lvl="0" marL="0" rtl="0" algn="r">
              <a:spcBef>
                <a:spcPts val="0"/>
              </a:spcBef>
              <a:spcAft>
                <a:spcPts val="0"/>
              </a:spcAft>
              <a:buClr>
                <a:schemeClr val="dk1"/>
              </a:buClr>
              <a:buSzPts val="1100"/>
              <a:buFont typeface="Arial"/>
              <a:buNone/>
            </a:pPr>
            <a:r>
              <a:t/>
            </a:r>
            <a:endParaRPr>
              <a:latin typeface="Overpass Light"/>
              <a:ea typeface="Overpass Light"/>
              <a:cs typeface="Overpass Light"/>
              <a:sym typeface="Overpass Light"/>
            </a:endParaRPr>
          </a:p>
          <a:p>
            <a:pPr indent="0" lvl="0" marL="0" rtl="0" algn="r">
              <a:spcBef>
                <a:spcPts val="0"/>
              </a:spcBef>
              <a:spcAft>
                <a:spcPts val="0"/>
              </a:spcAft>
              <a:buClr>
                <a:schemeClr val="dk1"/>
              </a:buClr>
              <a:buSzPts val="1100"/>
              <a:buFont typeface="Arial"/>
              <a:buNone/>
            </a:pPr>
            <a:r>
              <a:t/>
            </a:r>
            <a:endParaRPr>
              <a:latin typeface="Overpass Light"/>
              <a:ea typeface="Overpass Light"/>
              <a:cs typeface="Overpass Light"/>
              <a:sym typeface="Overpass Light"/>
            </a:endParaRPr>
          </a:p>
          <a:p>
            <a:pPr indent="0" lvl="0" marL="0" rtl="0" algn="r">
              <a:spcBef>
                <a:spcPts val="0"/>
              </a:spcBef>
              <a:spcAft>
                <a:spcPts val="0"/>
              </a:spcAft>
              <a:buClr>
                <a:schemeClr val="dk1"/>
              </a:buClr>
              <a:buSzPts val="1100"/>
              <a:buFont typeface="Arial"/>
              <a:buNone/>
            </a:pPr>
            <a:r>
              <a:t/>
            </a:r>
            <a:endParaRPr>
              <a:latin typeface="Overpass Light"/>
              <a:ea typeface="Overpass Light"/>
              <a:cs typeface="Overpass Light"/>
              <a:sym typeface="Overpass Light"/>
            </a:endParaRPr>
          </a:p>
          <a:p>
            <a:pPr indent="0" lvl="0" marL="0" rtl="0" algn="r">
              <a:spcBef>
                <a:spcPts val="0"/>
              </a:spcBef>
              <a:spcAft>
                <a:spcPts val="0"/>
              </a:spcAft>
              <a:buClr>
                <a:schemeClr val="dk1"/>
              </a:buClr>
              <a:buSzPts val="1100"/>
              <a:buFont typeface="Arial"/>
              <a:buNone/>
            </a:pPr>
            <a:r>
              <a:t/>
            </a:r>
            <a:endParaRPr>
              <a:latin typeface="Overpass Light"/>
              <a:ea typeface="Overpass Light"/>
              <a:cs typeface="Overpass Light"/>
              <a:sym typeface="Overpass Light"/>
            </a:endParaRPr>
          </a:p>
          <a:p>
            <a:pPr indent="0" lvl="0" marL="0" rtl="0" algn="r">
              <a:spcBef>
                <a:spcPts val="0"/>
              </a:spcBef>
              <a:spcAft>
                <a:spcPts val="0"/>
              </a:spcAft>
              <a:buClr>
                <a:schemeClr val="dk1"/>
              </a:buClr>
              <a:buSzPts val="1100"/>
              <a:buFont typeface="Arial"/>
              <a:buNone/>
            </a:pPr>
            <a:r>
              <a:t/>
            </a:r>
            <a:endParaRPr>
              <a:latin typeface="Overpass Light"/>
              <a:ea typeface="Overpass Light"/>
              <a:cs typeface="Overpass Light"/>
              <a:sym typeface="Overpass Light"/>
            </a:endParaRPr>
          </a:p>
          <a:p>
            <a:pPr indent="0" lvl="0" marL="0" rtl="0" algn="r">
              <a:spcBef>
                <a:spcPts val="0"/>
              </a:spcBef>
              <a:spcAft>
                <a:spcPts val="0"/>
              </a:spcAft>
              <a:buClr>
                <a:schemeClr val="dk1"/>
              </a:buClr>
              <a:buSzPts val="1100"/>
              <a:buFont typeface="Arial"/>
              <a:buNone/>
            </a:pPr>
            <a:r>
              <a:t/>
            </a:r>
            <a:endParaRPr>
              <a:latin typeface="Overpass Light"/>
              <a:ea typeface="Overpass Light"/>
              <a:cs typeface="Overpass Light"/>
              <a:sym typeface="Overpass Light"/>
            </a:endParaRPr>
          </a:p>
          <a:p>
            <a:pPr indent="0" lvl="0" marL="0" rtl="0" algn="r">
              <a:spcBef>
                <a:spcPts val="0"/>
              </a:spcBef>
              <a:spcAft>
                <a:spcPts val="0"/>
              </a:spcAft>
              <a:buClr>
                <a:schemeClr val="dk1"/>
              </a:buClr>
              <a:buSzPts val="1100"/>
              <a:buFont typeface="Arial"/>
              <a:buNone/>
            </a:pPr>
            <a:r>
              <a:t/>
            </a:r>
            <a:endParaRPr>
              <a:latin typeface="Overpass Light"/>
              <a:ea typeface="Overpass Light"/>
              <a:cs typeface="Overpass Light"/>
              <a:sym typeface="Overpass Light"/>
            </a:endParaRPr>
          </a:p>
          <a:p>
            <a:pPr indent="0" lvl="0" marL="0" rtl="0" algn="r">
              <a:spcBef>
                <a:spcPts val="0"/>
              </a:spcBef>
              <a:spcAft>
                <a:spcPts val="0"/>
              </a:spcAft>
              <a:buClr>
                <a:schemeClr val="dk1"/>
              </a:buClr>
              <a:buSzPts val="1100"/>
              <a:buFont typeface="Arial"/>
              <a:buNone/>
            </a:pPr>
            <a:r>
              <a:t/>
            </a:r>
            <a:endParaRPr>
              <a:latin typeface="Overpass Light"/>
              <a:ea typeface="Overpass Light"/>
              <a:cs typeface="Overpass Light"/>
              <a:sym typeface="Overpass Light"/>
            </a:endParaRPr>
          </a:p>
          <a:p>
            <a:pPr indent="0" lvl="0" marL="0" rtl="0" algn="r">
              <a:spcBef>
                <a:spcPts val="0"/>
              </a:spcBef>
              <a:spcAft>
                <a:spcPts val="0"/>
              </a:spcAft>
              <a:buNone/>
            </a:pPr>
            <a:r>
              <a:t/>
            </a:r>
            <a:endParaRPr sz="600">
              <a:solidFill>
                <a:srgbClr val="666666"/>
              </a:solidFill>
              <a:latin typeface="Red Hat Display"/>
              <a:ea typeface="Red Hat Display"/>
              <a:cs typeface="Red Hat Display"/>
              <a:sym typeface="Red Hat Display"/>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1 divider 1">
  <p:cSld name="CUSTOM_3_1_2_1">
    <p:bg>
      <p:bgPr>
        <a:blipFill>
          <a:blip r:embed="rId2">
            <a:alphaModFix/>
          </a:blip>
          <a:stretch>
            <a:fillRect/>
          </a:stretch>
        </a:blipFill>
      </p:bgPr>
    </p:bg>
    <p:spTree>
      <p:nvGrpSpPr>
        <p:cNvPr id="1540" name="Shape 1540"/>
        <p:cNvGrpSpPr/>
        <p:nvPr/>
      </p:nvGrpSpPr>
      <p:grpSpPr>
        <a:xfrm>
          <a:off x="0" y="0"/>
          <a:ext cx="0" cy="0"/>
          <a:chOff x="0" y="0"/>
          <a:chExt cx="0" cy="0"/>
        </a:xfrm>
      </p:grpSpPr>
      <p:sp>
        <p:nvSpPr>
          <p:cNvPr id="1541" name="Google Shape;1541;p127"/>
          <p:cNvSpPr txBox="1"/>
          <p:nvPr>
            <p:ph type="title"/>
          </p:nvPr>
        </p:nvSpPr>
        <p:spPr>
          <a:xfrm>
            <a:off x="1557019" y="1412438"/>
            <a:ext cx="5994000" cy="23034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4100">
                <a:solidFill>
                  <a:schemeClr val="lt1"/>
                </a:solidFill>
              </a:defRPr>
            </a:lvl1pPr>
            <a:lvl2pPr lvl="1" rtl="0">
              <a:lnSpc>
                <a:spcPct val="100000"/>
              </a:lnSpc>
              <a:spcBef>
                <a:spcPts val="0"/>
              </a:spcBef>
              <a:spcAft>
                <a:spcPts val="0"/>
              </a:spcAft>
              <a:buNone/>
              <a:defRPr sz="4100">
                <a:solidFill>
                  <a:schemeClr val="lt1"/>
                </a:solidFill>
              </a:defRPr>
            </a:lvl2pPr>
            <a:lvl3pPr lvl="2" rtl="0">
              <a:lnSpc>
                <a:spcPct val="100000"/>
              </a:lnSpc>
              <a:spcBef>
                <a:spcPts val="0"/>
              </a:spcBef>
              <a:spcAft>
                <a:spcPts val="0"/>
              </a:spcAft>
              <a:buNone/>
              <a:defRPr sz="4100">
                <a:solidFill>
                  <a:schemeClr val="lt1"/>
                </a:solidFill>
              </a:defRPr>
            </a:lvl3pPr>
            <a:lvl4pPr lvl="3" rtl="0">
              <a:lnSpc>
                <a:spcPct val="100000"/>
              </a:lnSpc>
              <a:spcBef>
                <a:spcPts val="0"/>
              </a:spcBef>
              <a:spcAft>
                <a:spcPts val="0"/>
              </a:spcAft>
              <a:buNone/>
              <a:defRPr sz="4100">
                <a:solidFill>
                  <a:schemeClr val="lt1"/>
                </a:solidFill>
              </a:defRPr>
            </a:lvl4pPr>
            <a:lvl5pPr lvl="4" rtl="0">
              <a:lnSpc>
                <a:spcPct val="100000"/>
              </a:lnSpc>
              <a:spcBef>
                <a:spcPts val="0"/>
              </a:spcBef>
              <a:spcAft>
                <a:spcPts val="0"/>
              </a:spcAft>
              <a:buNone/>
              <a:defRPr sz="4100">
                <a:solidFill>
                  <a:schemeClr val="lt1"/>
                </a:solidFill>
              </a:defRPr>
            </a:lvl5pPr>
            <a:lvl6pPr lvl="5" rtl="0">
              <a:lnSpc>
                <a:spcPct val="100000"/>
              </a:lnSpc>
              <a:spcBef>
                <a:spcPts val="0"/>
              </a:spcBef>
              <a:spcAft>
                <a:spcPts val="0"/>
              </a:spcAft>
              <a:buNone/>
              <a:defRPr sz="4100">
                <a:solidFill>
                  <a:schemeClr val="lt1"/>
                </a:solidFill>
              </a:defRPr>
            </a:lvl6pPr>
            <a:lvl7pPr lvl="6" rtl="0">
              <a:lnSpc>
                <a:spcPct val="100000"/>
              </a:lnSpc>
              <a:spcBef>
                <a:spcPts val="0"/>
              </a:spcBef>
              <a:spcAft>
                <a:spcPts val="0"/>
              </a:spcAft>
              <a:buNone/>
              <a:defRPr sz="4100">
                <a:solidFill>
                  <a:schemeClr val="lt1"/>
                </a:solidFill>
              </a:defRPr>
            </a:lvl7pPr>
            <a:lvl8pPr lvl="7" rtl="0">
              <a:lnSpc>
                <a:spcPct val="100000"/>
              </a:lnSpc>
              <a:spcBef>
                <a:spcPts val="0"/>
              </a:spcBef>
              <a:spcAft>
                <a:spcPts val="0"/>
              </a:spcAft>
              <a:buNone/>
              <a:defRPr sz="4100">
                <a:solidFill>
                  <a:schemeClr val="lt1"/>
                </a:solidFill>
              </a:defRPr>
            </a:lvl8pPr>
            <a:lvl9pPr lvl="8" rtl="0">
              <a:lnSpc>
                <a:spcPct val="100000"/>
              </a:lnSpc>
              <a:spcBef>
                <a:spcPts val="0"/>
              </a:spcBef>
              <a:spcAft>
                <a:spcPts val="0"/>
              </a:spcAft>
              <a:buNone/>
              <a:defRPr sz="4100">
                <a:solidFill>
                  <a:schemeClr val="lt1"/>
                </a:solidFill>
              </a:defRPr>
            </a:lvl9pPr>
          </a:lstStyle>
          <a:p/>
        </p:txBody>
      </p:sp>
      <p:cxnSp>
        <p:nvCxnSpPr>
          <p:cNvPr id="1542" name="Google Shape;1542;p127"/>
          <p:cNvCxnSpPr/>
          <p:nvPr/>
        </p:nvCxnSpPr>
        <p:spPr>
          <a:xfrm rot="10800000">
            <a:off x="335825" y="4800900"/>
            <a:ext cx="0" cy="342600"/>
          </a:xfrm>
          <a:prstGeom prst="straightConnector1">
            <a:avLst/>
          </a:prstGeom>
          <a:noFill/>
          <a:ln cap="flat" cmpd="sng" w="9525">
            <a:solidFill>
              <a:srgbClr val="800000"/>
            </a:solidFill>
            <a:prstDash val="solid"/>
            <a:round/>
            <a:headEnd len="med" w="med" type="none"/>
            <a:tailEnd len="med" w="med" type="none"/>
          </a:ln>
        </p:spPr>
      </p:cxnSp>
      <p:pic>
        <p:nvPicPr>
          <p:cNvPr id="1543" name="Google Shape;1543;p127"/>
          <p:cNvPicPr preferRelativeResize="0"/>
          <p:nvPr/>
        </p:nvPicPr>
        <p:blipFill rotWithShape="1">
          <a:blip r:embed="rId3">
            <a:alphaModFix/>
          </a:blip>
          <a:srcRect b="317" l="0" r="0" t="327"/>
          <a:stretch/>
        </p:blipFill>
        <p:spPr>
          <a:xfrm>
            <a:off x="8033460" y="4734938"/>
            <a:ext cx="731888" cy="171091"/>
          </a:xfrm>
          <a:prstGeom prst="rect">
            <a:avLst/>
          </a:prstGeom>
          <a:noFill/>
          <a:ln>
            <a:noFill/>
          </a:ln>
        </p:spPr>
      </p:pic>
      <p:cxnSp>
        <p:nvCxnSpPr>
          <p:cNvPr id="1544" name="Google Shape;1544;p127"/>
          <p:cNvCxnSpPr/>
          <p:nvPr/>
        </p:nvCxnSpPr>
        <p:spPr>
          <a:xfrm>
            <a:off x="1557019" y="1240275"/>
            <a:ext cx="1043100" cy="0"/>
          </a:xfrm>
          <a:prstGeom prst="straightConnector1">
            <a:avLst/>
          </a:prstGeom>
          <a:noFill/>
          <a:ln cap="flat" cmpd="sng" w="9525">
            <a:solidFill>
              <a:srgbClr val="EE0000"/>
            </a:solidFill>
            <a:prstDash val="solid"/>
            <a:round/>
            <a:headEnd len="med" w="med" type="none"/>
            <a:tailEnd len="med" w="med" type="none"/>
          </a:ln>
        </p:spPr>
      </p:cxnSp>
      <p:cxnSp>
        <p:nvCxnSpPr>
          <p:cNvPr id="1545" name="Google Shape;1545;p127"/>
          <p:cNvCxnSpPr/>
          <p:nvPr/>
        </p:nvCxnSpPr>
        <p:spPr>
          <a:xfrm rot="10800000">
            <a:off x="335831" y="150"/>
            <a:ext cx="0" cy="664800"/>
          </a:xfrm>
          <a:prstGeom prst="straightConnector1">
            <a:avLst/>
          </a:prstGeom>
          <a:noFill/>
          <a:ln cap="flat" cmpd="sng" w="9525">
            <a:solidFill>
              <a:srgbClr val="800000"/>
            </a:solidFill>
            <a:prstDash val="solid"/>
            <a:round/>
            <a:headEnd len="med" w="med" type="none"/>
            <a:tailEnd len="med" w="med" type="none"/>
          </a:ln>
        </p:spPr>
      </p:cxnSp>
      <p:sp>
        <p:nvSpPr>
          <p:cNvPr id="1546" name="Google Shape;1546;p127"/>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9pPr>
          </a:lstStyle>
          <a:p/>
        </p:txBody>
      </p:sp>
      <p:sp>
        <p:nvSpPr>
          <p:cNvPr id="1547" name="Google Shape;1547;p127"/>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1 3">
  <p:cSld name="CUSTOM_4_30_1">
    <p:spTree>
      <p:nvGrpSpPr>
        <p:cNvPr id="1548" name="Shape 1548"/>
        <p:cNvGrpSpPr/>
        <p:nvPr/>
      </p:nvGrpSpPr>
      <p:grpSpPr>
        <a:xfrm>
          <a:off x="0" y="0"/>
          <a:ext cx="0" cy="0"/>
          <a:chOff x="0" y="0"/>
          <a:chExt cx="0" cy="0"/>
        </a:xfrm>
      </p:grpSpPr>
      <p:sp>
        <p:nvSpPr>
          <p:cNvPr id="1549" name="Google Shape;1549;p128"/>
          <p:cNvSpPr txBox="1"/>
          <p:nvPr>
            <p:ph type="title"/>
          </p:nvPr>
        </p:nvSpPr>
        <p:spPr>
          <a:xfrm>
            <a:off x="1314450" y="366600"/>
            <a:ext cx="6515100" cy="725700"/>
          </a:xfrm>
          <a:prstGeom prst="rect">
            <a:avLst/>
          </a:prstGeom>
        </p:spPr>
        <p:txBody>
          <a:bodyPr anchorCtr="0" anchor="ctr" bIns="0" lIns="0" spcFirstLastPara="1" rIns="0" wrap="square" tIns="0">
            <a:noAutofit/>
          </a:bodyPr>
          <a:lstStyle>
            <a:lvl1pPr lvl="0" rtl="0" algn="ctr">
              <a:lnSpc>
                <a:spcPct val="130000"/>
              </a:lnSpc>
              <a:spcBef>
                <a:spcPts val="0"/>
              </a:spcBef>
              <a:spcAft>
                <a:spcPts val="0"/>
              </a:spcAft>
              <a:buNone/>
              <a:defRPr sz="2400">
                <a:solidFill>
                  <a:srgbClr val="000000"/>
                </a:solidFill>
                <a:latin typeface="Overpass"/>
                <a:ea typeface="Overpass"/>
                <a:cs typeface="Overpass"/>
                <a:sym typeface="Overpass"/>
              </a:defRPr>
            </a:lvl1pPr>
            <a:lvl2pPr lvl="1" rtl="0" algn="ctr">
              <a:lnSpc>
                <a:spcPct val="130000"/>
              </a:lnSpc>
              <a:spcBef>
                <a:spcPts val="0"/>
              </a:spcBef>
              <a:spcAft>
                <a:spcPts val="0"/>
              </a:spcAft>
              <a:buNone/>
              <a:defRPr sz="2400">
                <a:solidFill>
                  <a:srgbClr val="000000"/>
                </a:solidFill>
                <a:latin typeface="Overpass"/>
                <a:ea typeface="Overpass"/>
                <a:cs typeface="Overpass"/>
                <a:sym typeface="Overpass"/>
              </a:defRPr>
            </a:lvl2pPr>
            <a:lvl3pPr lvl="2" rtl="0" algn="ctr">
              <a:lnSpc>
                <a:spcPct val="130000"/>
              </a:lnSpc>
              <a:spcBef>
                <a:spcPts val="0"/>
              </a:spcBef>
              <a:spcAft>
                <a:spcPts val="0"/>
              </a:spcAft>
              <a:buNone/>
              <a:defRPr sz="2400">
                <a:solidFill>
                  <a:srgbClr val="000000"/>
                </a:solidFill>
                <a:latin typeface="Overpass"/>
                <a:ea typeface="Overpass"/>
                <a:cs typeface="Overpass"/>
                <a:sym typeface="Overpass"/>
              </a:defRPr>
            </a:lvl3pPr>
            <a:lvl4pPr lvl="3" rtl="0" algn="ctr">
              <a:lnSpc>
                <a:spcPct val="130000"/>
              </a:lnSpc>
              <a:spcBef>
                <a:spcPts val="0"/>
              </a:spcBef>
              <a:spcAft>
                <a:spcPts val="0"/>
              </a:spcAft>
              <a:buNone/>
              <a:defRPr sz="2400">
                <a:solidFill>
                  <a:srgbClr val="000000"/>
                </a:solidFill>
                <a:latin typeface="Overpass"/>
                <a:ea typeface="Overpass"/>
                <a:cs typeface="Overpass"/>
                <a:sym typeface="Overpass"/>
              </a:defRPr>
            </a:lvl4pPr>
            <a:lvl5pPr lvl="4" rtl="0" algn="ctr">
              <a:lnSpc>
                <a:spcPct val="130000"/>
              </a:lnSpc>
              <a:spcBef>
                <a:spcPts val="0"/>
              </a:spcBef>
              <a:spcAft>
                <a:spcPts val="0"/>
              </a:spcAft>
              <a:buNone/>
              <a:defRPr sz="2400">
                <a:solidFill>
                  <a:srgbClr val="000000"/>
                </a:solidFill>
                <a:latin typeface="Overpass"/>
                <a:ea typeface="Overpass"/>
                <a:cs typeface="Overpass"/>
                <a:sym typeface="Overpass"/>
              </a:defRPr>
            </a:lvl5pPr>
            <a:lvl6pPr lvl="5" rtl="0" algn="ctr">
              <a:lnSpc>
                <a:spcPct val="130000"/>
              </a:lnSpc>
              <a:spcBef>
                <a:spcPts val="0"/>
              </a:spcBef>
              <a:spcAft>
                <a:spcPts val="0"/>
              </a:spcAft>
              <a:buNone/>
              <a:defRPr sz="2400">
                <a:solidFill>
                  <a:srgbClr val="000000"/>
                </a:solidFill>
                <a:latin typeface="Overpass"/>
                <a:ea typeface="Overpass"/>
                <a:cs typeface="Overpass"/>
                <a:sym typeface="Overpass"/>
              </a:defRPr>
            </a:lvl6pPr>
            <a:lvl7pPr lvl="6" rtl="0" algn="ctr">
              <a:lnSpc>
                <a:spcPct val="130000"/>
              </a:lnSpc>
              <a:spcBef>
                <a:spcPts val="0"/>
              </a:spcBef>
              <a:spcAft>
                <a:spcPts val="0"/>
              </a:spcAft>
              <a:buNone/>
              <a:defRPr sz="2400">
                <a:solidFill>
                  <a:srgbClr val="000000"/>
                </a:solidFill>
                <a:latin typeface="Overpass"/>
                <a:ea typeface="Overpass"/>
                <a:cs typeface="Overpass"/>
                <a:sym typeface="Overpass"/>
              </a:defRPr>
            </a:lvl7pPr>
            <a:lvl8pPr lvl="7" rtl="0" algn="ctr">
              <a:lnSpc>
                <a:spcPct val="130000"/>
              </a:lnSpc>
              <a:spcBef>
                <a:spcPts val="0"/>
              </a:spcBef>
              <a:spcAft>
                <a:spcPts val="0"/>
              </a:spcAft>
              <a:buNone/>
              <a:defRPr sz="2400">
                <a:solidFill>
                  <a:srgbClr val="000000"/>
                </a:solidFill>
                <a:latin typeface="Overpass"/>
                <a:ea typeface="Overpass"/>
                <a:cs typeface="Overpass"/>
                <a:sym typeface="Overpass"/>
              </a:defRPr>
            </a:lvl8pPr>
            <a:lvl9pPr lvl="8" rtl="0" algn="ctr">
              <a:lnSpc>
                <a:spcPct val="130000"/>
              </a:lnSpc>
              <a:spcBef>
                <a:spcPts val="0"/>
              </a:spcBef>
              <a:spcAft>
                <a:spcPts val="0"/>
              </a:spcAft>
              <a:buNone/>
              <a:defRPr sz="2400">
                <a:solidFill>
                  <a:srgbClr val="000000"/>
                </a:solidFill>
                <a:latin typeface="Overpass"/>
                <a:ea typeface="Overpass"/>
                <a:cs typeface="Overpass"/>
                <a:sym typeface="Overpass"/>
              </a:defRPr>
            </a:lvl9pPr>
          </a:lstStyle>
          <a:p/>
        </p:txBody>
      </p:sp>
      <p:cxnSp>
        <p:nvCxnSpPr>
          <p:cNvPr id="1550" name="Google Shape;1550;p128"/>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cxnSp>
        <p:nvCxnSpPr>
          <p:cNvPr id="1551" name="Google Shape;1551;p128"/>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1552" name="Google Shape;1552;p128"/>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1553" name="Google Shape;1553;p128"/>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1554" name="Google Shape;1554;p128"/>
          <p:cNvSpPr txBox="1"/>
          <p:nvPr>
            <p:ph idx="1" type="subTitle"/>
          </p:nvPr>
        </p:nvSpPr>
        <p:spPr>
          <a:xfrm>
            <a:off x="663788" y="4627163"/>
            <a:ext cx="6887100" cy="4197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p:txBody>
      </p:sp>
      <p:sp>
        <p:nvSpPr>
          <p:cNvPr id="1555" name="Google Shape;1555;p128"/>
          <p:cNvSpPr txBox="1"/>
          <p:nvPr>
            <p:ph idx="2" type="body"/>
          </p:nvPr>
        </p:nvSpPr>
        <p:spPr>
          <a:xfrm>
            <a:off x="610256" y="1151606"/>
            <a:ext cx="7933800" cy="3416400"/>
          </a:xfrm>
          <a:prstGeom prst="rect">
            <a:avLst/>
          </a:prstGeom>
        </p:spPr>
        <p:txBody>
          <a:bodyPr anchorCtr="0" anchor="t" bIns="0" lIns="0" spcFirstLastPara="1" rIns="0" wrap="square" tIns="0">
            <a:noAutofit/>
          </a:bodyPr>
          <a:lstStyle>
            <a:lvl1pPr indent="-317500" lvl="0" marL="457200" rtl="0">
              <a:lnSpc>
                <a:spcPct val="115000"/>
              </a:lnSpc>
              <a:spcBef>
                <a:spcPts val="0"/>
              </a:spcBef>
              <a:spcAft>
                <a:spcPts val="0"/>
              </a:spcAft>
              <a:buClr>
                <a:srgbClr val="434343"/>
              </a:buClr>
              <a:buSzPts val="1400"/>
              <a:buFont typeface="Overpass Light"/>
              <a:buChar char="▸"/>
              <a:defRPr sz="1400">
                <a:solidFill>
                  <a:srgbClr val="434343"/>
                </a:solidFill>
                <a:latin typeface="Overpass Light"/>
                <a:ea typeface="Overpass Light"/>
                <a:cs typeface="Overpass Light"/>
                <a:sym typeface="Overpass Light"/>
              </a:defRPr>
            </a:lvl1pPr>
            <a:lvl2pPr indent="-317500" lvl="1" marL="914400" rtl="0">
              <a:lnSpc>
                <a:spcPct val="115000"/>
              </a:lnSpc>
              <a:spcBef>
                <a:spcPts val="0"/>
              </a:spcBef>
              <a:spcAft>
                <a:spcPts val="0"/>
              </a:spcAft>
              <a:buClr>
                <a:srgbClr val="434343"/>
              </a:buClr>
              <a:buSzPts val="1400"/>
              <a:buFont typeface="Overpass Light"/>
              <a:buChar char="･"/>
              <a:defRPr sz="1400">
                <a:solidFill>
                  <a:srgbClr val="434343"/>
                </a:solidFill>
                <a:latin typeface="Overpass Light"/>
                <a:ea typeface="Overpass Light"/>
                <a:cs typeface="Overpass Light"/>
                <a:sym typeface="Overpass Light"/>
              </a:defRPr>
            </a:lvl2pPr>
            <a:lvl3pPr indent="-317500" lvl="2" marL="1371600" rtl="0">
              <a:lnSpc>
                <a:spcPct val="115000"/>
              </a:lnSpc>
              <a:spcBef>
                <a:spcPts val="0"/>
              </a:spcBef>
              <a:spcAft>
                <a:spcPts val="0"/>
              </a:spcAft>
              <a:buClr>
                <a:srgbClr val="434343"/>
              </a:buClr>
              <a:buSzPts val="1400"/>
              <a:buFont typeface="Overpass Light"/>
              <a:buChar char="･"/>
              <a:defRPr sz="1400">
                <a:solidFill>
                  <a:srgbClr val="434343"/>
                </a:solidFill>
                <a:latin typeface="Overpass Light"/>
                <a:ea typeface="Overpass Light"/>
                <a:cs typeface="Overpass Light"/>
                <a:sym typeface="Overpass Light"/>
              </a:defRPr>
            </a:lvl3pPr>
            <a:lvl4pPr indent="-317500" lvl="3" marL="1828800" rtl="0">
              <a:lnSpc>
                <a:spcPct val="115000"/>
              </a:lnSpc>
              <a:spcBef>
                <a:spcPts val="0"/>
              </a:spcBef>
              <a:spcAft>
                <a:spcPts val="0"/>
              </a:spcAft>
              <a:buClr>
                <a:srgbClr val="434343"/>
              </a:buClr>
              <a:buSzPts val="1400"/>
              <a:buFont typeface="Overpass Light"/>
              <a:buChar char="･"/>
              <a:defRPr sz="1400">
                <a:solidFill>
                  <a:srgbClr val="434343"/>
                </a:solidFill>
                <a:latin typeface="Overpass Light"/>
                <a:ea typeface="Overpass Light"/>
                <a:cs typeface="Overpass Light"/>
                <a:sym typeface="Overpass Light"/>
              </a:defRPr>
            </a:lvl4pPr>
            <a:lvl5pPr indent="-317500" lvl="4" marL="2286000" rtl="0">
              <a:lnSpc>
                <a:spcPct val="115000"/>
              </a:lnSpc>
              <a:spcBef>
                <a:spcPts val="0"/>
              </a:spcBef>
              <a:spcAft>
                <a:spcPts val="0"/>
              </a:spcAft>
              <a:buClr>
                <a:srgbClr val="434343"/>
              </a:buClr>
              <a:buSzPts val="1400"/>
              <a:buFont typeface="Overpass Light"/>
              <a:buChar char="･"/>
              <a:defRPr sz="1400">
                <a:solidFill>
                  <a:srgbClr val="434343"/>
                </a:solidFill>
                <a:latin typeface="Overpass Light"/>
                <a:ea typeface="Overpass Light"/>
                <a:cs typeface="Overpass Light"/>
                <a:sym typeface="Overpass Light"/>
              </a:defRPr>
            </a:lvl5pPr>
            <a:lvl6pPr indent="-317500" lvl="5" marL="2743200" rtl="0">
              <a:lnSpc>
                <a:spcPct val="115000"/>
              </a:lnSpc>
              <a:spcBef>
                <a:spcPts val="0"/>
              </a:spcBef>
              <a:spcAft>
                <a:spcPts val="0"/>
              </a:spcAft>
              <a:buClr>
                <a:srgbClr val="434343"/>
              </a:buClr>
              <a:buSzPts val="1400"/>
              <a:buFont typeface="Overpass Light"/>
              <a:buChar char="･"/>
              <a:defRPr sz="1400">
                <a:solidFill>
                  <a:srgbClr val="434343"/>
                </a:solidFill>
                <a:latin typeface="Overpass Light"/>
                <a:ea typeface="Overpass Light"/>
                <a:cs typeface="Overpass Light"/>
                <a:sym typeface="Overpass Light"/>
              </a:defRPr>
            </a:lvl6pPr>
            <a:lvl7pPr indent="-317500" lvl="6" marL="3200400" rtl="0">
              <a:lnSpc>
                <a:spcPct val="115000"/>
              </a:lnSpc>
              <a:spcBef>
                <a:spcPts val="0"/>
              </a:spcBef>
              <a:spcAft>
                <a:spcPts val="0"/>
              </a:spcAft>
              <a:buClr>
                <a:srgbClr val="434343"/>
              </a:buClr>
              <a:buSzPts val="1400"/>
              <a:buFont typeface="Overpass Light"/>
              <a:buChar char="･"/>
              <a:defRPr sz="1400">
                <a:solidFill>
                  <a:srgbClr val="434343"/>
                </a:solidFill>
                <a:latin typeface="Overpass Light"/>
                <a:ea typeface="Overpass Light"/>
                <a:cs typeface="Overpass Light"/>
                <a:sym typeface="Overpass Light"/>
              </a:defRPr>
            </a:lvl7pPr>
            <a:lvl8pPr indent="-317500" lvl="7" marL="3657600" rtl="0">
              <a:lnSpc>
                <a:spcPct val="115000"/>
              </a:lnSpc>
              <a:spcBef>
                <a:spcPts val="0"/>
              </a:spcBef>
              <a:spcAft>
                <a:spcPts val="0"/>
              </a:spcAft>
              <a:buClr>
                <a:srgbClr val="434343"/>
              </a:buClr>
              <a:buSzPts val="1400"/>
              <a:buFont typeface="Overpass Light"/>
              <a:buChar char="･"/>
              <a:defRPr sz="1400">
                <a:solidFill>
                  <a:srgbClr val="434343"/>
                </a:solidFill>
                <a:latin typeface="Overpass Light"/>
                <a:ea typeface="Overpass Light"/>
                <a:cs typeface="Overpass Light"/>
                <a:sym typeface="Overpass Light"/>
              </a:defRPr>
            </a:lvl8pPr>
            <a:lvl9pPr indent="-317500" lvl="8" marL="4114800" rtl="0">
              <a:lnSpc>
                <a:spcPct val="115000"/>
              </a:lnSpc>
              <a:spcBef>
                <a:spcPts val="0"/>
              </a:spcBef>
              <a:spcAft>
                <a:spcPts val="0"/>
              </a:spcAft>
              <a:buClr>
                <a:srgbClr val="434343"/>
              </a:buClr>
              <a:buSzPts val="1400"/>
              <a:buFont typeface="Overpass Light"/>
              <a:buChar char="･"/>
              <a:defRPr sz="1400">
                <a:solidFill>
                  <a:srgbClr val="434343"/>
                </a:solidFill>
                <a:latin typeface="Overpass Light"/>
                <a:ea typeface="Overpass Light"/>
                <a:cs typeface="Overpass Light"/>
                <a:sym typeface="Overpass Light"/>
              </a:defRPr>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1 1 1">
  <p:cSld name="CUSTOM_4_5_1">
    <p:spTree>
      <p:nvGrpSpPr>
        <p:cNvPr id="1556" name="Shape 1556"/>
        <p:cNvGrpSpPr/>
        <p:nvPr/>
      </p:nvGrpSpPr>
      <p:grpSpPr>
        <a:xfrm>
          <a:off x="0" y="0"/>
          <a:ext cx="0" cy="0"/>
          <a:chOff x="0" y="0"/>
          <a:chExt cx="0" cy="0"/>
        </a:xfrm>
      </p:grpSpPr>
      <p:sp>
        <p:nvSpPr>
          <p:cNvPr id="1557" name="Google Shape;1557;p129"/>
          <p:cNvSpPr txBox="1"/>
          <p:nvPr>
            <p:ph type="title"/>
          </p:nvPr>
        </p:nvSpPr>
        <p:spPr>
          <a:xfrm>
            <a:off x="1314450" y="709500"/>
            <a:ext cx="6515100" cy="7257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solidFill>
                  <a:srgbClr val="000000"/>
                </a:solidFill>
              </a:defRPr>
            </a:lvl1pPr>
            <a:lvl2pPr lvl="1" rtl="0" algn="ctr">
              <a:lnSpc>
                <a:spcPct val="130000"/>
              </a:lnSpc>
              <a:spcBef>
                <a:spcPts val="0"/>
              </a:spcBef>
              <a:spcAft>
                <a:spcPts val="0"/>
              </a:spcAft>
              <a:buNone/>
              <a:defRPr sz="2000">
                <a:solidFill>
                  <a:srgbClr val="000000"/>
                </a:solidFill>
              </a:defRPr>
            </a:lvl2pPr>
            <a:lvl3pPr lvl="2" rtl="0" algn="ctr">
              <a:lnSpc>
                <a:spcPct val="130000"/>
              </a:lnSpc>
              <a:spcBef>
                <a:spcPts val="0"/>
              </a:spcBef>
              <a:spcAft>
                <a:spcPts val="0"/>
              </a:spcAft>
              <a:buNone/>
              <a:defRPr sz="2000">
                <a:solidFill>
                  <a:srgbClr val="000000"/>
                </a:solidFill>
              </a:defRPr>
            </a:lvl3pPr>
            <a:lvl4pPr lvl="3" rtl="0" algn="ctr">
              <a:lnSpc>
                <a:spcPct val="130000"/>
              </a:lnSpc>
              <a:spcBef>
                <a:spcPts val="0"/>
              </a:spcBef>
              <a:spcAft>
                <a:spcPts val="0"/>
              </a:spcAft>
              <a:buNone/>
              <a:defRPr sz="2000">
                <a:solidFill>
                  <a:srgbClr val="000000"/>
                </a:solidFill>
              </a:defRPr>
            </a:lvl4pPr>
            <a:lvl5pPr lvl="4" rtl="0" algn="ctr">
              <a:lnSpc>
                <a:spcPct val="130000"/>
              </a:lnSpc>
              <a:spcBef>
                <a:spcPts val="0"/>
              </a:spcBef>
              <a:spcAft>
                <a:spcPts val="0"/>
              </a:spcAft>
              <a:buNone/>
              <a:defRPr sz="2000">
                <a:solidFill>
                  <a:srgbClr val="000000"/>
                </a:solidFill>
              </a:defRPr>
            </a:lvl5pPr>
            <a:lvl6pPr lvl="5" rtl="0" algn="ctr">
              <a:lnSpc>
                <a:spcPct val="130000"/>
              </a:lnSpc>
              <a:spcBef>
                <a:spcPts val="0"/>
              </a:spcBef>
              <a:spcAft>
                <a:spcPts val="0"/>
              </a:spcAft>
              <a:buNone/>
              <a:defRPr sz="2000">
                <a:solidFill>
                  <a:srgbClr val="000000"/>
                </a:solidFill>
              </a:defRPr>
            </a:lvl6pPr>
            <a:lvl7pPr lvl="6" rtl="0" algn="ctr">
              <a:lnSpc>
                <a:spcPct val="130000"/>
              </a:lnSpc>
              <a:spcBef>
                <a:spcPts val="0"/>
              </a:spcBef>
              <a:spcAft>
                <a:spcPts val="0"/>
              </a:spcAft>
              <a:buNone/>
              <a:defRPr sz="2000">
                <a:solidFill>
                  <a:srgbClr val="000000"/>
                </a:solidFill>
              </a:defRPr>
            </a:lvl7pPr>
            <a:lvl8pPr lvl="7" rtl="0" algn="ctr">
              <a:lnSpc>
                <a:spcPct val="130000"/>
              </a:lnSpc>
              <a:spcBef>
                <a:spcPts val="0"/>
              </a:spcBef>
              <a:spcAft>
                <a:spcPts val="0"/>
              </a:spcAft>
              <a:buNone/>
              <a:defRPr sz="2000">
                <a:solidFill>
                  <a:srgbClr val="000000"/>
                </a:solidFill>
              </a:defRPr>
            </a:lvl8pPr>
            <a:lvl9pPr lvl="8" rtl="0" algn="ctr">
              <a:lnSpc>
                <a:spcPct val="130000"/>
              </a:lnSpc>
              <a:spcBef>
                <a:spcPts val="0"/>
              </a:spcBef>
              <a:spcAft>
                <a:spcPts val="0"/>
              </a:spcAft>
              <a:buNone/>
              <a:defRPr sz="2000">
                <a:solidFill>
                  <a:srgbClr val="000000"/>
                </a:solidFill>
              </a:defRPr>
            </a:lvl9pPr>
          </a:lstStyle>
          <a:p/>
        </p:txBody>
      </p:sp>
      <p:cxnSp>
        <p:nvCxnSpPr>
          <p:cNvPr id="1558" name="Google Shape;1558;p129"/>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1559" name="Google Shape;1559;p129"/>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9pPr>
          </a:lstStyle>
          <a:p/>
        </p:txBody>
      </p:sp>
      <p:cxnSp>
        <p:nvCxnSpPr>
          <p:cNvPr id="1560" name="Google Shape;1560;p129"/>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1561" name="Google Shape;1561;p129"/>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1562" name="Google Shape;1562;p129"/>
          <p:cNvPicPr preferRelativeResize="0"/>
          <p:nvPr/>
        </p:nvPicPr>
        <p:blipFill rotWithShape="1">
          <a:blip r:embed="rId2">
            <a:alphaModFix/>
          </a:blip>
          <a:srcRect b="317" l="0" r="0" t="327"/>
          <a:stretch/>
        </p:blipFill>
        <p:spPr>
          <a:xfrm>
            <a:off x="8033460" y="4734938"/>
            <a:ext cx="731870" cy="171086"/>
          </a:xfrm>
          <a:prstGeom prst="rect">
            <a:avLst/>
          </a:prstGeom>
          <a:noFill/>
          <a:ln>
            <a:noFill/>
          </a:ln>
        </p:spPr>
      </p:pic>
      <p:sp>
        <p:nvSpPr>
          <p:cNvPr id="1563" name="Google Shape;1563;p129"/>
          <p:cNvSpPr txBox="1"/>
          <p:nvPr>
            <p:ph idx="2" type="subTitle"/>
          </p:nvPr>
        </p:nvSpPr>
        <p:spPr>
          <a:xfrm>
            <a:off x="663788" y="4627163"/>
            <a:ext cx="6887100" cy="4197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meline horizontal">
  <p:cSld name="CUSTOM_4_15">
    <p:spTree>
      <p:nvGrpSpPr>
        <p:cNvPr id="1564" name="Shape 1564"/>
        <p:cNvGrpSpPr/>
        <p:nvPr/>
      </p:nvGrpSpPr>
      <p:grpSpPr>
        <a:xfrm>
          <a:off x="0" y="0"/>
          <a:ext cx="0" cy="0"/>
          <a:chOff x="0" y="0"/>
          <a:chExt cx="0" cy="0"/>
        </a:xfrm>
      </p:grpSpPr>
      <p:sp>
        <p:nvSpPr>
          <p:cNvPr id="1565" name="Google Shape;1565;p130"/>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p:txBody>
      </p:sp>
      <p:sp>
        <p:nvSpPr>
          <p:cNvPr id="1566" name="Google Shape;1566;p130"/>
          <p:cNvSpPr txBox="1"/>
          <p:nvPr>
            <p:ph type="title"/>
          </p:nvPr>
        </p:nvSpPr>
        <p:spPr>
          <a:xfrm>
            <a:off x="663788" y="65381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cxnSp>
        <p:nvCxnSpPr>
          <p:cNvPr id="1567" name="Google Shape;1567;p130"/>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1568" name="Google Shape;1568;p130"/>
          <p:cNvCxnSpPr/>
          <p:nvPr/>
        </p:nvCxnSpPr>
        <p:spPr>
          <a:xfrm rot="10800000">
            <a:off x="335825" y="4800900"/>
            <a:ext cx="0" cy="342600"/>
          </a:xfrm>
          <a:prstGeom prst="straightConnector1">
            <a:avLst/>
          </a:prstGeom>
          <a:noFill/>
          <a:ln cap="flat" cmpd="sng" w="9525">
            <a:solidFill>
              <a:schemeClr val="accent1"/>
            </a:solidFill>
            <a:prstDash val="solid"/>
            <a:round/>
            <a:headEnd len="med" w="med" type="none"/>
            <a:tailEnd len="med" w="med" type="none"/>
          </a:ln>
        </p:spPr>
      </p:cxnSp>
      <p:sp>
        <p:nvSpPr>
          <p:cNvPr id="1569" name="Google Shape;1569;p130"/>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570" name="Google Shape;1570;p130"/>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1571" name="Google Shape;1571;p130"/>
          <p:cNvSpPr txBox="1"/>
          <p:nvPr>
            <p:ph idx="2" type="subTitle"/>
          </p:nvPr>
        </p:nvSpPr>
        <p:spPr>
          <a:xfrm>
            <a:off x="663844" y="1068713"/>
            <a:ext cx="7816500" cy="5292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
        <p:nvSpPr>
          <p:cNvPr id="1572" name="Google Shape;1572;p130"/>
          <p:cNvSpPr txBox="1"/>
          <p:nvPr>
            <p:ph idx="3" type="subTitle"/>
          </p:nvPr>
        </p:nvSpPr>
        <p:spPr>
          <a:xfrm>
            <a:off x="663788" y="4627163"/>
            <a:ext cx="6001800" cy="4197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
        <p:nvSpPr>
          <p:cNvPr id="1573" name="Google Shape;1573;p130"/>
          <p:cNvSpPr txBox="1"/>
          <p:nvPr>
            <p:ph idx="4" type="subTitle"/>
          </p:nvPr>
        </p:nvSpPr>
        <p:spPr>
          <a:xfrm>
            <a:off x="1531819" y="1873120"/>
            <a:ext cx="1580100" cy="2844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900">
                <a:latin typeface="Red Hat Text Medium"/>
                <a:ea typeface="Red Hat Text Medium"/>
                <a:cs typeface="Red Hat Text Medium"/>
                <a:sym typeface="Red Hat Text Medium"/>
              </a:defRPr>
            </a:lvl1pPr>
            <a:lvl2pPr lvl="1" rtl="0">
              <a:lnSpc>
                <a:spcPct val="115000"/>
              </a:lnSpc>
              <a:spcBef>
                <a:spcPts val="0"/>
              </a:spcBef>
              <a:spcAft>
                <a:spcPts val="0"/>
              </a:spcAft>
              <a:buNone/>
              <a:defRPr sz="900">
                <a:latin typeface="Red Hat Text Medium"/>
                <a:ea typeface="Red Hat Text Medium"/>
                <a:cs typeface="Red Hat Text Medium"/>
                <a:sym typeface="Red Hat Text Medium"/>
              </a:defRPr>
            </a:lvl2pPr>
            <a:lvl3pPr lvl="2" rtl="0">
              <a:lnSpc>
                <a:spcPct val="115000"/>
              </a:lnSpc>
              <a:spcBef>
                <a:spcPts val="0"/>
              </a:spcBef>
              <a:spcAft>
                <a:spcPts val="0"/>
              </a:spcAft>
              <a:buNone/>
              <a:defRPr sz="900">
                <a:latin typeface="Red Hat Text Medium"/>
                <a:ea typeface="Red Hat Text Medium"/>
                <a:cs typeface="Red Hat Text Medium"/>
                <a:sym typeface="Red Hat Text Medium"/>
              </a:defRPr>
            </a:lvl3pPr>
            <a:lvl4pPr lvl="3" rtl="0">
              <a:lnSpc>
                <a:spcPct val="115000"/>
              </a:lnSpc>
              <a:spcBef>
                <a:spcPts val="0"/>
              </a:spcBef>
              <a:spcAft>
                <a:spcPts val="0"/>
              </a:spcAft>
              <a:buNone/>
              <a:defRPr sz="900">
                <a:latin typeface="Red Hat Text Medium"/>
                <a:ea typeface="Red Hat Text Medium"/>
                <a:cs typeface="Red Hat Text Medium"/>
                <a:sym typeface="Red Hat Text Medium"/>
              </a:defRPr>
            </a:lvl4pPr>
            <a:lvl5pPr lvl="4" rtl="0">
              <a:lnSpc>
                <a:spcPct val="115000"/>
              </a:lnSpc>
              <a:spcBef>
                <a:spcPts val="0"/>
              </a:spcBef>
              <a:spcAft>
                <a:spcPts val="0"/>
              </a:spcAft>
              <a:buNone/>
              <a:defRPr sz="900">
                <a:latin typeface="Red Hat Text Medium"/>
                <a:ea typeface="Red Hat Text Medium"/>
                <a:cs typeface="Red Hat Text Medium"/>
                <a:sym typeface="Red Hat Text Medium"/>
              </a:defRPr>
            </a:lvl5pPr>
            <a:lvl6pPr lvl="5" rtl="0">
              <a:lnSpc>
                <a:spcPct val="115000"/>
              </a:lnSpc>
              <a:spcBef>
                <a:spcPts val="0"/>
              </a:spcBef>
              <a:spcAft>
                <a:spcPts val="0"/>
              </a:spcAft>
              <a:buNone/>
              <a:defRPr sz="900">
                <a:latin typeface="Red Hat Text Medium"/>
                <a:ea typeface="Red Hat Text Medium"/>
                <a:cs typeface="Red Hat Text Medium"/>
                <a:sym typeface="Red Hat Text Medium"/>
              </a:defRPr>
            </a:lvl6pPr>
            <a:lvl7pPr lvl="6" rtl="0">
              <a:lnSpc>
                <a:spcPct val="115000"/>
              </a:lnSpc>
              <a:spcBef>
                <a:spcPts val="0"/>
              </a:spcBef>
              <a:spcAft>
                <a:spcPts val="0"/>
              </a:spcAft>
              <a:buNone/>
              <a:defRPr sz="900">
                <a:latin typeface="Red Hat Text Medium"/>
                <a:ea typeface="Red Hat Text Medium"/>
                <a:cs typeface="Red Hat Text Medium"/>
                <a:sym typeface="Red Hat Text Medium"/>
              </a:defRPr>
            </a:lvl7pPr>
            <a:lvl8pPr lvl="7" rtl="0">
              <a:lnSpc>
                <a:spcPct val="115000"/>
              </a:lnSpc>
              <a:spcBef>
                <a:spcPts val="0"/>
              </a:spcBef>
              <a:spcAft>
                <a:spcPts val="0"/>
              </a:spcAft>
              <a:buNone/>
              <a:defRPr sz="900">
                <a:latin typeface="Red Hat Text Medium"/>
                <a:ea typeface="Red Hat Text Medium"/>
                <a:cs typeface="Red Hat Text Medium"/>
                <a:sym typeface="Red Hat Text Medium"/>
              </a:defRPr>
            </a:lvl8pPr>
            <a:lvl9pPr lvl="8" rtl="0">
              <a:lnSpc>
                <a:spcPct val="115000"/>
              </a:lnSpc>
              <a:spcBef>
                <a:spcPts val="0"/>
              </a:spcBef>
              <a:spcAft>
                <a:spcPts val="0"/>
              </a:spcAft>
              <a:buNone/>
              <a:defRPr sz="900">
                <a:latin typeface="Red Hat Text Medium"/>
                <a:ea typeface="Red Hat Text Medium"/>
                <a:cs typeface="Red Hat Text Medium"/>
                <a:sym typeface="Red Hat Text Medium"/>
              </a:defRPr>
            </a:lvl9pPr>
          </a:lstStyle>
          <a:p/>
        </p:txBody>
      </p:sp>
      <p:sp>
        <p:nvSpPr>
          <p:cNvPr id="1574" name="Google Shape;1574;p130"/>
          <p:cNvSpPr txBox="1"/>
          <p:nvPr>
            <p:ph idx="5" type="subTitle"/>
          </p:nvPr>
        </p:nvSpPr>
        <p:spPr>
          <a:xfrm>
            <a:off x="1531819" y="2177606"/>
            <a:ext cx="1580100" cy="5064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None/>
              <a:defRPr sz="900"/>
            </a:lvl1pPr>
            <a:lvl2pPr lvl="1" rtl="0">
              <a:lnSpc>
                <a:spcPct val="115000"/>
              </a:lnSpc>
              <a:spcBef>
                <a:spcPts val="0"/>
              </a:spcBef>
              <a:spcAft>
                <a:spcPts val="0"/>
              </a:spcAft>
              <a:buNone/>
              <a:defRPr sz="900"/>
            </a:lvl2pPr>
            <a:lvl3pPr lvl="2" rtl="0">
              <a:lnSpc>
                <a:spcPct val="115000"/>
              </a:lnSpc>
              <a:spcBef>
                <a:spcPts val="0"/>
              </a:spcBef>
              <a:spcAft>
                <a:spcPts val="0"/>
              </a:spcAft>
              <a:buNone/>
              <a:defRPr sz="900"/>
            </a:lvl3pPr>
            <a:lvl4pPr lvl="3" rtl="0">
              <a:lnSpc>
                <a:spcPct val="115000"/>
              </a:lnSpc>
              <a:spcBef>
                <a:spcPts val="0"/>
              </a:spcBef>
              <a:spcAft>
                <a:spcPts val="0"/>
              </a:spcAft>
              <a:buNone/>
              <a:defRPr sz="900"/>
            </a:lvl4pPr>
            <a:lvl5pPr lvl="4" rtl="0">
              <a:lnSpc>
                <a:spcPct val="115000"/>
              </a:lnSpc>
              <a:spcBef>
                <a:spcPts val="0"/>
              </a:spcBef>
              <a:spcAft>
                <a:spcPts val="0"/>
              </a:spcAft>
              <a:buNone/>
              <a:defRPr sz="900"/>
            </a:lvl5pPr>
            <a:lvl6pPr lvl="5" rtl="0">
              <a:lnSpc>
                <a:spcPct val="115000"/>
              </a:lnSpc>
              <a:spcBef>
                <a:spcPts val="0"/>
              </a:spcBef>
              <a:spcAft>
                <a:spcPts val="0"/>
              </a:spcAft>
              <a:buNone/>
              <a:defRPr sz="900"/>
            </a:lvl6pPr>
            <a:lvl7pPr lvl="6" rtl="0">
              <a:lnSpc>
                <a:spcPct val="115000"/>
              </a:lnSpc>
              <a:spcBef>
                <a:spcPts val="0"/>
              </a:spcBef>
              <a:spcAft>
                <a:spcPts val="0"/>
              </a:spcAft>
              <a:buNone/>
              <a:defRPr sz="900"/>
            </a:lvl7pPr>
            <a:lvl8pPr lvl="7" rtl="0">
              <a:lnSpc>
                <a:spcPct val="115000"/>
              </a:lnSpc>
              <a:spcBef>
                <a:spcPts val="0"/>
              </a:spcBef>
              <a:spcAft>
                <a:spcPts val="0"/>
              </a:spcAft>
              <a:buNone/>
              <a:defRPr sz="900"/>
            </a:lvl8pPr>
            <a:lvl9pPr lvl="8" rtl="0">
              <a:lnSpc>
                <a:spcPct val="115000"/>
              </a:lnSpc>
              <a:spcBef>
                <a:spcPts val="0"/>
              </a:spcBef>
              <a:spcAft>
                <a:spcPts val="0"/>
              </a:spcAft>
              <a:buNone/>
              <a:defRPr sz="900"/>
            </a:lvl9pPr>
          </a:lstStyle>
          <a:p/>
        </p:txBody>
      </p:sp>
      <p:sp>
        <p:nvSpPr>
          <p:cNvPr id="1575" name="Google Shape;1575;p130"/>
          <p:cNvSpPr txBox="1"/>
          <p:nvPr>
            <p:ph idx="6" type="subTitle"/>
          </p:nvPr>
        </p:nvSpPr>
        <p:spPr>
          <a:xfrm>
            <a:off x="1197356" y="3302681"/>
            <a:ext cx="732000" cy="176100"/>
          </a:xfrm>
          <a:prstGeom prst="rect">
            <a:avLst/>
          </a:prstGeom>
        </p:spPr>
        <p:txBody>
          <a:bodyPr anchorCtr="0" anchor="ctr" bIns="0" lIns="0" spcFirstLastPara="1" rIns="0" wrap="square" tIns="0">
            <a:noAutofit/>
          </a:bodyPr>
          <a:lstStyle>
            <a:lvl1pPr lvl="0" rtl="0" algn="ctr">
              <a:lnSpc>
                <a:spcPct val="115000"/>
              </a:lnSpc>
              <a:spcBef>
                <a:spcPts val="0"/>
              </a:spcBef>
              <a:spcAft>
                <a:spcPts val="0"/>
              </a:spcAft>
              <a:buNone/>
              <a:defRPr sz="1100">
                <a:solidFill>
                  <a:schemeClr val="accent1"/>
                </a:solidFill>
              </a:defRPr>
            </a:lvl1pPr>
            <a:lvl2pPr lvl="1" rtl="0" algn="ctr">
              <a:lnSpc>
                <a:spcPct val="115000"/>
              </a:lnSpc>
              <a:spcBef>
                <a:spcPts val="0"/>
              </a:spcBef>
              <a:spcAft>
                <a:spcPts val="0"/>
              </a:spcAft>
              <a:buNone/>
              <a:defRPr sz="1100">
                <a:solidFill>
                  <a:schemeClr val="accent1"/>
                </a:solidFill>
              </a:defRPr>
            </a:lvl2pPr>
            <a:lvl3pPr lvl="2" rtl="0" algn="ctr">
              <a:lnSpc>
                <a:spcPct val="115000"/>
              </a:lnSpc>
              <a:spcBef>
                <a:spcPts val="0"/>
              </a:spcBef>
              <a:spcAft>
                <a:spcPts val="0"/>
              </a:spcAft>
              <a:buNone/>
              <a:defRPr sz="1100">
                <a:solidFill>
                  <a:schemeClr val="accent1"/>
                </a:solidFill>
              </a:defRPr>
            </a:lvl3pPr>
            <a:lvl4pPr lvl="3" rtl="0" algn="ctr">
              <a:lnSpc>
                <a:spcPct val="115000"/>
              </a:lnSpc>
              <a:spcBef>
                <a:spcPts val="0"/>
              </a:spcBef>
              <a:spcAft>
                <a:spcPts val="0"/>
              </a:spcAft>
              <a:buNone/>
              <a:defRPr sz="1100">
                <a:solidFill>
                  <a:schemeClr val="accent1"/>
                </a:solidFill>
              </a:defRPr>
            </a:lvl4pPr>
            <a:lvl5pPr lvl="4" rtl="0" algn="ctr">
              <a:lnSpc>
                <a:spcPct val="115000"/>
              </a:lnSpc>
              <a:spcBef>
                <a:spcPts val="0"/>
              </a:spcBef>
              <a:spcAft>
                <a:spcPts val="0"/>
              </a:spcAft>
              <a:buNone/>
              <a:defRPr sz="1100">
                <a:solidFill>
                  <a:schemeClr val="accent1"/>
                </a:solidFill>
              </a:defRPr>
            </a:lvl5pPr>
            <a:lvl6pPr lvl="5" rtl="0" algn="ctr">
              <a:lnSpc>
                <a:spcPct val="115000"/>
              </a:lnSpc>
              <a:spcBef>
                <a:spcPts val="0"/>
              </a:spcBef>
              <a:spcAft>
                <a:spcPts val="0"/>
              </a:spcAft>
              <a:buNone/>
              <a:defRPr sz="1100">
                <a:solidFill>
                  <a:schemeClr val="accent1"/>
                </a:solidFill>
              </a:defRPr>
            </a:lvl6pPr>
            <a:lvl7pPr lvl="6" rtl="0" algn="ctr">
              <a:lnSpc>
                <a:spcPct val="115000"/>
              </a:lnSpc>
              <a:spcBef>
                <a:spcPts val="0"/>
              </a:spcBef>
              <a:spcAft>
                <a:spcPts val="0"/>
              </a:spcAft>
              <a:buNone/>
              <a:defRPr sz="1100">
                <a:solidFill>
                  <a:schemeClr val="accent1"/>
                </a:solidFill>
              </a:defRPr>
            </a:lvl7pPr>
            <a:lvl8pPr lvl="7" rtl="0" algn="ctr">
              <a:lnSpc>
                <a:spcPct val="115000"/>
              </a:lnSpc>
              <a:spcBef>
                <a:spcPts val="0"/>
              </a:spcBef>
              <a:spcAft>
                <a:spcPts val="0"/>
              </a:spcAft>
              <a:buNone/>
              <a:defRPr sz="1100">
                <a:solidFill>
                  <a:schemeClr val="accent1"/>
                </a:solidFill>
              </a:defRPr>
            </a:lvl8pPr>
            <a:lvl9pPr lvl="8" rtl="0" algn="ctr">
              <a:lnSpc>
                <a:spcPct val="115000"/>
              </a:lnSpc>
              <a:spcBef>
                <a:spcPts val="0"/>
              </a:spcBef>
              <a:spcAft>
                <a:spcPts val="0"/>
              </a:spcAft>
              <a:buNone/>
              <a:defRPr sz="1100">
                <a:solidFill>
                  <a:schemeClr val="accent1"/>
                </a:solidFill>
              </a:defRPr>
            </a:lvl9pPr>
          </a:lstStyle>
          <a:p/>
        </p:txBody>
      </p:sp>
      <p:sp>
        <p:nvSpPr>
          <p:cNvPr id="1576" name="Google Shape;1576;p130"/>
          <p:cNvSpPr txBox="1"/>
          <p:nvPr>
            <p:ph idx="7" type="subTitle"/>
          </p:nvPr>
        </p:nvSpPr>
        <p:spPr>
          <a:xfrm>
            <a:off x="2459231" y="2919383"/>
            <a:ext cx="732000" cy="176100"/>
          </a:xfrm>
          <a:prstGeom prst="rect">
            <a:avLst/>
          </a:prstGeom>
        </p:spPr>
        <p:txBody>
          <a:bodyPr anchorCtr="0" anchor="ctr" bIns="0" lIns="0" spcFirstLastPara="1" rIns="0" wrap="square" tIns="0">
            <a:noAutofit/>
          </a:bodyPr>
          <a:lstStyle>
            <a:lvl1pPr lvl="0" rtl="0" algn="ctr">
              <a:lnSpc>
                <a:spcPct val="115000"/>
              </a:lnSpc>
              <a:spcBef>
                <a:spcPts val="0"/>
              </a:spcBef>
              <a:spcAft>
                <a:spcPts val="0"/>
              </a:spcAft>
              <a:buNone/>
              <a:defRPr sz="1100">
                <a:solidFill>
                  <a:schemeClr val="accent1"/>
                </a:solidFill>
              </a:defRPr>
            </a:lvl1pPr>
            <a:lvl2pPr lvl="1" rtl="0" algn="ctr">
              <a:lnSpc>
                <a:spcPct val="115000"/>
              </a:lnSpc>
              <a:spcBef>
                <a:spcPts val="0"/>
              </a:spcBef>
              <a:spcAft>
                <a:spcPts val="0"/>
              </a:spcAft>
              <a:buNone/>
              <a:defRPr sz="1100">
                <a:solidFill>
                  <a:schemeClr val="accent1"/>
                </a:solidFill>
              </a:defRPr>
            </a:lvl2pPr>
            <a:lvl3pPr lvl="2" rtl="0" algn="ctr">
              <a:lnSpc>
                <a:spcPct val="115000"/>
              </a:lnSpc>
              <a:spcBef>
                <a:spcPts val="0"/>
              </a:spcBef>
              <a:spcAft>
                <a:spcPts val="0"/>
              </a:spcAft>
              <a:buNone/>
              <a:defRPr sz="1100">
                <a:solidFill>
                  <a:schemeClr val="accent1"/>
                </a:solidFill>
              </a:defRPr>
            </a:lvl3pPr>
            <a:lvl4pPr lvl="3" rtl="0" algn="ctr">
              <a:lnSpc>
                <a:spcPct val="115000"/>
              </a:lnSpc>
              <a:spcBef>
                <a:spcPts val="0"/>
              </a:spcBef>
              <a:spcAft>
                <a:spcPts val="0"/>
              </a:spcAft>
              <a:buNone/>
              <a:defRPr sz="1100">
                <a:solidFill>
                  <a:schemeClr val="accent1"/>
                </a:solidFill>
              </a:defRPr>
            </a:lvl4pPr>
            <a:lvl5pPr lvl="4" rtl="0" algn="ctr">
              <a:lnSpc>
                <a:spcPct val="115000"/>
              </a:lnSpc>
              <a:spcBef>
                <a:spcPts val="0"/>
              </a:spcBef>
              <a:spcAft>
                <a:spcPts val="0"/>
              </a:spcAft>
              <a:buNone/>
              <a:defRPr sz="1100">
                <a:solidFill>
                  <a:schemeClr val="accent1"/>
                </a:solidFill>
              </a:defRPr>
            </a:lvl5pPr>
            <a:lvl6pPr lvl="5" rtl="0" algn="ctr">
              <a:lnSpc>
                <a:spcPct val="115000"/>
              </a:lnSpc>
              <a:spcBef>
                <a:spcPts val="0"/>
              </a:spcBef>
              <a:spcAft>
                <a:spcPts val="0"/>
              </a:spcAft>
              <a:buNone/>
              <a:defRPr sz="1100">
                <a:solidFill>
                  <a:schemeClr val="accent1"/>
                </a:solidFill>
              </a:defRPr>
            </a:lvl6pPr>
            <a:lvl7pPr lvl="6" rtl="0" algn="ctr">
              <a:lnSpc>
                <a:spcPct val="115000"/>
              </a:lnSpc>
              <a:spcBef>
                <a:spcPts val="0"/>
              </a:spcBef>
              <a:spcAft>
                <a:spcPts val="0"/>
              </a:spcAft>
              <a:buNone/>
              <a:defRPr sz="1100">
                <a:solidFill>
                  <a:schemeClr val="accent1"/>
                </a:solidFill>
              </a:defRPr>
            </a:lvl7pPr>
            <a:lvl8pPr lvl="7" rtl="0" algn="ctr">
              <a:lnSpc>
                <a:spcPct val="115000"/>
              </a:lnSpc>
              <a:spcBef>
                <a:spcPts val="0"/>
              </a:spcBef>
              <a:spcAft>
                <a:spcPts val="0"/>
              </a:spcAft>
              <a:buNone/>
              <a:defRPr sz="1100">
                <a:solidFill>
                  <a:schemeClr val="accent1"/>
                </a:solidFill>
              </a:defRPr>
            </a:lvl8pPr>
            <a:lvl9pPr lvl="8" rtl="0" algn="ctr">
              <a:lnSpc>
                <a:spcPct val="115000"/>
              </a:lnSpc>
              <a:spcBef>
                <a:spcPts val="0"/>
              </a:spcBef>
              <a:spcAft>
                <a:spcPts val="0"/>
              </a:spcAft>
              <a:buNone/>
              <a:defRPr sz="1100">
                <a:solidFill>
                  <a:schemeClr val="accent1"/>
                </a:solidFill>
              </a:defRPr>
            </a:lvl9pPr>
          </a:lstStyle>
          <a:p/>
        </p:txBody>
      </p:sp>
      <p:sp>
        <p:nvSpPr>
          <p:cNvPr id="1577" name="Google Shape;1577;p130"/>
          <p:cNvSpPr txBox="1"/>
          <p:nvPr>
            <p:ph idx="8" type="subTitle"/>
          </p:nvPr>
        </p:nvSpPr>
        <p:spPr>
          <a:xfrm>
            <a:off x="1285069" y="3564541"/>
            <a:ext cx="1580100" cy="284400"/>
          </a:xfrm>
          <a:prstGeom prst="rect">
            <a:avLst/>
          </a:prstGeom>
        </p:spPr>
        <p:txBody>
          <a:bodyPr anchorCtr="0" anchor="b" bIns="0" lIns="0" spcFirstLastPara="1" rIns="0" wrap="square" tIns="0">
            <a:noAutofit/>
          </a:bodyPr>
          <a:lstStyle>
            <a:lvl1pPr lvl="0" rtl="0" algn="r">
              <a:lnSpc>
                <a:spcPct val="115000"/>
              </a:lnSpc>
              <a:spcBef>
                <a:spcPts val="0"/>
              </a:spcBef>
              <a:spcAft>
                <a:spcPts val="0"/>
              </a:spcAft>
              <a:buNone/>
              <a:defRPr sz="900">
                <a:latin typeface="Red Hat Text Medium"/>
                <a:ea typeface="Red Hat Text Medium"/>
                <a:cs typeface="Red Hat Text Medium"/>
                <a:sym typeface="Red Hat Text Medium"/>
              </a:defRPr>
            </a:lvl1pPr>
            <a:lvl2pPr lvl="1" rtl="0" algn="r">
              <a:lnSpc>
                <a:spcPct val="115000"/>
              </a:lnSpc>
              <a:spcBef>
                <a:spcPts val="0"/>
              </a:spcBef>
              <a:spcAft>
                <a:spcPts val="0"/>
              </a:spcAft>
              <a:buNone/>
              <a:defRPr sz="900">
                <a:latin typeface="Red Hat Text Medium"/>
                <a:ea typeface="Red Hat Text Medium"/>
                <a:cs typeface="Red Hat Text Medium"/>
                <a:sym typeface="Red Hat Text Medium"/>
              </a:defRPr>
            </a:lvl2pPr>
            <a:lvl3pPr lvl="2" rtl="0" algn="r">
              <a:lnSpc>
                <a:spcPct val="115000"/>
              </a:lnSpc>
              <a:spcBef>
                <a:spcPts val="0"/>
              </a:spcBef>
              <a:spcAft>
                <a:spcPts val="0"/>
              </a:spcAft>
              <a:buNone/>
              <a:defRPr sz="900">
                <a:latin typeface="Red Hat Text Medium"/>
                <a:ea typeface="Red Hat Text Medium"/>
                <a:cs typeface="Red Hat Text Medium"/>
                <a:sym typeface="Red Hat Text Medium"/>
              </a:defRPr>
            </a:lvl3pPr>
            <a:lvl4pPr lvl="3" rtl="0" algn="r">
              <a:lnSpc>
                <a:spcPct val="115000"/>
              </a:lnSpc>
              <a:spcBef>
                <a:spcPts val="0"/>
              </a:spcBef>
              <a:spcAft>
                <a:spcPts val="0"/>
              </a:spcAft>
              <a:buNone/>
              <a:defRPr sz="900">
                <a:latin typeface="Red Hat Text Medium"/>
                <a:ea typeface="Red Hat Text Medium"/>
                <a:cs typeface="Red Hat Text Medium"/>
                <a:sym typeface="Red Hat Text Medium"/>
              </a:defRPr>
            </a:lvl4pPr>
            <a:lvl5pPr lvl="4" rtl="0" algn="r">
              <a:lnSpc>
                <a:spcPct val="115000"/>
              </a:lnSpc>
              <a:spcBef>
                <a:spcPts val="0"/>
              </a:spcBef>
              <a:spcAft>
                <a:spcPts val="0"/>
              </a:spcAft>
              <a:buNone/>
              <a:defRPr sz="900">
                <a:latin typeface="Red Hat Text Medium"/>
                <a:ea typeface="Red Hat Text Medium"/>
                <a:cs typeface="Red Hat Text Medium"/>
                <a:sym typeface="Red Hat Text Medium"/>
              </a:defRPr>
            </a:lvl5pPr>
            <a:lvl6pPr lvl="5" rtl="0" algn="r">
              <a:lnSpc>
                <a:spcPct val="115000"/>
              </a:lnSpc>
              <a:spcBef>
                <a:spcPts val="0"/>
              </a:spcBef>
              <a:spcAft>
                <a:spcPts val="0"/>
              </a:spcAft>
              <a:buNone/>
              <a:defRPr sz="900">
                <a:latin typeface="Red Hat Text Medium"/>
                <a:ea typeface="Red Hat Text Medium"/>
                <a:cs typeface="Red Hat Text Medium"/>
                <a:sym typeface="Red Hat Text Medium"/>
              </a:defRPr>
            </a:lvl6pPr>
            <a:lvl7pPr lvl="6" rtl="0" algn="r">
              <a:lnSpc>
                <a:spcPct val="115000"/>
              </a:lnSpc>
              <a:spcBef>
                <a:spcPts val="0"/>
              </a:spcBef>
              <a:spcAft>
                <a:spcPts val="0"/>
              </a:spcAft>
              <a:buNone/>
              <a:defRPr sz="900">
                <a:latin typeface="Red Hat Text Medium"/>
                <a:ea typeface="Red Hat Text Medium"/>
                <a:cs typeface="Red Hat Text Medium"/>
                <a:sym typeface="Red Hat Text Medium"/>
              </a:defRPr>
            </a:lvl7pPr>
            <a:lvl8pPr lvl="7" rtl="0" algn="r">
              <a:lnSpc>
                <a:spcPct val="115000"/>
              </a:lnSpc>
              <a:spcBef>
                <a:spcPts val="0"/>
              </a:spcBef>
              <a:spcAft>
                <a:spcPts val="0"/>
              </a:spcAft>
              <a:buNone/>
              <a:defRPr sz="900">
                <a:latin typeface="Red Hat Text Medium"/>
                <a:ea typeface="Red Hat Text Medium"/>
                <a:cs typeface="Red Hat Text Medium"/>
                <a:sym typeface="Red Hat Text Medium"/>
              </a:defRPr>
            </a:lvl8pPr>
            <a:lvl9pPr lvl="8" rtl="0" algn="r">
              <a:lnSpc>
                <a:spcPct val="115000"/>
              </a:lnSpc>
              <a:spcBef>
                <a:spcPts val="0"/>
              </a:spcBef>
              <a:spcAft>
                <a:spcPts val="0"/>
              </a:spcAft>
              <a:buNone/>
              <a:defRPr sz="900">
                <a:latin typeface="Red Hat Text Medium"/>
                <a:ea typeface="Red Hat Text Medium"/>
                <a:cs typeface="Red Hat Text Medium"/>
                <a:sym typeface="Red Hat Text Medium"/>
              </a:defRPr>
            </a:lvl9pPr>
          </a:lstStyle>
          <a:p/>
        </p:txBody>
      </p:sp>
      <p:sp>
        <p:nvSpPr>
          <p:cNvPr id="1578" name="Google Shape;1578;p130"/>
          <p:cNvSpPr txBox="1"/>
          <p:nvPr>
            <p:ph idx="9" type="subTitle"/>
          </p:nvPr>
        </p:nvSpPr>
        <p:spPr>
          <a:xfrm>
            <a:off x="1285069" y="3869028"/>
            <a:ext cx="1580100" cy="506400"/>
          </a:xfrm>
          <a:prstGeom prst="rect">
            <a:avLst/>
          </a:prstGeom>
        </p:spPr>
        <p:txBody>
          <a:bodyPr anchorCtr="0" anchor="t" bIns="0" lIns="0" spcFirstLastPara="1" rIns="0" wrap="square" tIns="0">
            <a:noAutofit/>
          </a:bodyPr>
          <a:lstStyle>
            <a:lvl1pPr lvl="0" rtl="0" algn="r">
              <a:lnSpc>
                <a:spcPct val="115000"/>
              </a:lnSpc>
              <a:spcBef>
                <a:spcPts val="0"/>
              </a:spcBef>
              <a:spcAft>
                <a:spcPts val="0"/>
              </a:spcAft>
              <a:buNone/>
              <a:defRPr sz="900"/>
            </a:lvl1pPr>
            <a:lvl2pPr lvl="1" rtl="0" algn="r">
              <a:lnSpc>
                <a:spcPct val="115000"/>
              </a:lnSpc>
              <a:spcBef>
                <a:spcPts val="0"/>
              </a:spcBef>
              <a:spcAft>
                <a:spcPts val="0"/>
              </a:spcAft>
              <a:buNone/>
              <a:defRPr sz="900"/>
            </a:lvl2pPr>
            <a:lvl3pPr lvl="2" rtl="0" algn="r">
              <a:lnSpc>
                <a:spcPct val="115000"/>
              </a:lnSpc>
              <a:spcBef>
                <a:spcPts val="0"/>
              </a:spcBef>
              <a:spcAft>
                <a:spcPts val="0"/>
              </a:spcAft>
              <a:buNone/>
              <a:defRPr sz="900"/>
            </a:lvl3pPr>
            <a:lvl4pPr lvl="3" rtl="0" algn="r">
              <a:lnSpc>
                <a:spcPct val="115000"/>
              </a:lnSpc>
              <a:spcBef>
                <a:spcPts val="0"/>
              </a:spcBef>
              <a:spcAft>
                <a:spcPts val="0"/>
              </a:spcAft>
              <a:buNone/>
              <a:defRPr sz="900"/>
            </a:lvl4pPr>
            <a:lvl5pPr lvl="4" rtl="0" algn="r">
              <a:lnSpc>
                <a:spcPct val="115000"/>
              </a:lnSpc>
              <a:spcBef>
                <a:spcPts val="0"/>
              </a:spcBef>
              <a:spcAft>
                <a:spcPts val="0"/>
              </a:spcAft>
              <a:buNone/>
              <a:defRPr sz="900"/>
            </a:lvl5pPr>
            <a:lvl6pPr lvl="5" rtl="0" algn="r">
              <a:lnSpc>
                <a:spcPct val="115000"/>
              </a:lnSpc>
              <a:spcBef>
                <a:spcPts val="0"/>
              </a:spcBef>
              <a:spcAft>
                <a:spcPts val="0"/>
              </a:spcAft>
              <a:buNone/>
              <a:defRPr sz="900"/>
            </a:lvl6pPr>
            <a:lvl7pPr lvl="6" rtl="0" algn="r">
              <a:lnSpc>
                <a:spcPct val="115000"/>
              </a:lnSpc>
              <a:spcBef>
                <a:spcPts val="0"/>
              </a:spcBef>
              <a:spcAft>
                <a:spcPts val="0"/>
              </a:spcAft>
              <a:buNone/>
              <a:defRPr sz="900"/>
            </a:lvl7pPr>
            <a:lvl8pPr lvl="7" rtl="0" algn="r">
              <a:lnSpc>
                <a:spcPct val="115000"/>
              </a:lnSpc>
              <a:spcBef>
                <a:spcPts val="0"/>
              </a:spcBef>
              <a:spcAft>
                <a:spcPts val="0"/>
              </a:spcAft>
              <a:buNone/>
              <a:defRPr sz="900"/>
            </a:lvl8pPr>
            <a:lvl9pPr lvl="8" rtl="0" algn="r">
              <a:lnSpc>
                <a:spcPct val="115000"/>
              </a:lnSpc>
              <a:spcBef>
                <a:spcPts val="0"/>
              </a:spcBef>
              <a:spcAft>
                <a:spcPts val="0"/>
              </a:spcAft>
              <a:buNone/>
              <a:defRPr sz="900"/>
            </a:lvl9pPr>
          </a:lstStyle>
          <a:p/>
        </p:txBody>
      </p:sp>
      <p:sp>
        <p:nvSpPr>
          <p:cNvPr id="1579" name="Google Shape;1579;p130"/>
          <p:cNvSpPr txBox="1"/>
          <p:nvPr/>
        </p:nvSpPr>
        <p:spPr>
          <a:xfrm>
            <a:off x="7551023" y="202377"/>
            <a:ext cx="1214100" cy="224100"/>
          </a:xfrm>
          <a:prstGeom prst="rect">
            <a:avLst/>
          </a:prstGeom>
          <a:noFill/>
          <a:ln>
            <a:noFill/>
          </a:ln>
        </p:spPr>
        <p:txBody>
          <a:bodyPr anchorCtr="0" anchor="b" bIns="0" lIns="0" spcFirstLastPara="1" rIns="0" wrap="square" tIns="0">
            <a:noAutofit/>
          </a:bodyPr>
          <a:lstStyle/>
          <a:p>
            <a:pPr indent="0" lvl="0" marL="0" rtl="0" algn="l">
              <a:spcBef>
                <a:spcPts val="0"/>
              </a:spcBef>
              <a:spcAft>
                <a:spcPts val="0"/>
              </a:spcAft>
              <a:buNone/>
            </a:pPr>
            <a:r>
              <a:rPr lang="en" sz="700">
                <a:latin typeface="Red Hat Text"/>
                <a:ea typeface="Red Hat Text"/>
                <a:cs typeface="Red Hat Text"/>
                <a:sym typeface="Red Hat Text"/>
              </a:rPr>
              <a:t>Shared Under NDA</a:t>
            </a:r>
            <a:endParaRPr sz="700">
              <a:latin typeface="Red Hat Text"/>
              <a:ea typeface="Red Hat Text"/>
              <a:cs typeface="Red Hat Text"/>
              <a:sym typeface="Red Hat Text"/>
            </a:endParaRPr>
          </a:p>
          <a:p>
            <a:pPr indent="0" lvl="0" marL="0" rtl="0" algn="r">
              <a:lnSpc>
                <a:spcPct val="150000"/>
              </a:lnSpc>
              <a:spcBef>
                <a:spcPts val="0"/>
              </a:spcBef>
              <a:spcAft>
                <a:spcPts val="0"/>
              </a:spcAft>
              <a:buNone/>
            </a:pPr>
            <a:r>
              <a:t/>
            </a:r>
            <a:endParaRPr b="1" sz="600">
              <a:solidFill>
                <a:srgbClr val="666666"/>
              </a:solidFill>
              <a:latin typeface="Overpass"/>
              <a:ea typeface="Overpass"/>
              <a:cs typeface="Overpass"/>
              <a:sym typeface="Overpass"/>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6">
  <p:cSld name="CUSTOM_4_36">
    <p:spTree>
      <p:nvGrpSpPr>
        <p:cNvPr id="1580" name="Shape 1580"/>
        <p:cNvGrpSpPr/>
        <p:nvPr/>
      </p:nvGrpSpPr>
      <p:grpSpPr>
        <a:xfrm>
          <a:off x="0" y="0"/>
          <a:ext cx="0" cy="0"/>
          <a:chOff x="0" y="0"/>
          <a:chExt cx="0" cy="0"/>
        </a:xfrm>
      </p:grpSpPr>
      <p:sp>
        <p:nvSpPr>
          <p:cNvPr id="1581" name="Google Shape;1581;p131"/>
          <p:cNvSpPr txBox="1"/>
          <p:nvPr>
            <p:ph type="title"/>
          </p:nvPr>
        </p:nvSpPr>
        <p:spPr>
          <a:xfrm>
            <a:off x="1314450" y="709500"/>
            <a:ext cx="6515100" cy="7257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solidFill>
                  <a:srgbClr val="000000"/>
                </a:solidFill>
              </a:defRPr>
            </a:lvl1pPr>
            <a:lvl2pPr lvl="1" rtl="0" algn="ctr">
              <a:lnSpc>
                <a:spcPct val="130000"/>
              </a:lnSpc>
              <a:spcBef>
                <a:spcPts val="0"/>
              </a:spcBef>
              <a:spcAft>
                <a:spcPts val="0"/>
              </a:spcAft>
              <a:buNone/>
              <a:defRPr sz="2000">
                <a:solidFill>
                  <a:srgbClr val="000000"/>
                </a:solidFill>
              </a:defRPr>
            </a:lvl2pPr>
            <a:lvl3pPr lvl="2" rtl="0" algn="ctr">
              <a:lnSpc>
                <a:spcPct val="130000"/>
              </a:lnSpc>
              <a:spcBef>
                <a:spcPts val="0"/>
              </a:spcBef>
              <a:spcAft>
                <a:spcPts val="0"/>
              </a:spcAft>
              <a:buNone/>
              <a:defRPr sz="2000">
                <a:solidFill>
                  <a:srgbClr val="000000"/>
                </a:solidFill>
              </a:defRPr>
            </a:lvl3pPr>
            <a:lvl4pPr lvl="3" rtl="0" algn="ctr">
              <a:lnSpc>
                <a:spcPct val="130000"/>
              </a:lnSpc>
              <a:spcBef>
                <a:spcPts val="0"/>
              </a:spcBef>
              <a:spcAft>
                <a:spcPts val="0"/>
              </a:spcAft>
              <a:buNone/>
              <a:defRPr sz="2000">
                <a:solidFill>
                  <a:srgbClr val="000000"/>
                </a:solidFill>
              </a:defRPr>
            </a:lvl4pPr>
            <a:lvl5pPr lvl="4" rtl="0" algn="ctr">
              <a:lnSpc>
                <a:spcPct val="130000"/>
              </a:lnSpc>
              <a:spcBef>
                <a:spcPts val="0"/>
              </a:spcBef>
              <a:spcAft>
                <a:spcPts val="0"/>
              </a:spcAft>
              <a:buNone/>
              <a:defRPr sz="2000">
                <a:solidFill>
                  <a:srgbClr val="000000"/>
                </a:solidFill>
              </a:defRPr>
            </a:lvl5pPr>
            <a:lvl6pPr lvl="5" rtl="0" algn="ctr">
              <a:lnSpc>
                <a:spcPct val="130000"/>
              </a:lnSpc>
              <a:spcBef>
                <a:spcPts val="0"/>
              </a:spcBef>
              <a:spcAft>
                <a:spcPts val="0"/>
              </a:spcAft>
              <a:buNone/>
              <a:defRPr sz="2000">
                <a:solidFill>
                  <a:srgbClr val="000000"/>
                </a:solidFill>
              </a:defRPr>
            </a:lvl6pPr>
            <a:lvl7pPr lvl="6" rtl="0" algn="ctr">
              <a:lnSpc>
                <a:spcPct val="130000"/>
              </a:lnSpc>
              <a:spcBef>
                <a:spcPts val="0"/>
              </a:spcBef>
              <a:spcAft>
                <a:spcPts val="0"/>
              </a:spcAft>
              <a:buNone/>
              <a:defRPr sz="2000">
                <a:solidFill>
                  <a:srgbClr val="000000"/>
                </a:solidFill>
              </a:defRPr>
            </a:lvl7pPr>
            <a:lvl8pPr lvl="7" rtl="0" algn="ctr">
              <a:lnSpc>
                <a:spcPct val="130000"/>
              </a:lnSpc>
              <a:spcBef>
                <a:spcPts val="0"/>
              </a:spcBef>
              <a:spcAft>
                <a:spcPts val="0"/>
              </a:spcAft>
              <a:buNone/>
              <a:defRPr sz="2000">
                <a:solidFill>
                  <a:srgbClr val="000000"/>
                </a:solidFill>
              </a:defRPr>
            </a:lvl8pPr>
            <a:lvl9pPr lvl="8" rtl="0" algn="ctr">
              <a:lnSpc>
                <a:spcPct val="130000"/>
              </a:lnSpc>
              <a:spcBef>
                <a:spcPts val="0"/>
              </a:spcBef>
              <a:spcAft>
                <a:spcPts val="0"/>
              </a:spcAft>
              <a:buNone/>
              <a:defRPr sz="2000">
                <a:solidFill>
                  <a:srgbClr val="000000"/>
                </a:solidFill>
              </a:defRPr>
            </a:lvl9pPr>
          </a:lstStyle>
          <a:p/>
        </p:txBody>
      </p:sp>
      <p:cxnSp>
        <p:nvCxnSpPr>
          <p:cNvPr id="1582" name="Google Shape;1582;p131"/>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cxnSp>
        <p:nvCxnSpPr>
          <p:cNvPr id="1583" name="Google Shape;1583;p131"/>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1584" name="Google Shape;1584;p131"/>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1585" name="Google Shape;1585;p131"/>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1586" name="Google Shape;1586;p131"/>
          <p:cNvSpPr txBox="1"/>
          <p:nvPr/>
        </p:nvSpPr>
        <p:spPr>
          <a:xfrm>
            <a:off x="389725" y="150"/>
            <a:ext cx="8754300" cy="3039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t/>
            </a:r>
            <a:endParaRPr>
              <a:latin typeface="Overpass Light"/>
              <a:ea typeface="Overpass Light"/>
              <a:cs typeface="Overpass Light"/>
              <a:sym typeface="Overpass Light"/>
            </a:endParaRPr>
          </a:p>
          <a:p>
            <a:pPr indent="0" lvl="0" marL="0" rtl="0" algn="r">
              <a:spcBef>
                <a:spcPts val="0"/>
              </a:spcBef>
              <a:spcAft>
                <a:spcPts val="0"/>
              </a:spcAft>
              <a:buClr>
                <a:schemeClr val="dk1"/>
              </a:buClr>
              <a:buSzPts val="1100"/>
              <a:buFont typeface="Arial"/>
              <a:buNone/>
            </a:pPr>
            <a:r>
              <a:t/>
            </a:r>
            <a:endParaRPr>
              <a:latin typeface="Overpass Light"/>
              <a:ea typeface="Overpass Light"/>
              <a:cs typeface="Overpass Light"/>
              <a:sym typeface="Overpass Light"/>
            </a:endParaRPr>
          </a:p>
          <a:p>
            <a:pPr indent="0" lvl="0" marL="0" rtl="0" algn="r">
              <a:spcBef>
                <a:spcPts val="0"/>
              </a:spcBef>
              <a:spcAft>
                <a:spcPts val="0"/>
              </a:spcAft>
              <a:buClr>
                <a:schemeClr val="dk1"/>
              </a:buClr>
              <a:buSzPts val="1100"/>
              <a:buFont typeface="Arial"/>
              <a:buNone/>
            </a:pPr>
            <a:r>
              <a:t/>
            </a:r>
            <a:endParaRPr>
              <a:latin typeface="Overpass Light"/>
              <a:ea typeface="Overpass Light"/>
              <a:cs typeface="Overpass Light"/>
              <a:sym typeface="Overpass Light"/>
            </a:endParaRPr>
          </a:p>
          <a:p>
            <a:pPr indent="0" lvl="0" marL="0" rtl="0" algn="r">
              <a:spcBef>
                <a:spcPts val="0"/>
              </a:spcBef>
              <a:spcAft>
                <a:spcPts val="0"/>
              </a:spcAft>
              <a:buClr>
                <a:schemeClr val="dk1"/>
              </a:buClr>
              <a:buSzPts val="1100"/>
              <a:buFont typeface="Arial"/>
              <a:buNone/>
            </a:pPr>
            <a:r>
              <a:t/>
            </a:r>
            <a:endParaRPr>
              <a:latin typeface="Overpass Light"/>
              <a:ea typeface="Overpass Light"/>
              <a:cs typeface="Overpass Light"/>
              <a:sym typeface="Overpass Light"/>
            </a:endParaRPr>
          </a:p>
          <a:p>
            <a:pPr indent="0" lvl="0" marL="0" rtl="0" algn="r">
              <a:spcBef>
                <a:spcPts val="0"/>
              </a:spcBef>
              <a:spcAft>
                <a:spcPts val="0"/>
              </a:spcAft>
              <a:buClr>
                <a:schemeClr val="dk1"/>
              </a:buClr>
              <a:buSzPts val="1100"/>
              <a:buFont typeface="Arial"/>
              <a:buNone/>
            </a:pPr>
            <a:r>
              <a:t/>
            </a:r>
            <a:endParaRPr>
              <a:latin typeface="Overpass Light"/>
              <a:ea typeface="Overpass Light"/>
              <a:cs typeface="Overpass Light"/>
              <a:sym typeface="Overpass Light"/>
            </a:endParaRPr>
          </a:p>
          <a:p>
            <a:pPr indent="0" lvl="0" marL="0" rtl="0" algn="r">
              <a:spcBef>
                <a:spcPts val="0"/>
              </a:spcBef>
              <a:spcAft>
                <a:spcPts val="0"/>
              </a:spcAft>
              <a:buClr>
                <a:schemeClr val="dk1"/>
              </a:buClr>
              <a:buSzPts val="1100"/>
              <a:buFont typeface="Arial"/>
              <a:buNone/>
            </a:pPr>
            <a:r>
              <a:t/>
            </a:r>
            <a:endParaRPr>
              <a:latin typeface="Overpass Light"/>
              <a:ea typeface="Overpass Light"/>
              <a:cs typeface="Overpass Light"/>
              <a:sym typeface="Overpass Light"/>
            </a:endParaRPr>
          </a:p>
          <a:p>
            <a:pPr indent="0" lvl="0" marL="0" rtl="0" algn="r">
              <a:spcBef>
                <a:spcPts val="0"/>
              </a:spcBef>
              <a:spcAft>
                <a:spcPts val="0"/>
              </a:spcAft>
              <a:buClr>
                <a:schemeClr val="dk1"/>
              </a:buClr>
              <a:buSzPts val="1100"/>
              <a:buFont typeface="Arial"/>
              <a:buNone/>
            </a:pPr>
            <a:r>
              <a:t/>
            </a:r>
            <a:endParaRPr>
              <a:latin typeface="Overpass Light"/>
              <a:ea typeface="Overpass Light"/>
              <a:cs typeface="Overpass Light"/>
              <a:sym typeface="Overpass Light"/>
            </a:endParaRPr>
          </a:p>
          <a:p>
            <a:pPr indent="0" lvl="0" marL="0" rtl="0" algn="r">
              <a:spcBef>
                <a:spcPts val="0"/>
              </a:spcBef>
              <a:spcAft>
                <a:spcPts val="0"/>
              </a:spcAft>
              <a:buClr>
                <a:schemeClr val="dk1"/>
              </a:buClr>
              <a:buSzPts val="1100"/>
              <a:buFont typeface="Arial"/>
              <a:buNone/>
            </a:pPr>
            <a:r>
              <a:t/>
            </a:r>
            <a:endParaRPr>
              <a:latin typeface="Overpass Light"/>
              <a:ea typeface="Overpass Light"/>
              <a:cs typeface="Overpass Light"/>
              <a:sym typeface="Overpass Light"/>
            </a:endParaRPr>
          </a:p>
          <a:p>
            <a:pPr indent="0" lvl="0" marL="0" rtl="0" algn="r">
              <a:spcBef>
                <a:spcPts val="0"/>
              </a:spcBef>
              <a:spcAft>
                <a:spcPts val="0"/>
              </a:spcAft>
              <a:buClr>
                <a:schemeClr val="dk1"/>
              </a:buClr>
              <a:buSzPts val="1100"/>
              <a:buFont typeface="Arial"/>
              <a:buNone/>
            </a:pPr>
            <a:r>
              <a:t/>
            </a:r>
            <a:endParaRPr>
              <a:latin typeface="Overpass Light"/>
              <a:ea typeface="Overpass Light"/>
              <a:cs typeface="Overpass Light"/>
              <a:sym typeface="Overpass Light"/>
            </a:endParaRPr>
          </a:p>
          <a:p>
            <a:pPr indent="0" lvl="0" marL="0" rtl="0" algn="r">
              <a:spcBef>
                <a:spcPts val="0"/>
              </a:spcBef>
              <a:spcAft>
                <a:spcPts val="0"/>
              </a:spcAft>
              <a:buNone/>
            </a:pPr>
            <a:r>
              <a:rPr lang="en" sz="600">
                <a:solidFill>
                  <a:srgbClr val="666666"/>
                </a:solidFill>
                <a:latin typeface="Red Hat Display"/>
                <a:ea typeface="Red Hat Display"/>
                <a:cs typeface="Red Hat Display"/>
                <a:sym typeface="Red Hat Display"/>
              </a:rPr>
              <a:t>What's new in OpenShift 4.5</a:t>
            </a:r>
            <a:endParaRPr sz="600">
              <a:solidFill>
                <a:srgbClr val="666666"/>
              </a:solidFill>
              <a:latin typeface="Red Hat Display"/>
              <a:ea typeface="Red Hat Display"/>
              <a:cs typeface="Red Hat Display"/>
              <a:sym typeface="Red Hat Display"/>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8">
  <p:cSld name="CUSTOM_4_37">
    <p:spTree>
      <p:nvGrpSpPr>
        <p:cNvPr id="1587" name="Shape 1587"/>
        <p:cNvGrpSpPr/>
        <p:nvPr/>
      </p:nvGrpSpPr>
      <p:grpSpPr>
        <a:xfrm>
          <a:off x="0" y="0"/>
          <a:ext cx="0" cy="0"/>
          <a:chOff x="0" y="0"/>
          <a:chExt cx="0" cy="0"/>
        </a:xfrm>
      </p:grpSpPr>
      <p:sp>
        <p:nvSpPr>
          <p:cNvPr id="1588" name="Google Shape;1588;p132"/>
          <p:cNvSpPr txBox="1"/>
          <p:nvPr>
            <p:ph type="title"/>
          </p:nvPr>
        </p:nvSpPr>
        <p:spPr>
          <a:xfrm>
            <a:off x="1314450" y="709500"/>
            <a:ext cx="6515100" cy="7257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1900">
                <a:solidFill>
                  <a:srgbClr val="000000"/>
                </a:solidFill>
              </a:defRPr>
            </a:lvl1pPr>
            <a:lvl2pPr lvl="1" rtl="0" algn="ctr">
              <a:lnSpc>
                <a:spcPct val="130000"/>
              </a:lnSpc>
              <a:spcBef>
                <a:spcPts val="0"/>
              </a:spcBef>
              <a:spcAft>
                <a:spcPts val="0"/>
              </a:spcAft>
              <a:buNone/>
              <a:defRPr sz="1900">
                <a:solidFill>
                  <a:srgbClr val="000000"/>
                </a:solidFill>
              </a:defRPr>
            </a:lvl2pPr>
            <a:lvl3pPr lvl="2" rtl="0" algn="ctr">
              <a:lnSpc>
                <a:spcPct val="130000"/>
              </a:lnSpc>
              <a:spcBef>
                <a:spcPts val="0"/>
              </a:spcBef>
              <a:spcAft>
                <a:spcPts val="0"/>
              </a:spcAft>
              <a:buNone/>
              <a:defRPr sz="1900">
                <a:solidFill>
                  <a:srgbClr val="000000"/>
                </a:solidFill>
              </a:defRPr>
            </a:lvl3pPr>
            <a:lvl4pPr lvl="3" rtl="0" algn="ctr">
              <a:lnSpc>
                <a:spcPct val="130000"/>
              </a:lnSpc>
              <a:spcBef>
                <a:spcPts val="0"/>
              </a:spcBef>
              <a:spcAft>
                <a:spcPts val="0"/>
              </a:spcAft>
              <a:buNone/>
              <a:defRPr sz="1900">
                <a:solidFill>
                  <a:srgbClr val="000000"/>
                </a:solidFill>
              </a:defRPr>
            </a:lvl4pPr>
            <a:lvl5pPr lvl="4" rtl="0" algn="ctr">
              <a:lnSpc>
                <a:spcPct val="130000"/>
              </a:lnSpc>
              <a:spcBef>
                <a:spcPts val="0"/>
              </a:spcBef>
              <a:spcAft>
                <a:spcPts val="0"/>
              </a:spcAft>
              <a:buNone/>
              <a:defRPr sz="1900">
                <a:solidFill>
                  <a:srgbClr val="000000"/>
                </a:solidFill>
              </a:defRPr>
            </a:lvl5pPr>
            <a:lvl6pPr lvl="5" rtl="0" algn="ctr">
              <a:lnSpc>
                <a:spcPct val="130000"/>
              </a:lnSpc>
              <a:spcBef>
                <a:spcPts val="0"/>
              </a:spcBef>
              <a:spcAft>
                <a:spcPts val="0"/>
              </a:spcAft>
              <a:buNone/>
              <a:defRPr sz="1900">
                <a:solidFill>
                  <a:srgbClr val="000000"/>
                </a:solidFill>
              </a:defRPr>
            </a:lvl6pPr>
            <a:lvl7pPr lvl="6" rtl="0" algn="ctr">
              <a:lnSpc>
                <a:spcPct val="130000"/>
              </a:lnSpc>
              <a:spcBef>
                <a:spcPts val="0"/>
              </a:spcBef>
              <a:spcAft>
                <a:spcPts val="0"/>
              </a:spcAft>
              <a:buNone/>
              <a:defRPr sz="1900">
                <a:solidFill>
                  <a:srgbClr val="000000"/>
                </a:solidFill>
              </a:defRPr>
            </a:lvl7pPr>
            <a:lvl8pPr lvl="7" rtl="0" algn="ctr">
              <a:lnSpc>
                <a:spcPct val="130000"/>
              </a:lnSpc>
              <a:spcBef>
                <a:spcPts val="0"/>
              </a:spcBef>
              <a:spcAft>
                <a:spcPts val="0"/>
              </a:spcAft>
              <a:buNone/>
              <a:defRPr sz="1900">
                <a:solidFill>
                  <a:srgbClr val="000000"/>
                </a:solidFill>
              </a:defRPr>
            </a:lvl8pPr>
            <a:lvl9pPr lvl="8" rtl="0" algn="ctr">
              <a:lnSpc>
                <a:spcPct val="130000"/>
              </a:lnSpc>
              <a:spcBef>
                <a:spcPts val="0"/>
              </a:spcBef>
              <a:spcAft>
                <a:spcPts val="0"/>
              </a:spcAft>
              <a:buNone/>
              <a:defRPr sz="1900">
                <a:solidFill>
                  <a:srgbClr val="000000"/>
                </a:solidFill>
              </a:defRPr>
            </a:lvl9pPr>
          </a:lstStyle>
          <a:p/>
        </p:txBody>
      </p:sp>
      <p:cxnSp>
        <p:nvCxnSpPr>
          <p:cNvPr id="1589" name="Google Shape;1589;p132"/>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cxnSp>
        <p:nvCxnSpPr>
          <p:cNvPr id="1590" name="Google Shape;1590;p132"/>
          <p:cNvCxnSpPr/>
          <p:nvPr/>
        </p:nvCxnSpPr>
        <p:spPr>
          <a:xfrm rot="10800000">
            <a:off x="335825" y="4801200"/>
            <a:ext cx="0" cy="342300"/>
          </a:xfrm>
          <a:prstGeom prst="straightConnector1">
            <a:avLst/>
          </a:prstGeom>
          <a:noFill/>
          <a:ln cap="flat" cmpd="sng" w="9525">
            <a:solidFill>
              <a:srgbClr val="EE0000"/>
            </a:solidFill>
            <a:prstDash val="solid"/>
            <a:round/>
            <a:headEnd len="med" w="med" type="none"/>
            <a:tailEnd len="med" w="med" type="none"/>
          </a:ln>
        </p:spPr>
      </p:cxnSp>
      <p:sp>
        <p:nvSpPr>
          <p:cNvPr id="1591" name="Google Shape;1591;p132"/>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1592" name="Google Shape;1592;p132"/>
          <p:cNvSpPr txBox="1"/>
          <p:nvPr/>
        </p:nvSpPr>
        <p:spPr>
          <a:xfrm>
            <a:off x="7551023" y="202377"/>
            <a:ext cx="12141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600">
                <a:solidFill>
                  <a:srgbClr val="666666"/>
                </a:solidFill>
                <a:latin typeface="Overpass"/>
                <a:ea typeface="Overpass"/>
                <a:cs typeface="Overpass"/>
                <a:sym typeface="Overpass"/>
              </a:rPr>
              <a:t>REQUIRES NDA</a:t>
            </a:r>
            <a:endParaRPr b="1" sz="600">
              <a:solidFill>
                <a:srgbClr val="666666"/>
              </a:solidFill>
              <a:latin typeface="Overpass"/>
              <a:ea typeface="Overpass"/>
              <a:cs typeface="Overpass"/>
              <a:sym typeface="Overpass"/>
            </a:endParaRPr>
          </a:p>
        </p:txBody>
      </p:sp>
      <p:pic>
        <p:nvPicPr>
          <p:cNvPr id="1593" name="Google Shape;1593;p132"/>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1594" name="Google Shape;1594;p132"/>
          <p:cNvSpPr txBox="1"/>
          <p:nvPr>
            <p:ph idx="1" type="subTitle"/>
          </p:nvPr>
        </p:nvSpPr>
        <p:spPr>
          <a:xfrm>
            <a:off x="663788" y="4627163"/>
            <a:ext cx="6887100" cy="4197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400">
                <a:solidFill>
                  <a:srgbClr val="4D4D4F"/>
                </a:solidFill>
              </a:defRPr>
            </a:lvl1pPr>
            <a:lvl2pPr lvl="1" rtl="0">
              <a:lnSpc>
                <a:spcPct val="142000"/>
              </a:lnSpc>
              <a:spcBef>
                <a:spcPts val="0"/>
              </a:spcBef>
              <a:spcAft>
                <a:spcPts val="0"/>
              </a:spcAft>
              <a:buNone/>
              <a:defRPr sz="400">
                <a:solidFill>
                  <a:srgbClr val="4D4D4F"/>
                </a:solidFill>
              </a:defRPr>
            </a:lvl2pPr>
            <a:lvl3pPr lvl="2" rtl="0">
              <a:lnSpc>
                <a:spcPct val="142000"/>
              </a:lnSpc>
              <a:spcBef>
                <a:spcPts val="0"/>
              </a:spcBef>
              <a:spcAft>
                <a:spcPts val="0"/>
              </a:spcAft>
              <a:buNone/>
              <a:defRPr sz="400">
                <a:solidFill>
                  <a:srgbClr val="4D4D4F"/>
                </a:solidFill>
              </a:defRPr>
            </a:lvl3pPr>
            <a:lvl4pPr lvl="3" rtl="0">
              <a:lnSpc>
                <a:spcPct val="142000"/>
              </a:lnSpc>
              <a:spcBef>
                <a:spcPts val="0"/>
              </a:spcBef>
              <a:spcAft>
                <a:spcPts val="0"/>
              </a:spcAft>
              <a:buNone/>
              <a:defRPr sz="400">
                <a:solidFill>
                  <a:srgbClr val="4D4D4F"/>
                </a:solidFill>
              </a:defRPr>
            </a:lvl4pPr>
            <a:lvl5pPr lvl="4" rtl="0">
              <a:lnSpc>
                <a:spcPct val="142000"/>
              </a:lnSpc>
              <a:spcBef>
                <a:spcPts val="0"/>
              </a:spcBef>
              <a:spcAft>
                <a:spcPts val="0"/>
              </a:spcAft>
              <a:buNone/>
              <a:defRPr sz="400">
                <a:solidFill>
                  <a:srgbClr val="4D4D4F"/>
                </a:solidFill>
              </a:defRPr>
            </a:lvl5pPr>
            <a:lvl6pPr lvl="5" rtl="0">
              <a:lnSpc>
                <a:spcPct val="142000"/>
              </a:lnSpc>
              <a:spcBef>
                <a:spcPts val="0"/>
              </a:spcBef>
              <a:spcAft>
                <a:spcPts val="0"/>
              </a:spcAft>
              <a:buNone/>
              <a:defRPr sz="400">
                <a:solidFill>
                  <a:srgbClr val="4D4D4F"/>
                </a:solidFill>
              </a:defRPr>
            </a:lvl6pPr>
            <a:lvl7pPr lvl="6" rtl="0">
              <a:lnSpc>
                <a:spcPct val="142000"/>
              </a:lnSpc>
              <a:spcBef>
                <a:spcPts val="0"/>
              </a:spcBef>
              <a:spcAft>
                <a:spcPts val="0"/>
              </a:spcAft>
              <a:buNone/>
              <a:defRPr sz="400">
                <a:solidFill>
                  <a:srgbClr val="4D4D4F"/>
                </a:solidFill>
              </a:defRPr>
            </a:lvl7pPr>
            <a:lvl8pPr lvl="7" rtl="0">
              <a:lnSpc>
                <a:spcPct val="142000"/>
              </a:lnSpc>
              <a:spcBef>
                <a:spcPts val="0"/>
              </a:spcBef>
              <a:spcAft>
                <a:spcPts val="0"/>
              </a:spcAft>
              <a:buNone/>
              <a:defRPr sz="400">
                <a:solidFill>
                  <a:srgbClr val="4D4D4F"/>
                </a:solidFill>
              </a:defRPr>
            </a:lvl8pPr>
            <a:lvl9pPr lvl="8" rtl="0">
              <a:lnSpc>
                <a:spcPct val="142000"/>
              </a:lnSpc>
              <a:spcBef>
                <a:spcPts val="0"/>
              </a:spcBef>
              <a:spcAft>
                <a:spcPts val="0"/>
              </a:spcAft>
              <a:buNone/>
              <a:defRPr sz="400">
                <a:solidFill>
                  <a:srgbClr val="4D4D4F"/>
                </a:solidFill>
              </a:defRPr>
            </a:lvl9pPr>
          </a:lstStyle>
          <a:p/>
        </p:txBody>
      </p:sp>
      <p:sp>
        <p:nvSpPr>
          <p:cNvPr id="1595" name="Google Shape;1595;p132"/>
          <p:cNvSpPr txBox="1"/>
          <p:nvPr/>
        </p:nvSpPr>
        <p:spPr>
          <a:xfrm>
            <a:off x="475725" y="255477"/>
            <a:ext cx="2208300" cy="1710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t/>
            </a:r>
            <a:endParaRPr b="1" sz="600">
              <a:solidFill>
                <a:srgbClr val="4D4D4F"/>
              </a:solidFill>
              <a:latin typeface="Overpass"/>
              <a:ea typeface="Overpass"/>
              <a:cs typeface="Overpass"/>
              <a:sym typeface="Overpass"/>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large quote illustrated">
  <p:cSld name="CUSTOM_3_1_1">
    <p:bg>
      <p:bgPr>
        <a:blipFill>
          <a:blip r:embed="rId2">
            <a:alphaModFix/>
          </a:blip>
          <a:stretch>
            <a:fillRect/>
          </a:stretch>
        </a:blipFill>
      </p:bgPr>
    </p:bg>
    <p:spTree>
      <p:nvGrpSpPr>
        <p:cNvPr id="65" name="Shape 65"/>
        <p:cNvGrpSpPr/>
        <p:nvPr/>
      </p:nvGrpSpPr>
      <p:grpSpPr>
        <a:xfrm>
          <a:off x="0" y="0"/>
          <a:ext cx="0" cy="0"/>
          <a:chOff x="0" y="0"/>
          <a:chExt cx="0" cy="0"/>
        </a:xfrm>
      </p:grpSpPr>
      <p:sp>
        <p:nvSpPr>
          <p:cNvPr id="66" name="Google Shape;66;p14"/>
          <p:cNvSpPr txBox="1"/>
          <p:nvPr>
            <p:ph type="title"/>
          </p:nvPr>
        </p:nvSpPr>
        <p:spPr>
          <a:xfrm>
            <a:off x="4255575" y="1224713"/>
            <a:ext cx="3777900" cy="2912100"/>
          </a:xfrm>
          <a:prstGeom prst="rect">
            <a:avLst/>
          </a:prstGeom>
        </p:spPr>
        <p:txBody>
          <a:bodyPr anchorCtr="0" anchor="t" bIns="91425" lIns="91425" spcFirstLastPara="1" rIns="91425" wrap="square" tIns="91425">
            <a:noAutofit/>
          </a:bodyPr>
          <a:lstStyle>
            <a:lvl1pPr lvl="0" rtl="0">
              <a:lnSpc>
                <a:spcPct val="108000"/>
              </a:lnSpc>
              <a:spcBef>
                <a:spcPts val="0"/>
              </a:spcBef>
              <a:spcAft>
                <a:spcPts val="0"/>
              </a:spcAft>
              <a:buNone/>
              <a:defRPr sz="4100">
                <a:solidFill>
                  <a:schemeClr val="lt1"/>
                </a:solidFill>
              </a:defRPr>
            </a:lvl1pPr>
            <a:lvl2pPr lvl="1" rtl="0">
              <a:lnSpc>
                <a:spcPct val="108000"/>
              </a:lnSpc>
              <a:spcBef>
                <a:spcPts val="0"/>
              </a:spcBef>
              <a:spcAft>
                <a:spcPts val="0"/>
              </a:spcAft>
              <a:buNone/>
              <a:defRPr sz="4100">
                <a:solidFill>
                  <a:schemeClr val="lt1"/>
                </a:solidFill>
              </a:defRPr>
            </a:lvl2pPr>
            <a:lvl3pPr lvl="2" rtl="0">
              <a:lnSpc>
                <a:spcPct val="108000"/>
              </a:lnSpc>
              <a:spcBef>
                <a:spcPts val="0"/>
              </a:spcBef>
              <a:spcAft>
                <a:spcPts val="0"/>
              </a:spcAft>
              <a:buNone/>
              <a:defRPr sz="4100">
                <a:solidFill>
                  <a:schemeClr val="lt1"/>
                </a:solidFill>
              </a:defRPr>
            </a:lvl3pPr>
            <a:lvl4pPr lvl="3" rtl="0">
              <a:lnSpc>
                <a:spcPct val="108000"/>
              </a:lnSpc>
              <a:spcBef>
                <a:spcPts val="0"/>
              </a:spcBef>
              <a:spcAft>
                <a:spcPts val="0"/>
              </a:spcAft>
              <a:buNone/>
              <a:defRPr sz="4100">
                <a:solidFill>
                  <a:schemeClr val="lt1"/>
                </a:solidFill>
              </a:defRPr>
            </a:lvl4pPr>
            <a:lvl5pPr lvl="4" rtl="0">
              <a:lnSpc>
                <a:spcPct val="108000"/>
              </a:lnSpc>
              <a:spcBef>
                <a:spcPts val="0"/>
              </a:spcBef>
              <a:spcAft>
                <a:spcPts val="0"/>
              </a:spcAft>
              <a:buNone/>
              <a:defRPr sz="4100">
                <a:solidFill>
                  <a:schemeClr val="lt1"/>
                </a:solidFill>
              </a:defRPr>
            </a:lvl5pPr>
            <a:lvl6pPr lvl="5" rtl="0">
              <a:lnSpc>
                <a:spcPct val="108000"/>
              </a:lnSpc>
              <a:spcBef>
                <a:spcPts val="0"/>
              </a:spcBef>
              <a:spcAft>
                <a:spcPts val="0"/>
              </a:spcAft>
              <a:buNone/>
              <a:defRPr sz="4100">
                <a:solidFill>
                  <a:schemeClr val="lt1"/>
                </a:solidFill>
              </a:defRPr>
            </a:lvl6pPr>
            <a:lvl7pPr lvl="6" rtl="0">
              <a:lnSpc>
                <a:spcPct val="108000"/>
              </a:lnSpc>
              <a:spcBef>
                <a:spcPts val="0"/>
              </a:spcBef>
              <a:spcAft>
                <a:spcPts val="0"/>
              </a:spcAft>
              <a:buNone/>
              <a:defRPr sz="4100">
                <a:solidFill>
                  <a:schemeClr val="lt1"/>
                </a:solidFill>
              </a:defRPr>
            </a:lvl7pPr>
            <a:lvl8pPr lvl="7" rtl="0">
              <a:lnSpc>
                <a:spcPct val="108000"/>
              </a:lnSpc>
              <a:spcBef>
                <a:spcPts val="0"/>
              </a:spcBef>
              <a:spcAft>
                <a:spcPts val="0"/>
              </a:spcAft>
              <a:buNone/>
              <a:defRPr sz="4100">
                <a:solidFill>
                  <a:schemeClr val="lt1"/>
                </a:solidFill>
              </a:defRPr>
            </a:lvl8pPr>
            <a:lvl9pPr lvl="8" rtl="0">
              <a:lnSpc>
                <a:spcPct val="108000"/>
              </a:lnSpc>
              <a:spcBef>
                <a:spcPts val="0"/>
              </a:spcBef>
              <a:spcAft>
                <a:spcPts val="0"/>
              </a:spcAft>
              <a:buNone/>
              <a:defRPr sz="4100">
                <a:solidFill>
                  <a:schemeClr val="lt1"/>
                </a:solidFill>
              </a:defRPr>
            </a:lvl9pPr>
          </a:lstStyle>
          <a:p/>
        </p:txBody>
      </p:sp>
      <p:cxnSp>
        <p:nvCxnSpPr>
          <p:cNvPr id="67" name="Google Shape;67;p14"/>
          <p:cNvCxnSpPr/>
          <p:nvPr/>
        </p:nvCxnSpPr>
        <p:spPr>
          <a:xfrm rot="10800000">
            <a:off x="335825" y="4800900"/>
            <a:ext cx="0" cy="342600"/>
          </a:xfrm>
          <a:prstGeom prst="straightConnector1">
            <a:avLst/>
          </a:prstGeom>
          <a:noFill/>
          <a:ln cap="flat" cmpd="sng" w="9525">
            <a:solidFill>
              <a:schemeClr val="lt1"/>
            </a:solidFill>
            <a:prstDash val="solid"/>
            <a:round/>
            <a:headEnd len="med" w="med" type="none"/>
            <a:tailEnd len="med" w="med" type="none"/>
          </a:ln>
        </p:spPr>
      </p:cxnSp>
      <p:sp>
        <p:nvSpPr>
          <p:cNvPr id="68" name="Google Shape;68;p14"/>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lvl1pPr lvl="0" rtl="0" algn="ctr">
              <a:buNone/>
              <a:defRPr sz="600">
                <a:solidFill>
                  <a:schemeClr val="lt1"/>
                </a:solidFill>
                <a:latin typeface="Overpass SemiBold"/>
                <a:ea typeface="Overpass SemiBold"/>
                <a:cs typeface="Overpass SemiBold"/>
                <a:sym typeface="Overpass SemiBold"/>
              </a:defRPr>
            </a:lvl1pPr>
            <a:lvl2pPr lvl="1" rtl="0" algn="ctr">
              <a:buNone/>
              <a:defRPr sz="600">
                <a:solidFill>
                  <a:schemeClr val="lt1"/>
                </a:solidFill>
                <a:latin typeface="Overpass SemiBold"/>
                <a:ea typeface="Overpass SemiBold"/>
                <a:cs typeface="Overpass SemiBold"/>
                <a:sym typeface="Overpass SemiBold"/>
              </a:defRPr>
            </a:lvl2pPr>
            <a:lvl3pPr lvl="2" rtl="0" algn="ctr">
              <a:buNone/>
              <a:defRPr sz="600">
                <a:solidFill>
                  <a:schemeClr val="lt1"/>
                </a:solidFill>
                <a:latin typeface="Overpass SemiBold"/>
                <a:ea typeface="Overpass SemiBold"/>
                <a:cs typeface="Overpass SemiBold"/>
                <a:sym typeface="Overpass SemiBold"/>
              </a:defRPr>
            </a:lvl3pPr>
            <a:lvl4pPr lvl="3" rtl="0" algn="ctr">
              <a:buNone/>
              <a:defRPr sz="600">
                <a:solidFill>
                  <a:schemeClr val="lt1"/>
                </a:solidFill>
                <a:latin typeface="Overpass SemiBold"/>
                <a:ea typeface="Overpass SemiBold"/>
                <a:cs typeface="Overpass SemiBold"/>
                <a:sym typeface="Overpass SemiBold"/>
              </a:defRPr>
            </a:lvl4pPr>
            <a:lvl5pPr lvl="4" rtl="0" algn="ctr">
              <a:buNone/>
              <a:defRPr sz="600">
                <a:solidFill>
                  <a:schemeClr val="lt1"/>
                </a:solidFill>
                <a:latin typeface="Overpass SemiBold"/>
                <a:ea typeface="Overpass SemiBold"/>
                <a:cs typeface="Overpass SemiBold"/>
                <a:sym typeface="Overpass SemiBold"/>
              </a:defRPr>
            </a:lvl5pPr>
            <a:lvl6pPr lvl="5" rtl="0" algn="ctr">
              <a:buNone/>
              <a:defRPr sz="600">
                <a:solidFill>
                  <a:schemeClr val="lt1"/>
                </a:solidFill>
                <a:latin typeface="Overpass SemiBold"/>
                <a:ea typeface="Overpass SemiBold"/>
                <a:cs typeface="Overpass SemiBold"/>
                <a:sym typeface="Overpass SemiBold"/>
              </a:defRPr>
            </a:lvl6pPr>
            <a:lvl7pPr lvl="6" rtl="0" algn="ctr">
              <a:buNone/>
              <a:defRPr sz="600">
                <a:solidFill>
                  <a:schemeClr val="lt1"/>
                </a:solidFill>
                <a:latin typeface="Overpass SemiBold"/>
                <a:ea typeface="Overpass SemiBold"/>
                <a:cs typeface="Overpass SemiBold"/>
                <a:sym typeface="Overpass SemiBold"/>
              </a:defRPr>
            </a:lvl7pPr>
            <a:lvl8pPr lvl="7" rtl="0" algn="ctr">
              <a:buNone/>
              <a:defRPr sz="600">
                <a:solidFill>
                  <a:schemeClr val="lt1"/>
                </a:solidFill>
                <a:latin typeface="Overpass SemiBold"/>
                <a:ea typeface="Overpass SemiBold"/>
                <a:cs typeface="Overpass SemiBold"/>
                <a:sym typeface="Overpass SemiBold"/>
              </a:defRPr>
            </a:lvl8pPr>
            <a:lvl9pPr lvl="8" rtl="0" algn="ctr">
              <a:buNone/>
              <a:defRPr sz="600">
                <a:solidFill>
                  <a:schemeClr val="lt1"/>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69" name="Google Shape;69;p14"/>
          <p:cNvSpPr txBox="1"/>
          <p:nvPr>
            <p:ph idx="1" type="subTitle"/>
          </p:nvPr>
        </p:nvSpPr>
        <p:spPr>
          <a:xfrm rot="5400000">
            <a:off x="-1603762" y="1603800"/>
            <a:ext cx="3861600" cy="654000"/>
          </a:xfrm>
          <a:prstGeom prst="rect">
            <a:avLst/>
          </a:prstGeom>
        </p:spPr>
        <p:txBody>
          <a:bodyPr anchorCtr="0" anchor="ctr" bIns="68575" lIns="377175" spcFirstLastPara="1" rIns="68575" wrap="square" tIns="68575">
            <a:noAutofit/>
          </a:bodyPr>
          <a:lstStyle>
            <a:lvl1pPr lvl="0"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1pPr>
            <a:lvl2pPr lvl="1"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2pPr>
            <a:lvl3pPr lvl="2"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3pPr>
            <a:lvl4pPr lvl="3"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4pPr>
            <a:lvl5pPr lvl="4"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5pPr>
            <a:lvl6pPr lvl="5"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6pPr>
            <a:lvl7pPr lvl="6"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7pPr>
            <a:lvl8pPr lvl="7"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8pPr>
            <a:lvl9pPr lvl="8"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9pPr>
          </a:lstStyle>
          <a:p/>
        </p:txBody>
      </p:sp>
      <p:pic>
        <p:nvPicPr>
          <p:cNvPr id="70" name="Google Shape;70;p14"/>
          <p:cNvPicPr preferRelativeResize="0"/>
          <p:nvPr/>
        </p:nvPicPr>
        <p:blipFill>
          <a:blip r:embed="rId3">
            <a:alphaModFix/>
          </a:blip>
          <a:stretch>
            <a:fillRect/>
          </a:stretch>
        </p:blipFill>
        <p:spPr>
          <a:xfrm>
            <a:off x="8033460" y="4734378"/>
            <a:ext cx="731888" cy="172209"/>
          </a:xfrm>
          <a:prstGeom prst="rect">
            <a:avLst/>
          </a:prstGeom>
          <a:noFill/>
          <a:ln>
            <a:noFill/>
          </a:ln>
        </p:spPr>
      </p:pic>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3 1 1">
  <p:cSld name="CUSTOM_4_26_2">
    <p:spTree>
      <p:nvGrpSpPr>
        <p:cNvPr id="1596" name="Shape 1596"/>
        <p:cNvGrpSpPr/>
        <p:nvPr/>
      </p:nvGrpSpPr>
      <p:grpSpPr>
        <a:xfrm>
          <a:off x="0" y="0"/>
          <a:ext cx="0" cy="0"/>
          <a:chOff x="0" y="0"/>
          <a:chExt cx="0" cy="0"/>
        </a:xfrm>
      </p:grpSpPr>
      <p:sp>
        <p:nvSpPr>
          <p:cNvPr id="1597" name="Google Shape;1597;p133"/>
          <p:cNvSpPr txBox="1"/>
          <p:nvPr>
            <p:ph type="title"/>
          </p:nvPr>
        </p:nvSpPr>
        <p:spPr>
          <a:xfrm>
            <a:off x="1314450" y="709500"/>
            <a:ext cx="6515100" cy="7257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solidFill>
                  <a:srgbClr val="000000"/>
                </a:solidFill>
              </a:defRPr>
            </a:lvl1pPr>
            <a:lvl2pPr lvl="1" rtl="0" algn="ctr">
              <a:lnSpc>
                <a:spcPct val="130000"/>
              </a:lnSpc>
              <a:spcBef>
                <a:spcPts val="0"/>
              </a:spcBef>
              <a:spcAft>
                <a:spcPts val="0"/>
              </a:spcAft>
              <a:buNone/>
              <a:defRPr sz="2000">
                <a:solidFill>
                  <a:srgbClr val="000000"/>
                </a:solidFill>
              </a:defRPr>
            </a:lvl2pPr>
            <a:lvl3pPr lvl="2" rtl="0" algn="ctr">
              <a:lnSpc>
                <a:spcPct val="130000"/>
              </a:lnSpc>
              <a:spcBef>
                <a:spcPts val="0"/>
              </a:spcBef>
              <a:spcAft>
                <a:spcPts val="0"/>
              </a:spcAft>
              <a:buNone/>
              <a:defRPr sz="2000">
                <a:solidFill>
                  <a:srgbClr val="000000"/>
                </a:solidFill>
              </a:defRPr>
            </a:lvl3pPr>
            <a:lvl4pPr lvl="3" rtl="0" algn="ctr">
              <a:lnSpc>
                <a:spcPct val="130000"/>
              </a:lnSpc>
              <a:spcBef>
                <a:spcPts val="0"/>
              </a:spcBef>
              <a:spcAft>
                <a:spcPts val="0"/>
              </a:spcAft>
              <a:buNone/>
              <a:defRPr sz="2000">
                <a:solidFill>
                  <a:srgbClr val="000000"/>
                </a:solidFill>
              </a:defRPr>
            </a:lvl4pPr>
            <a:lvl5pPr lvl="4" rtl="0" algn="ctr">
              <a:lnSpc>
                <a:spcPct val="130000"/>
              </a:lnSpc>
              <a:spcBef>
                <a:spcPts val="0"/>
              </a:spcBef>
              <a:spcAft>
                <a:spcPts val="0"/>
              </a:spcAft>
              <a:buNone/>
              <a:defRPr sz="2000">
                <a:solidFill>
                  <a:srgbClr val="000000"/>
                </a:solidFill>
              </a:defRPr>
            </a:lvl5pPr>
            <a:lvl6pPr lvl="5" rtl="0" algn="ctr">
              <a:lnSpc>
                <a:spcPct val="130000"/>
              </a:lnSpc>
              <a:spcBef>
                <a:spcPts val="0"/>
              </a:spcBef>
              <a:spcAft>
                <a:spcPts val="0"/>
              </a:spcAft>
              <a:buNone/>
              <a:defRPr sz="2000">
                <a:solidFill>
                  <a:srgbClr val="000000"/>
                </a:solidFill>
              </a:defRPr>
            </a:lvl6pPr>
            <a:lvl7pPr lvl="6" rtl="0" algn="ctr">
              <a:lnSpc>
                <a:spcPct val="130000"/>
              </a:lnSpc>
              <a:spcBef>
                <a:spcPts val="0"/>
              </a:spcBef>
              <a:spcAft>
                <a:spcPts val="0"/>
              </a:spcAft>
              <a:buNone/>
              <a:defRPr sz="2000">
                <a:solidFill>
                  <a:srgbClr val="000000"/>
                </a:solidFill>
              </a:defRPr>
            </a:lvl7pPr>
            <a:lvl8pPr lvl="7" rtl="0" algn="ctr">
              <a:lnSpc>
                <a:spcPct val="130000"/>
              </a:lnSpc>
              <a:spcBef>
                <a:spcPts val="0"/>
              </a:spcBef>
              <a:spcAft>
                <a:spcPts val="0"/>
              </a:spcAft>
              <a:buNone/>
              <a:defRPr sz="2000">
                <a:solidFill>
                  <a:srgbClr val="000000"/>
                </a:solidFill>
              </a:defRPr>
            </a:lvl8pPr>
            <a:lvl9pPr lvl="8" rtl="0" algn="ctr">
              <a:lnSpc>
                <a:spcPct val="130000"/>
              </a:lnSpc>
              <a:spcBef>
                <a:spcPts val="0"/>
              </a:spcBef>
              <a:spcAft>
                <a:spcPts val="0"/>
              </a:spcAft>
              <a:buNone/>
              <a:defRPr sz="2000">
                <a:solidFill>
                  <a:srgbClr val="000000"/>
                </a:solidFill>
              </a:defRPr>
            </a:lvl9pPr>
          </a:lstStyle>
          <a:p/>
        </p:txBody>
      </p:sp>
      <p:cxnSp>
        <p:nvCxnSpPr>
          <p:cNvPr id="1598" name="Google Shape;1598;p133"/>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1599" name="Google Shape;1599;p133"/>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9pPr>
          </a:lstStyle>
          <a:p/>
        </p:txBody>
      </p:sp>
      <p:cxnSp>
        <p:nvCxnSpPr>
          <p:cNvPr id="1600" name="Google Shape;1600;p133"/>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1601" name="Google Shape;1601;p133"/>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1602" name="Google Shape;1602;p133"/>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1603" name="Google Shape;1603;p133"/>
          <p:cNvSpPr txBox="1"/>
          <p:nvPr>
            <p:ph idx="2" type="subTitle"/>
          </p:nvPr>
        </p:nvSpPr>
        <p:spPr>
          <a:xfrm>
            <a:off x="663788" y="4627163"/>
            <a:ext cx="6887100" cy="4197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p:txBody>
      </p:sp>
      <p:sp>
        <p:nvSpPr>
          <p:cNvPr id="1604" name="Google Shape;1604;p133"/>
          <p:cNvSpPr txBox="1"/>
          <p:nvPr/>
        </p:nvSpPr>
        <p:spPr>
          <a:xfrm>
            <a:off x="791400" y="1556975"/>
            <a:ext cx="7655700" cy="297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200">
              <a:latin typeface="Overpass Light"/>
              <a:ea typeface="Overpass Light"/>
              <a:cs typeface="Overpass Light"/>
              <a:sym typeface="Overpass Light"/>
            </a:endParaRPr>
          </a:p>
        </p:txBody>
      </p:sp>
      <p:sp>
        <p:nvSpPr>
          <p:cNvPr id="1605" name="Google Shape;1605;p133"/>
          <p:cNvSpPr/>
          <p:nvPr/>
        </p:nvSpPr>
        <p:spPr>
          <a:xfrm>
            <a:off x="7911550" y="278300"/>
            <a:ext cx="904500" cy="303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133"/>
          <p:cNvSpPr/>
          <p:nvPr/>
        </p:nvSpPr>
        <p:spPr>
          <a:xfrm>
            <a:off x="7059350" y="4707875"/>
            <a:ext cx="974100" cy="258300"/>
          </a:xfrm>
          <a:prstGeom prst="roundRect">
            <a:avLst>
              <a:gd fmla="val 16667" name="adj"/>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133"/>
          <p:cNvSpPr txBox="1"/>
          <p:nvPr/>
        </p:nvSpPr>
        <p:spPr>
          <a:xfrm>
            <a:off x="389725" y="150"/>
            <a:ext cx="8754300" cy="3039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t/>
            </a:r>
            <a:endParaRPr sz="600">
              <a:solidFill>
                <a:srgbClr val="666666"/>
              </a:solidFill>
              <a:latin typeface="Red Hat Display"/>
              <a:ea typeface="Red Hat Display"/>
              <a:cs typeface="Red Hat Display"/>
              <a:sym typeface="Red Hat Display"/>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4 3">
  <p:cSld name="CUSTOM_4_5_3">
    <p:spTree>
      <p:nvGrpSpPr>
        <p:cNvPr id="1608" name="Shape 1608"/>
        <p:cNvGrpSpPr/>
        <p:nvPr/>
      </p:nvGrpSpPr>
      <p:grpSpPr>
        <a:xfrm>
          <a:off x="0" y="0"/>
          <a:ext cx="0" cy="0"/>
          <a:chOff x="0" y="0"/>
          <a:chExt cx="0" cy="0"/>
        </a:xfrm>
      </p:grpSpPr>
      <p:sp>
        <p:nvSpPr>
          <p:cNvPr id="1609" name="Google Shape;1609;p134"/>
          <p:cNvSpPr txBox="1"/>
          <p:nvPr>
            <p:ph type="title"/>
          </p:nvPr>
        </p:nvSpPr>
        <p:spPr>
          <a:xfrm>
            <a:off x="1314450" y="709500"/>
            <a:ext cx="6515100" cy="7257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solidFill>
                  <a:srgbClr val="000000"/>
                </a:solidFill>
              </a:defRPr>
            </a:lvl1pPr>
            <a:lvl2pPr lvl="1" rtl="0" algn="ctr">
              <a:lnSpc>
                <a:spcPct val="130000"/>
              </a:lnSpc>
              <a:spcBef>
                <a:spcPts val="0"/>
              </a:spcBef>
              <a:spcAft>
                <a:spcPts val="0"/>
              </a:spcAft>
              <a:buNone/>
              <a:defRPr sz="2000">
                <a:solidFill>
                  <a:srgbClr val="000000"/>
                </a:solidFill>
              </a:defRPr>
            </a:lvl2pPr>
            <a:lvl3pPr lvl="2" rtl="0" algn="ctr">
              <a:lnSpc>
                <a:spcPct val="130000"/>
              </a:lnSpc>
              <a:spcBef>
                <a:spcPts val="0"/>
              </a:spcBef>
              <a:spcAft>
                <a:spcPts val="0"/>
              </a:spcAft>
              <a:buNone/>
              <a:defRPr sz="2000">
                <a:solidFill>
                  <a:srgbClr val="000000"/>
                </a:solidFill>
              </a:defRPr>
            </a:lvl3pPr>
            <a:lvl4pPr lvl="3" rtl="0" algn="ctr">
              <a:lnSpc>
                <a:spcPct val="130000"/>
              </a:lnSpc>
              <a:spcBef>
                <a:spcPts val="0"/>
              </a:spcBef>
              <a:spcAft>
                <a:spcPts val="0"/>
              </a:spcAft>
              <a:buNone/>
              <a:defRPr sz="2000">
                <a:solidFill>
                  <a:srgbClr val="000000"/>
                </a:solidFill>
              </a:defRPr>
            </a:lvl4pPr>
            <a:lvl5pPr lvl="4" rtl="0" algn="ctr">
              <a:lnSpc>
                <a:spcPct val="130000"/>
              </a:lnSpc>
              <a:spcBef>
                <a:spcPts val="0"/>
              </a:spcBef>
              <a:spcAft>
                <a:spcPts val="0"/>
              </a:spcAft>
              <a:buNone/>
              <a:defRPr sz="2000">
                <a:solidFill>
                  <a:srgbClr val="000000"/>
                </a:solidFill>
              </a:defRPr>
            </a:lvl5pPr>
            <a:lvl6pPr lvl="5" rtl="0" algn="ctr">
              <a:lnSpc>
                <a:spcPct val="130000"/>
              </a:lnSpc>
              <a:spcBef>
                <a:spcPts val="0"/>
              </a:spcBef>
              <a:spcAft>
                <a:spcPts val="0"/>
              </a:spcAft>
              <a:buNone/>
              <a:defRPr sz="2000">
                <a:solidFill>
                  <a:srgbClr val="000000"/>
                </a:solidFill>
              </a:defRPr>
            </a:lvl6pPr>
            <a:lvl7pPr lvl="6" rtl="0" algn="ctr">
              <a:lnSpc>
                <a:spcPct val="130000"/>
              </a:lnSpc>
              <a:spcBef>
                <a:spcPts val="0"/>
              </a:spcBef>
              <a:spcAft>
                <a:spcPts val="0"/>
              </a:spcAft>
              <a:buNone/>
              <a:defRPr sz="2000">
                <a:solidFill>
                  <a:srgbClr val="000000"/>
                </a:solidFill>
              </a:defRPr>
            </a:lvl7pPr>
            <a:lvl8pPr lvl="7" rtl="0" algn="ctr">
              <a:lnSpc>
                <a:spcPct val="130000"/>
              </a:lnSpc>
              <a:spcBef>
                <a:spcPts val="0"/>
              </a:spcBef>
              <a:spcAft>
                <a:spcPts val="0"/>
              </a:spcAft>
              <a:buNone/>
              <a:defRPr sz="2000">
                <a:solidFill>
                  <a:srgbClr val="000000"/>
                </a:solidFill>
              </a:defRPr>
            </a:lvl8pPr>
            <a:lvl9pPr lvl="8" rtl="0" algn="ctr">
              <a:lnSpc>
                <a:spcPct val="130000"/>
              </a:lnSpc>
              <a:spcBef>
                <a:spcPts val="0"/>
              </a:spcBef>
              <a:spcAft>
                <a:spcPts val="0"/>
              </a:spcAft>
              <a:buNone/>
              <a:defRPr sz="2000">
                <a:solidFill>
                  <a:srgbClr val="000000"/>
                </a:solidFill>
              </a:defRPr>
            </a:lvl9pPr>
          </a:lstStyle>
          <a:p/>
        </p:txBody>
      </p:sp>
      <p:cxnSp>
        <p:nvCxnSpPr>
          <p:cNvPr id="1610" name="Google Shape;1610;p134"/>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cxnSp>
        <p:nvCxnSpPr>
          <p:cNvPr id="1611" name="Google Shape;1611;p134"/>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1612" name="Google Shape;1612;p134"/>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1613" name="Google Shape;1613;p134"/>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1614" name="Google Shape;1614;p134"/>
          <p:cNvSpPr txBox="1"/>
          <p:nvPr>
            <p:ph idx="1" type="subTitle"/>
          </p:nvPr>
        </p:nvSpPr>
        <p:spPr>
          <a:xfrm>
            <a:off x="663788" y="4627163"/>
            <a:ext cx="6887100" cy="4197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p:txBody>
      </p:sp>
      <p:sp>
        <p:nvSpPr>
          <p:cNvPr id="1615" name="Google Shape;1615;p134"/>
          <p:cNvSpPr txBox="1"/>
          <p:nvPr/>
        </p:nvSpPr>
        <p:spPr>
          <a:xfrm>
            <a:off x="389725" y="150"/>
            <a:ext cx="8754300" cy="3039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rPr lang="en" sz="600">
                <a:solidFill>
                  <a:srgbClr val="666666"/>
                </a:solidFill>
                <a:latin typeface="Red Hat Display"/>
                <a:ea typeface="Red Hat Display"/>
                <a:cs typeface="Red Hat Display"/>
                <a:sym typeface="Red Hat Display"/>
              </a:rPr>
              <a:t>What's next in OpenShift Q3CY2020</a:t>
            </a:r>
            <a:endParaRPr sz="600">
              <a:solidFill>
                <a:srgbClr val="666666"/>
              </a:solidFill>
              <a:latin typeface="Red Hat Display"/>
              <a:ea typeface="Red Hat Display"/>
              <a:cs typeface="Red Hat Display"/>
              <a:sym typeface="Red Hat Display"/>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6">
  <p:cSld name="CUSTOM_4_33_1">
    <p:bg>
      <p:bgPr>
        <a:blipFill>
          <a:blip r:embed="rId2">
            <a:alphaModFix/>
          </a:blip>
          <a:stretch>
            <a:fillRect/>
          </a:stretch>
        </a:blipFill>
      </p:bgPr>
    </p:bg>
    <p:spTree>
      <p:nvGrpSpPr>
        <p:cNvPr id="1616" name="Shape 1616"/>
        <p:cNvGrpSpPr/>
        <p:nvPr/>
      </p:nvGrpSpPr>
      <p:grpSpPr>
        <a:xfrm>
          <a:off x="0" y="0"/>
          <a:ext cx="0" cy="0"/>
          <a:chOff x="0" y="0"/>
          <a:chExt cx="0" cy="0"/>
        </a:xfrm>
      </p:grpSpPr>
      <p:sp>
        <p:nvSpPr>
          <p:cNvPr id="1617" name="Google Shape;1617;p135"/>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p:txBody>
      </p:sp>
      <p:sp>
        <p:nvSpPr>
          <p:cNvPr id="1618" name="Google Shape;1618;p135"/>
          <p:cNvSpPr txBox="1"/>
          <p:nvPr>
            <p:ph type="title"/>
          </p:nvPr>
        </p:nvSpPr>
        <p:spPr>
          <a:xfrm>
            <a:off x="663788" y="65381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sp>
        <p:nvSpPr>
          <p:cNvPr id="1619" name="Google Shape;1619;p135"/>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620" name="Google Shape;1620;p135"/>
          <p:cNvPicPr preferRelativeResize="0"/>
          <p:nvPr/>
        </p:nvPicPr>
        <p:blipFill rotWithShape="1">
          <a:blip r:embed="rId3">
            <a:alphaModFix/>
          </a:blip>
          <a:srcRect b="317" l="0" r="0" t="327"/>
          <a:stretch/>
        </p:blipFill>
        <p:spPr>
          <a:xfrm>
            <a:off x="8033460" y="4734938"/>
            <a:ext cx="731888" cy="171091"/>
          </a:xfrm>
          <a:prstGeom prst="rect">
            <a:avLst/>
          </a:prstGeom>
          <a:noFill/>
          <a:ln>
            <a:noFill/>
          </a:ln>
        </p:spPr>
      </p:pic>
      <p:sp>
        <p:nvSpPr>
          <p:cNvPr id="1621" name="Google Shape;1621;p135"/>
          <p:cNvSpPr txBox="1"/>
          <p:nvPr>
            <p:ph idx="2" type="subTitle"/>
          </p:nvPr>
        </p:nvSpPr>
        <p:spPr>
          <a:xfrm>
            <a:off x="663844" y="1068713"/>
            <a:ext cx="7816500" cy="5292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
        <p:nvSpPr>
          <p:cNvPr id="1622" name="Google Shape;1622;p135"/>
          <p:cNvSpPr txBox="1"/>
          <p:nvPr>
            <p:ph idx="3" type="subTitle"/>
          </p:nvPr>
        </p:nvSpPr>
        <p:spPr>
          <a:xfrm>
            <a:off x="1692488" y="4627163"/>
            <a:ext cx="6001800" cy="4197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cxnSp>
        <p:nvCxnSpPr>
          <p:cNvPr id="1623" name="Google Shape;1623;p135"/>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cxnSp>
        <p:nvCxnSpPr>
          <p:cNvPr id="1624" name="Google Shape;1624;p135"/>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7">
  <p:cSld name="CUSTOM_4_33_2">
    <p:bg>
      <p:bgPr>
        <a:blipFill>
          <a:blip r:embed="rId2">
            <a:alphaModFix/>
          </a:blip>
          <a:stretch>
            <a:fillRect/>
          </a:stretch>
        </a:blipFill>
      </p:bgPr>
    </p:bg>
    <p:spTree>
      <p:nvGrpSpPr>
        <p:cNvPr id="1625" name="Shape 1625"/>
        <p:cNvGrpSpPr/>
        <p:nvPr/>
      </p:nvGrpSpPr>
      <p:grpSpPr>
        <a:xfrm>
          <a:off x="0" y="0"/>
          <a:ext cx="0" cy="0"/>
          <a:chOff x="0" y="0"/>
          <a:chExt cx="0" cy="0"/>
        </a:xfrm>
      </p:grpSpPr>
      <p:sp>
        <p:nvSpPr>
          <p:cNvPr id="1626" name="Google Shape;1626;p136"/>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p:txBody>
      </p:sp>
      <p:sp>
        <p:nvSpPr>
          <p:cNvPr id="1627" name="Google Shape;1627;p136"/>
          <p:cNvSpPr txBox="1"/>
          <p:nvPr>
            <p:ph type="title"/>
          </p:nvPr>
        </p:nvSpPr>
        <p:spPr>
          <a:xfrm>
            <a:off x="663788" y="65381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sp>
        <p:nvSpPr>
          <p:cNvPr id="1628" name="Google Shape;1628;p136"/>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629" name="Google Shape;1629;p136"/>
          <p:cNvPicPr preferRelativeResize="0"/>
          <p:nvPr/>
        </p:nvPicPr>
        <p:blipFill rotWithShape="1">
          <a:blip r:embed="rId3">
            <a:alphaModFix/>
          </a:blip>
          <a:srcRect b="317" l="0" r="0" t="327"/>
          <a:stretch/>
        </p:blipFill>
        <p:spPr>
          <a:xfrm>
            <a:off x="8033460" y="4734938"/>
            <a:ext cx="731888" cy="171091"/>
          </a:xfrm>
          <a:prstGeom prst="rect">
            <a:avLst/>
          </a:prstGeom>
          <a:noFill/>
          <a:ln>
            <a:noFill/>
          </a:ln>
        </p:spPr>
      </p:pic>
      <p:sp>
        <p:nvSpPr>
          <p:cNvPr id="1630" name="Google Shape;1630;p136"/>
          <p:cNvSpPr txBox="1"/>
          <p:nvPr>
            <p:ph idx="2" type="subTitle"/>
          </p:nvPr>
        </p:nvSpPr>
        <p:spPr>
          <a:xfrm>
            <a:off x="663844" y="1068713"/>
            <a:ext cx="7816500" cy="5292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
        <p:nvSpPr>
          <p:cNvPr id="1631" name="Google Shape;1631;p136"/>
          <p:cNvSpPr txBox="1"/>
          <p:nvPr>
            <p:ph idx="3" type="subTitle"/>
          </p:nvPr>
        </p:nvSpPr>
        <p:spPr>
          <a:xfrm>
            <a:off x="1692488" y="4627163"/>
            <a:ext cx="6001800" cy="4197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cxnSp>
        <p:nvCxnSpPr>
          <p:cNvPr id="1632" name="Google Shape;1632;p136"/>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cxnSp>
        <p:nvCxnSpPr>
          <p:cNvPr id="1633" name="Google Shape;1633;p136"/>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4 4">
  <p:cSld name="CUSTOM_4_5_4">
    <p:spTree>
      <p:nvGrpSpPr>
        <p:cNvPr id="1634" name="Shape 1634"/>
        <p:cNvGrpSpPr/>
        <p:nvPr/>
      </p:nvGrpSpPr>
      <p:grpSpPr>
        <a:xfrm>
          <a:off x="0" y="0"/>
          <a:ext cx="0" cy="0"/>
          <a:chOff x="0" y="0"/>
          <a:chExt cx="0" cy="0"/>
        </a:xfrm>
      </p:grpSpPr>
      <p:sp>
        <p:nvSpPr>
          <p:cNvPr id="1635" name="Google Shape;1635;p137"/>
          <p:cNvSpPr txBox="1"/>
          <p:nvPr>
            <p:ph type="title"/>
          </p:nvPr>
        </p:nvSpPr>
        <p:spPr>
          <a:xfrm>
            <a:off x="1314450" y="709500"/>
            <a:ext cx="6515100" cy="7257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solidFill>
                  <a:srgbClr val="000000"/>
                </a:solidFill>
              </a:defRPr>
            </a:lvl1pPr>
            <a:lvl2pPr lvl="1" rtl="0" algn="ctr">
              <a:lnSpc>
                <a:spcPct val="130000"/>
              </a:lnSpc>
              <a:spcBef>
                <a:spcPts val="0"/>
              </a:spcBef>
              <a:spcAft>
                <a:spcPts val="0"/>
              </a:spcAft>
              <a:buNone/>
              <a:defRPr sz="2000">
                <a:solidFill>
                  <a:srgbClr val="000000"/>
                </a:solidFill>
              </a:defRPr>
            </a:lvl2pPr>
            <a:lvl3pPr lvl="2" rtl="0" algn="ctr">
              <a:lnSpc>
                <a:spcPct val="130000"/>
              </a:lnSpc>
              <a:spcBef>
                <a:spcPts val="0"/>
              </a:spcBef>
              <a:spcAft>
                <a:spcPts val="0"/>
              </a:spcAft>
              <a:buNone/>
              <a:defRPr sz="2000">
                <a:solidFill>
                  <a:srgbClr val="000000"/>
                </a:solidFill>
              </a:defRPr>
            </a:lvl3pPr>
            <a:lvl4pPr lvl="3" rtl="0" algn="ctr">
              <a:lnSpc>
                <a:spcPct val="130000"/>
              </a:lnSpc>
              <a:spcBef>
                <a:spcPts val="0"/>
              </a:spcBef>
              <a:spcAft>
                <a:spcPts val="0"/>
              </a:spcAft>
              <a:buNone/>
              <a:defRPr sz="2000">
                <a:solidFill>
                  <a:srgbClr val="000000"/>
                </a:solidFill>
              </a:defRPr>
            </a:lvl4pPr>
            <a:lvl5pPr lvl="4" rtl="0" algn="ctr">
              <a:lnSpc>
                <a:spcPct val="130000"/>
              </a:lnSpc>
              <a:spcBef>
                <a:spcPts val="0"/>
              </a:spcBef>
              <a:spcAft>
                <a:spcPts val="0"/>
              </a:spcAft>
              <a:buNone/>
              <a:defRPr sz="2000">
                <a:solidFill>
                  <a:srgbClr val="000000"/>
                </a:solidFill>
              </a:defRPr>
            </a:lvl5pPr>
            <a:lvl6pPr lvl="5" rtl="0" algn="ctr">
              <a:lnSpc>
                <a:spcPct val="130000"/>
              </a:lnSpc>
              <a:spcBef>
                <a:spcPts val="0"/>
              </a:spcBef>
              <a:spcAft>
                <a:spcPts val="0"/>
              </a:spcAft>
              <a:buNone/>
              <a:defRPr sz="2000">
                <a:solidFill>
                  <a:srgbClr val="000000"/>
                </a:solidFill>
              </a:defRPr>
            </a:lvl6pPr>
            <a:lvl7pPr lvl="6" rtl="0" algn="ctr">
              <a:lnSpc>
                <a:spcPct val="130000"/>
              </a:lnSpc>
              <a:spcBef>
                <a:spcPts val="0"/>
              </a:spcBef>
              <a:spcAft>
                <a:spcPts val="0"/>
              </a:spcAft>
              <a:buNone/>
              <a:defRPr sz="2000">
                <a:solidFill>
                  <a:srgbClr val="000000"/>
                </a:solidFill>
              </a:defRPr>
            </a:lvl7pPr>
            <a:lvl8pPr lvl="7" rtl="0" algn="ctr">
              <a:lnSpc>
                <a:spcPct val="130000"/>
              </a:lnSpc>
              <a:spcBef>
                <a:spcPts val="0"/>
              </a:spcBef>
              <a:spcAft>
                <a:spcPts val="0"/>
              </a:spcAft>
              <a:buNone/>
              <a:defRPr sz="2000">
                <a:solidFill>
                  <a:srgbClr val="000000"/>
                </a:solidFill>
              </a:defRPr>
            </a:lvl8pPr>
            <a:lvl9pPr lvl="8" rtl="0" algn="ctr">
              <a:lnSpc>
                <a:spcPct val="130000"/>
              </a:lnSpc>
              <a:spcBef>
                <a:spcPts val="0"/>
              </a:spcBef>
              <a:spcAft>
                <a:spcPts val="0"/>
              </a:spcAft>
              <a:buNone/>
              <a:defRPr sz="2000">
                <a:solidFill>
                  <a:srgbClr val="000000"/>
                </a:solidFill>
              </a:defRPr>
            </a:lvl9pPr>
          </a:lstStyle>
          <a:p/>
        </p:txBody>
      </p:sp>
      <p:cxnSp>
        <p:nvCxnSpPr>
          <p:cNvPr id="1636" name="Google Shape;1636;p137"/>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cxnSp>
        <p:nvCxnSpPr>
          <p:cNvPr id="1637" name="Google Shape;1637;p137"/>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1638" name="Google Shape;1638;p137"/>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1639" name="Google Shape;1639;p137"/>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1640" name="Google Shape;1640;p137"/>
          <p:cNvSpPr txBox="1"/>
          <p:nvPr>
            <p:ph idx="1" type="subTitle"/>
          </p:nvPr>
        </p:nvSpPr>
        <p:spPr>
          <a:xfrm>
            <a:off x="663788" y="4627163"/>
            <a:ext cx="6887100" cy="4197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9">
  <p:cSld name="CUSTOM_4_38">
    <p:spTree>
      <p:nvGrpSpPr>
        <p:cNvPr id="1641" name="Shape 1641"/>
        <p:cNvGrpSpPr/>
        <p:nvPr/>
      </p:nvGrpSpPr>
      <p:grpSpPr>
        <a:xfrm>
          <a:off x="0" y="0"/>
          <a:ext cx="0" cy="0"/>
          <a:chOff x="0" y="0"/>
          <a:chExt cx="0" cy="0"/>
        </a:xfrm>
      </p:grpSpPr>
      <p:sp>
        <p:nvSpPr>
          <p:cNvPr id="1642" name="Google Shape;1642;p138"/>
          <p:cNvSpPr txBox="1"/>
          <p:nvPr>
            <p:ph type="title"/>
          </p:nvPr>
        </p:nvSpPr>
        <p:spPr>
          <a:xfrm>
            <a:off x="1314450" y="709500"/>
            <a:ext cx="6515100" cy="7257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solidFill>
                  <a:srgbClr val="000000"/>
                </a:solidFill>
              </a:defRPr>
            </a:lvl1pPr>
            <a:lvl2pPr lvl="1" rtl="0" algn="ctr">
              <a:lnSpc>
                <a:spcPct val="130000"/>
              </a:lnSpc>
              <a:spcBef>
                <a:spcPts val="0"/>
              </a:spcBef>
              <a:spcAft>
                <a:spcPts val="0"/>
              </a:spcAft>
              <a:buNone/>
              <a:defRPr sz="2000">
                <a:solidFill>
                  <a:srgbClr val="000000"/>
                </a:solidFill>
              </a:defRPr>
            </a:lvl2pPr>
            <a:lvl3pPr lvl="2" rtl="0" algn="ctr">
              <a:lnSpc>
                <a:spcPct val="130000"/>
              </a:lnSpc>
              <a:spcBef>
                <a:spcPts val="0"/>
              </a:spcBef>
              <a:spcAft>
                <a:spcPts val="0"/>
              </a:spcAft>
              <a:buNone/>
              <a:defRPr sz="2000">
                <a:solidFill>
                  <a:srgbClr val="000000"/>
                </a:solidFill>
              </a:defRPr>
            </a:lvl3pPr>
            <a:lvl4pPr lvl="3" rtl="0" algn="ctr">
              <a:lnSpc>
                <a:spcPct val="130000"/>
              </a:lnSpc>
              <a:spcBef>
                <a:spcPts val="0"/>
              </a:spcBef>
              <a:spcAft>
                <a:spcPts val="0"/>
              </a:spcAft>
              <a:buNone/>
              <a:defRPr sz="2000">
                <a:solidFill>
                  <a:srgbClr val="000000"/>
                </a:solidFill>
              </a:defRPr>
            </a:lvl4pPr>
            <a:lvl5pPr lvl="4" rtl="0" algn="ctr">
              <a:lnSpc>
                <a:spcPct val="130000"/>
              </a:lnSpc>
              <a:spcBef>
                <a:spcPts val="0"/>
              </a:spcBef>
              <a:spcAft>
                <a:spcPts val="0"/>
              </a:spcAft>
              <a:buNone/>
              <a:defRPr sz="2000">
                <a:solidFill>
                  <a:srgbClr val="000000"/>
                </a:solidFill>
              </a:defRPr>
            </a:lvl5pPr>
            <a:lvl6pPr lvl="5" rtl="0" algn="ctr">
              <a:lnSpc>
                <a:spcPct val="130000"/>
              </a:lnSpc>
              <a:spcBef>
                <a:spcPts val="0"/>
              </a:spcBef>
              <a:spcAft>
                <a:spcPts val="0"/>
              </a:spcAft>
              <a:buNone/>
              <a:defRPr sz="2000">
                <a:solidFill>
                  <a:srgbClr val="000000"/>
                </a:solidFill>
              </a:defRPr>
            </a:lvl6pPr>
            <a:lvl7pPr lvl="6" rtl="0" algn="ctr">
              <a:lnSpc>
                <a:spcPct val="130000"/>
              </a:lnSpc>
              <a:spcBef>
                <a:spcPts val="0"/>
              </a:spcBef>
              <a:spcAft>
                <a:spcPts val="0"/>
              </a:spcAft>
              <a:buNone/>
              <a:defRPr sz="2000">
                <a:solidFill>
                  <a:srgbClr val="000000"/>
                </a:solidFill>
              </a:defRPr>
            </a:lvl7pPr>
            <a:lvl8pPr lvl="7" rtl="0" algn="ctr">
              <a:lnSpc>
                <a:spcPct val="130000"/>
              </a:lnSpc>
              <a:spcBef>
                <a:spcPts val="0"/>
              </a:spcBef>
              <a:spcAft>
                <a:spcPts val="0"/>
              </a:spcAft>
              <a:buNone/>
              <a:defRPr sz="2000">
                <a:solidFill>
                  <a:srgbClr val="000000"/>
                </a:solidFill>
              </a:defRPr>
            </a:lvl8pPr>
            <a:lvl9pPr lvl="8" rtl="0" algn="ctr">
              <a:lnSpc>
                <a:spcPct val="130000"/>
              </a:lnSpc>
              <a:spcBef>
                <a:spcPts val="0"/>
              </a:spcBef>
              <a:spcAft>
                <a:spcPts val="0"/>
              </a:spcAft>
              <a:buNone/>
              <a:defRPr sz="2000">
                <a:solidFill>
                  <a:srgbClr val="000000"/>
                </a:solidFill>
              </a:defRPr>
            </a:lvl9pPr>
          </a:lstStyle>
          <a:p/>
        </p:txBody>
      </p:sp>
      <p:cxnSp>
        <p:nvCxnSpPr>
          <p:cNvPr id="1643" name="Google Shape;1643;p138"/>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cxnSp>
        <p:nvCxnSpPr>
          <p:cNvPr id="1644" name="Google Shape;1644;p138"/>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1645" name="Google Shape;1645;p138"/>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1646" name="Google Shape;1646;p138"/>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1647" name="Google Shape;1647;p138"/>
          <p:cNvSpPr txBox="1"/>
          <p:nvPr/>
        </p:nvSpPr>
        <p:spPr>
          <a:xfrm>
            <a:off x="389725" y="150"/>
            <a:ext cx="8754300" cy="3039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t/>
            </a:r>
            <a:endParaRPr>
              <a:latin typeface="Overpass Light"/>
              <a:ea typeface="Overpass Light"/>
              <a:cs typeface="Overpass Light"/>
              <a:sym typeface="Overpass Light"/>
            </a:endParaRPr>
          </a:p>
          <a:p>
            <a:pPr indent="0" lvl="0" marL="0" rtl="0" algn="r">
              <a:spcBef>
                <a:spcPts val="0"/>
              </a:spcBef>
              <a:spcAft>
                <a:spcPts val="0"/>
              </a:spcAft>
              <a:buClr>
                <a:schemeClr val="dk1"/>
              </a:buClr>
              <a:buSzPts val="1100"/>
              <a:buFont typeface="Arial"/>
              <a:buNone/>
            </a:pPr>
            <a:r>
              <a:t/>
            </a:r>
            <a:endParaRPr>
              <a:latin typeface="Overpass Light"/>
              <a:ea typeface="Overpass Light"/>
              <a:cs typeface="Overpass Light"/>
              <a:sym typeface="Overpass Light"/>
            </a:endParaRPr>
          </a:p>
          <a:p>
            <a:pPr indent="0" lvl="0" marL="0" rtl="0" algn="r">
              <a:spcBef>
                <a:spcPts val="0"/>
              </a:spcBef>
              <a:spcAft>
                <a:spcPts val="0"/>
              </a:spcAft>
              <a:buClr>
                <a:schemeClr val="dk1"/>
              </a:buClr>
              <a:buSzPts val="1100"/>
              <a:buFont typeface="Arial"/>
              <a:buNone/>
            </a:pPr>
            <a:r>
              <a:t/>
            </a:r>
            <a:endParaRPr>
              <a:latin typeface="Overpass Light"/>
              <a:ea typeface="Overpass Light"/>
              <a:cs typeface="Overpass Light"/>
              <a:sym typeface="Overpass Light"/>
            </a:endParaRPr>
          </a:p>
          <a:p>
            <a:pPr indent="0" lvl="0" marL="0" rtl="0" algn="r">
              <a:spcBef>
                <a:spcPts val="0"/>
              </a:spcBef>
              <a:spcAft>
                <a:spcPts val="0"/>
              </a:spcAft>
              <a:buClr>
                <a:schemeClr val="dk1"/>
              </a:buClr>
              <a:buSzPts val="1100"/>
              <a:buFont typeface="Arial"/>
              <a:buNone/>
            </a:pPr>
            <a:r>
              <a:t/>
            </a:r>
            <a:endParaRPr>
              <a:latin typeface="Overpass Light"/>
              <a:ea typeface="Overpass Light"/>
              <a:cs typeface="Overpass Light"/>
              <a:sym typeface="Overpass Light"/>
            </a:endParaRPr>
          </a:p>
          <a:p>
            <a:pPr indent="0" lvl="0" marL="0" rtl="0" algn="r">
              <a:spcBef>
                <a:spcPts val="0"/>
              </a:spcBef>
              <a:spcAft>
                <a:spcPts val="0"/>
              </a:spcAft>
              <a:buClr>
                <a:schemeClr val="dk1"/>
              </a:buClr>
              <a:buSzPts val="1100"/>
              <a:buFont typeface="Arial"/>
              <a:buNone/>
            </a:pPr>
            <a:r>
              <a:t/>
            </a:r>
            <a:endParaRPr>
              <a:latin typeface="Overpass Light"/>
              <a:ea typeface="Overpass Light"/>
              <a:cs typeface="Overpass Light"/>
              <a:sym typeface="Overpass Light"/>
            </a:endParaRPr>
          </a:p>
          <a:p>
            <a:pPr indent="0" lvl="0" marL="0" rtl="0" algn="r">
              <a:spcBef>
                <a:spcPts val="0"/>
              </a:spcBef>
              <a:spcAft>
                <a:spcPts val="0"/>
              </a:spcAft>
              <a:buClr>
                <a:schemeClr val="dk1"/>
              </a:buClr>
              <a:buSzPts val="1100"/>
              <a:buFont typeface="Arial"/>
              <a:buNone/>
            </a:pPr>
            <a:r>
              <a:t/>
            </a:r>
            <a:endParaRPr>
              <a:latin typeface="Overpass Light"/>
              <a:ea typeface="Overpass Light"/>
              <a:cs typeface="Overpass Light"/>
              <a:sym typeface="Overpass Light"/>
            </a:endParaRPr>
          </a:p>
          <a:p>
            <a:pPr indent="0" lvl="0" marL="0" rtl="0" algn="r">
              <a:spcBef>
                <a:spcPts val="0"/>
              </a:spcBef>
              <a:spcAft>
                <a:spcPts val="0"/>
              </a:spcAft>
              <a:buClr>
                <a:schemeClr val="dk1"/>
              </a:buClr>
              <a:buSzPts val="1100"/>
              <a:buFont typeface="Arial"/>
              <a:buNone/>
            </a:pPr>
            <a:r>
              <a:t/>
            </a:r>
            <a:endParaRPr>
              <a:latin typeface="Overpass Light"/>
              <a:ea typeface="Overpass Light"/>
              <a:cs typeface="Overpass Light"/>
              <a:sym typeface="Overpass Light"/>
            </a:endParaRPr>
          </a:p>
          <a:p>
            <a:pPr indent="0" lvl="0" marL="0" rtl="0" algn="r">
              <a:spcBef>
                <a:spcPts val="0"/>
              </a:spcBef>
              <a:spcAft>
                <a:spcPts val="0"/>
              </a:spcAft>
              <a:buClr>
                <a:schemeClr val="dk1"/>
              </a:buClr>
              <a:buSzPts val="1100"/>
              <a:buFont typeface="Arial"/>
              <a:buNone/>
            </a:pPr>
            <a:r>
              <a:t/>
            </a:r>
            <a:endParaRPr>
              <a:latin typeface="Overpass Light"/>
              <a:ea typeface="Overpass Light"/>
              <a:cs typeface="Overpass Light"/>
              <a:sym typeface="Overpass Light"/>
            </a:endParaRPr>
          </a:p>
          <a:p>
            <a:pPr indent="0" lvl="0" marL="0" rtl="0" algn="r">
              <a:spcBef>
                <a:spcPts val="0"/>
              </a:spcBef>
              <a:spcAft>
                <a:spcPts val="0"/>
              </a:spcAft>
              <a:buClr>
                <a:schemeClr val="dk1"/>
              </a:buClr>
              <a:buSzPts val="1100"/>
              <a:buFont typeface="Arial"/>
              <a:buNone/>
            </a:pPr>
            <a:r>
              <a:t/>
            </a:r>
            <a:endParaRPr>
              <a:latin typeface="Overpass Light"/>
              <a:ea typeface="Overpass Light"/>
              <a:cs typeface="Overpass Light"/>
              <a:sym typeface="Overpass Light"/>
            </a:endParaRPr>
          </a:p>
          <a:p>
            <a:pPr indent="0" lvl="0" marL="0" rtl="0" algn="r">
              <a:spcBef>
                <a:spcPts val="0"/>
              </a:spcBef>
              <a:spcAft>
                <a:spcPts val="0"/>
              </a:spcAft>
              <a:buNone/>
            </a:pPr>
            <a:r>
              <a:rPr lang="en" sz="600">
                <a:solidFill>
                  <a:srgbClr val="666666"/>
                </a:solidFill>
                <a:latin typeface="Red Hat Display"/>
                <a:ea typeface="Red Hat Display"/>
                <a:cs typeface="Red Hat Display"/>
                <a:sym typeface="Red Hat Display"/>
              </a:rPr>
              <a:t>What's new in OpenShift 4.6</a:t>
            </a:r>
            <a:endParaRPr sz="600">
              <a:solidFill>
                <a:srgbClr val="666666"/>
              </a:solidFill>
              <a:latin typeface="Red Hat Display"/>
              <a:ea typeface="Red Hat Display"/>
              <a:cs typeface="Red Hat Display"/>
              <a:sym typeface="Red Hat Display"/>
            </a:endParaRPr>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3 1 2">
  <p:cSld name="CUSTOM_4_26_3">
    <p:spTree>
      <p:nvGrpSpPr>
        <p:cNvPr id="1648" name="Shape 1648"/>
        <p:cNvGrpSpPr/>
        <p:nvPr/>
      </p:nvGrpSpPr>
      <p:grpSpPr>
        <a:xfrm>
          <a:off x="0" y="0"/>
          <a:ext cx="0" cy="0"/>
          <a:chOff x="0" y="0"/>
          <a:chExt cx="0" cy="0"/>
        </a:xfrm>
      </p:grpSpPr>
      <p:sp>
        <p:nvSpPr>
          <p:cNvPr id="1649" name="Google Shape;1649;p139"/>
          <p:cNvSpPr txBox="1"/>
          <p:nvPr>
            <p:ph type="title"/>
          </p:nvPr>
        </p:nvSpPr>
        <p:spPr>
          <a:xfrm>
            <a:off x="1314450" y="709500"/>
            <a:ext cx="6515100" cy="7257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solidFill>
                  <a:srgbClr val="000000"/>
                </a:solidFill>
              </a:defRPr>
            </a:lvl1pPr>
            <a:lvl2pPr lvl="1" rtl="0" algn="ctr">
              <a:lnSpc>
                <a:spcPct val="130000"/>
              </a:lnSpc>
              <a:spcBef>
                <a:spcPts val="0"/>
              </a:spcBef>
              <a:spcAft>
                <a:spcPts val="0"/>
              </a:spcAft>
              <a:buNone/>
              <a:defRPr sz="2000">
                <a:solidFill>
                  <a:srgbClr val="000000"/>
                </a:solidFill>
              </a:defRPr>
            </a:lvl2pPr>
            <a:lvl3pPr lvl="2" rtl="0" algn="ctr">
              <a:lnSpc>
                <a:spcPct val="130000"/>
              </a:lnSpc>
              <a:spcBef>
                <a:spcPts val="0"/>
              </a:spcBef>
              <a:spcAft>
                <a:spcPts val="0"/>
              </a:spcAft>
              <a:buNone/>
              <a:defRPr sz="2000">
                <a:solidFill>
                  <a:srgbClr val="000000"/>
                </a:solidFill>
              </a:defRPr>
            </a:lvl3pPr>
            <a:lvl4pPr lvl="3" rtl="0" algn="ctr">
              <a:lnSpc>
                <a:spcPct val="130000"/>
              </a:lnSpc>
              <a:spcBef>
                <a:spcPts val="0"/>
              </a:spcBef>
              <a:spcAft>
                <a:spcPts val="0"/>
              </a:spcAft>
              <a:buNone/>
              <a:defRPr sz="2000">
                <a:solidFill>
                  <a:srgbClr val="000000"/>
                </a:solidFill>
              </a:defRPr>
            </a:lvl4pPr>
            <a:lvl5pPr lvl="4" rtl="0" algn="ctr">
              <a:lnSpc>
                <a:spcPct val="130000"/>
              </a:lnSpc>
              <a:spcBef>
                <a:spcPts val="0"/>
              </a:spcBef>
              <a:spcAft>
                <a:spcPts val="0"/>
              </a:spcAft>
              <a:buNone/>
              <a:defRPr sz="2000">
                <a:solidFill>
                  <a:srgbClr val="000000"/>
                </a:solidFill>
              </a:defRPr>
            </a:lvl5pPr>
            <a:lvl6pPr lvl="5" rtl="0" algn="ctr">
              <a:lnSpc>
                <a:spcPct val="130000"/>
              </a:lnSpc>
              <a:spcBef>
                <a:spcPts val="0"/>
              </a:spcBef>
              <a:spcAft>
                <a:spcPts val="0"/>
              </a:spcAft>
              <a:buNone/>
              <a:defRPr sz="2000">
                <a:solidFill>
                  <a:srgbClr val="000000"/>
                </a:solidFill>
              </a:defRPr>
            </a:lvl6pPr>
            <a:lvl7pPr lvl="6" rtl="0" algn="ctr">
              <a:lnSpc>
                <a:spcPct val="130000"/>
              </a:lnSpc>
              <a:spcBef>
                <a:spcPts val="0"/>
              </a:spcBef>
              <a:spcAft>
                <a:spcPts val="0"/>
              </a:spcAft>
              <a:buNone/>
              <a:defRPr sz="2000">
                <a:solidFill>
                  <a:srgbClr val="000000"/>
                </a:solidFill>
              </a:defRPr>
            </a:lvl7pPr>
            <a:lvl8pPr lvl="7" rtl="0" algn="ctr">
              <a:lnSpc>
                <a:spcPct val="130000"/>
              </a:lnSpc>
              <a:spcBef>
                <a:spcPts val="0"/>
              </a:spcBef>
              <a:spcAft>
                <a:spcPts val="0"/>
              </a:spcAft>
              <a:buNone/>
              <a:defRPr sz="2000">
                <a:solidFill>
                  <a:srgbClr val="000000"/>
                </a:solidFill>
              </a:defRPr>
            </a:lvl8pPr>
            <a:lvl9pPr lvl="8" rtl="0" algn="ctr">
              <a:lnSpc>
                <a:spcPct val="130000"/>
              </a:lnSpc>
              <a:spcBef>
                <a:spcPts val="0"/>
              </a:spcBef>
              <a:spcAft>
                <a:spcPts val="0"/>
              </a:spcAft>
              <a:buNone/>
              <a:defRPr sz="2000">
                <a:solidFill>
                  <a:srgbClr val="000000"/>
                </a:solidFill>
              </a:defRPr>
            </a:lvl9pPr>
          </a:lstStyle>
          <a:p/>
        </p:txBody>
      </p:sp>
      <p:cxnSp>
        <p:nvCxnSpPr>
          <p:cNvPr id="1650" name="Google Shape;1650;p139"/>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1651" name="Google Shape;1651;p139"/>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9pPr>
          </a:lstStyle>
          <a:p/>
        </p:txBody>
      </p:sp>
      <p:cxnSp>
        <p:nvCxnSpPr>
          <p:cNvPr id="1652" name="Google Shape;1652;p139"/>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1653" name="Google Shape;1653;p139"/>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1654" name="Google Shape;1654;p139"/>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1655" name="Google Shape;1655;p139"/>
          <p:cNvSpPr txBox="1"/>
          <p:nvPr>
            <p:ph idx="2" type="subTitle"/>
          </p:nvPr>
        </p:nvSpPr>
        <p:spPr>
          <a:xfrm>
            <a:off x="663788" y="4627163"/>
            <a:ext cx="6887100" cy="4197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p:txBody>
      </p:sp>
      <p:sp>
        <p:nvSpPr>
          <p:cNvPr id="1656" name="Google Shape;1656;p139"/>
          <p:cNvSpPr txBox="1"/>
          <p:nvPr/>
        </p:nvSpPr>
        <p:spPr>
          <a:xfrm>
            <a:off x="791400" y="1556975"/>
            <a:ext cx="7655700" cy="297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200">
              <a:latin typeface="Overpass Light"/>
              <a:ea typeface="Overpass Light"/>
              <a:cs typeface="Overpass Light"/>
              <a:sym typeface="Overpass Light"/>
            </a:endParaRPr>
          </a:p>
        </p:txBody>
      </p:sp>
      <p:sp>
        <p:nvSpPr>
          <p:cNvPr id="1657" name="Google Shape;1657;p139"/>
          <p:cNvSpPr/>
          <p:nvPr/>
        </p:nvSpPr>
        <p:spPr>
          <a:xfrm>
            <a:off x="7911550" y="278300"/>
            <a:ext cx="904500" cy="303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139"/>
          <p:cNvSpPr/>
          <p:nvPr/>
        </p:nvSpPr>
        <p:spPr>
          <a:xfrm>
            <a:off x="7059350" y="4707875"/>
            <a:ext cx="974100" cy="258300"/>
          </a:xfrm>
          <a:prstGeom prst="roundRect">
            <a:avLst>
              <a:gd fmla="val 16667" name="adj"/>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139"/>
          <p:cNvSpPr txBox="1"/>
          <p:nvPr/>
        </p:nvSpPr>
        <p:spPr>
          <a:xfrm>
            <a:off x="389725" y="150"/>
            <a:ext cx="8754300" cy="3039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rPr lang="en" sz="600">
                <a:solidFill>
                  <a:srgbClr val="666666"/>
                </a:solidFill>
                <a:latin typeface="Red Hat Display"/>
                <a:ea typeface="Red Hat Display"/>
                <a:cs typeface="Red Hat Display"/>
                <a:sym typeface="Red Hat Display"/>
              </a:rPr>
              <a:t>What's New  in OpenShift 4.6</a:t>
            </a:r>
            <a:endParaRPr sz="600">
              <a:solidFill>
                <a:srgbClr val="666666"/>
              </a:solidFill>
              <a:latin typeface="Red Hat Display"/>
              <a:ea typeface="Red Hat Display"/>
              <a:cs typeface="Red Hat Display"/>
              <a:sym typeface="Red Hat Display"/>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only 1">
  <p:cSld name="CUSTOM_1_1">
    <p:spTree>
      <p:nvGrpSpPr>
        <p:cNvPr id="1660" name="Shape 1660"/>
        <p:cNvGrpSpPr/>
        <p:nvPr/>
      </p:nvGrpSpPr>
      <p:grpSpPr>
        <a:xfrm>
          <a:off x="0" y="0"/>
          <a:ext cx="0" cy="0"/>
          <a:chOff x="0" y="0"/>
          <a:chExt cx="0" cy="0"/>
        </a:xfrm>
      </p:grpSpPr>
      <p:sp>
        <p:nvSpPr>
          <p:cNvPr id="1661" name="Google Shape;1661;p140"/>
          <p:cNvSpPr txBox="1"/>
          <p:nvPr>
            <p:ph idx="1" type="body"/>
          </p:nvPr>
        </p:nvSpPr>
        <p:spPr>
          <a:xfrm>
            <a:off x="826700" y="1625925"/>
            <a:ext cx="7490700" cy="2644800"/>
          </a:xfrm>
          <a:prstGeom prst="rect">
            <a:avLst/>
          </a:prstGeom>
        </p:spPr>
        <p:txBody>
          <a:bodyPr anchorCtr="0" anchor="t" bIns="0" lIns="0" spcFirstLastPara="1" rIns="0" wrap="square" tIns="0">
            <a:noAutofit/>
          </a:bodyPr>
          <a:lstStyle>
            <a:lvl1pPr indent="-292100" lvl="0" marL="457200" rtl="0">
              <a:spcBef>
                <a:spcPts val="0"/>
              </a:spcBef>
              <a:spcAft>
                <a:spcPts val="0"/>
              </a:spcAft>
              <a:buSzPts val="1000"/>
              <a:buFont typeface="Proxima Nova"/>
              <a:buChar char="▸"/>
              <a:defRPr>
                <a:latin typeface="Proxima Nova"/>
                <a:ea typeface="Proxima Nova"/>
                <a:cs typeface="Proxima Nova"/>
                <a:sym typeface="Proxima Nova"/>
              </a:defRPr>
            </a:lvl1pPr>
            <a:lvl2pPr indent="-292100" lvl="1" marL="914400" rtl="0">
              <a:spcBef>
                <a:spcPts val="400"/>
              </a:spcBef>
              <a:spcAft>
                <a:spcPts val="0"/>
              </a:spcAft>
              <a:buSzPts val="1000"/>
              <a:buFont typeface="Proxima Nova"/>
              <a:buChar char="･"/>
              <a:defRPr>
                <a:latin typeface="Proxima Nova"/>
                <a:ea typeface="Proxima Nova"/>
                <a:cs typeface="Proxima Nova"/>
                <a:sym typeface="Proxima Nova"/>
              </a:defRPr>
            </a:lvl2pPr>
            <a:lvl3pPr indent="-292100" lvl="2" marL="1371600" rtl="0">
              <a:spcBef>
                <a:spcPts val="400"/>
              </a:spcBef>
              <a:spcAft>
                <a:spcPts val="0"/>
              </a:spcAft>
              <a:buSzPts val="1000"/>
              <a:buFont typeface="Proxima Nova"/>
              <a:buChar char="･"/>
              <a:defRPr>
                <a:latin typeface="Proxima Nova"/>
                <a:ea typeface="Proxima Nova"/>
                <a:cs typeface="Proxima Nova"/>
                <a:sym typeface="Proxima Nova"/>
              </a:defRPr>
            </a:lvl3pPr>
            <a:lvl4pPr indent="-292100" lvl="3" marL="1828800" rtl="0">
              <a:spcBef>
                <a:spcPts val="400"/>
              </a:spcBef>
              <a:spcAft>
                <a:spcPts val="0"/>
              </a:spcAft>
              <a:buSzPts val="1000"/>
              <a:buFont typeface="Proxima Nova"/>
              <a:buChar char="･"/>
              <a:defRPr>
                <a:latin typeface="Proxima Nova"/>
                <a:ea typeface="Proxima Nova"/>
                <a:cs typeface="Proxima Nova"/>
                <a:sym typeface="Proxima Nova"/>
              </a:defRPr>
            </a:lvl4pPr>
            <a:lvl5pPr indent="-292100" lvl="4" marL="2286000" rtl="0">
              <a:spcBef>
                <a:spcPts val="400"/>
              </a:spcBef>
              <a:spcAft>
                <a:spcPts val="0"/>
              </a:spcAft>
              <a:buSzPts val="1000"/>
              <a:buFont typeface="Proxima Nova"/>
              <a:buChar char="･"/>
              <a:defRPr>
                <a:latin typeface="Proxima Nova"/>
                <a:ea typeface="Proxima Nova"/>
                <a:cs typeface="Proxima Nova"/>
                <a:sym typeface="Proxima Nova"/>
              </a:defRPr>
            </a:lvl5pPr>
            <a:lvl6pPr indent="-292100" lvl="5" marL="2743200" rtl="0">
              <a:spcBef>
                <a:spcPts val="400"/>
              </a:spcBef>
              <a:spcAft>
                <a:spcPts val="0"/>
              </a:spcAft>
              <a:buSzPts val="1000"/>
              <a:buFont typeface="Proxima Nova"/>
              <a:buChar char="･"/>
              <a:defRPr>
                <a:latin typeface="Proxima Nova"/>
                <a:ea typeface="Proxima Nova"/>
                <a:cs typeface="Proxima Nova"/>
                <a:sym typeface="Proxima Nova"/>
              </a:defRPr>
            </a:lvl6pPr>
            <a:lvl7pPr indent="-292100" lvl="6" marL="3200400" rtl="0">
              <a:spcBef>
                <a:spcPts val="400"/>
              </a:spcBef>
              <a:spcAft>
                <a:spcPts val="0"/>
              </a:spcAft>
              <a:buSzPts val="1000"/>
              <a:buFont typeface="Proxima Nova"/>
              <a:buChar char="･"/>
              <a:defRPr>
                <a:latin typeface="Proxima Nova"/>
                <a:ea typeface="Proxima Nova"/>
                <a:cs typeface="Proxima Nova"/>
                <a:sym typeface="Proxima Nova"/>
              </a:defRPr>
            </a:lvl7pPr>
            <a:lvl8pPr indent="-292100" lvl="7" marL="3657600" rtl="0">
              <a:spcBef>
                <a:spcPts val="400"/>
              </a:spcBef>
              <a:spcAft>
                <a:spcPts val="0"/>
              </a:spcAft>
              <a:buSzPts val="1000"/>
              <a:buFont typeface="Proxima Nova"/>
              <a:buChar char="･"/>
              <a:defRPr>
                <a:latin typeface="Proxima Nova"/>
                <a:ea typeface="Proxima Nova"/>
                <a:cs typeface="Proxima Nova"/>
                <a:sym typeface="Proxima Nova"/>
              </a:defRPr>
            </a:lvl8pPr>
            <a:lvl9pPr indent="-292100" lvl="8" marL="4114800" rtl="0">
              <a:spcBef>
                <a:spcPts val="400"/>
              </a:spcBef>
              <a:spcAft>
                <a:spcPts val="400"/>
              </a:spcAft>
              <a:buSzPts val="1000"/>
              <a:buFont typeface="Proxima Nova"/>
              <a:buChar char="･"/>
              <a:defRPr>
                <a:latin typeface="Proxima Nova"/>
                <a:ea typeface="Proxima Nova"/>
                <a:cs typeface="Proxima Nova"/>
                <a:sym typeface="Proxima Nova"/>
              </a:defRPr>
            </a:lvl9pPr>
          </a:lstStyle>
          <a:p/>
        </p:txBody>
      </p:sp>
      <p:sp>
        <p:nvSpPr>
          <p:cNvPr id="1662" name="Google Shape;1662;p140"/>
          <p:cNvSpPr txBox="1"/>
          <p:nvPr>
            <p:ph type="title"/>
          </p:nvPr>
        </p:nvSpPr>
        <p:spPr>
          <a:xfrm>
            <a:off x="826650" y="0"/>
            <a:ext cx="7490700" cy="1063200"/>
          </a:xfrm>
          <a:prstGeom prst="rect">
            <a:avLst/>
          </a:prstGeom>
        </p:spPr>
        <p:txBody>
          <a:bodyPr anchorCtr="0" anchor="b" bIns="0" lIns="0" spcFirstLastPara="1" rIns="0" wrap="square" tIns="0">
            <a:noAutofit/>
          </a:bodyPr>
          <a:lstStyle>
            <a:lvl1pPr lvl="0" rtl="0">
              <a:spcBef>
                <a:spcPts val="0"/>
              </a:spcBef>
              <a:spcAft>
                <a:spcPts val="0"/>
              </a:spcAft>
              <a:buSzPts val="26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9pPr>
          </a:lstStyle>
          <a:p/>
        </p:txBody>
      </p:sp>
      <p:sp>
        <p:nvSpPr>
          <p:cNvPr id="1663" name="Google Shape;1663;p140"/>
          <p:cNvSpPr txBox="1"/>
          <p:nvPr>
            <p:ph idx="2" type="subTitle"/>
          </p:nvPr>
        </p:nvSpPr>
        <p:spPr>
          <a:xfrm>
            <a:off x="826650" y="929775"/>
            <a:ext cx="7490700" cy="6567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400"/>
              </a:spcBef>
              <a:spcAft>
                <a:spcPts val="0"/>
              </a:spcAft>
              <a:buNone/>
              <a:defRPr>
                <a:latin typeface="Proxima Nova"/>
                <a:ea typeface="Proxima Nova"/>
                <a:cs typeface="Proxima Nova"/>
                <a:sym typeface="Proxima Nova"/>
              </a:defRPr>
            </a:lvl2pPr>
            <a:lvl3pPr lvl="2" rtl="0">
              <a:lnSpc>
                <a:spcPct val="100000"/>
              </a:lnSpc>
              <a:spcBef>
                <a:spcPts val="400"/>
              </a:spcBef>
              <a:spcAft>
                <a:spcPts val="0"/>
              </a:spcAft>
              <a:buNone/>
              <a:defRPr>
                <a:latin typeface="Proxima Nova"/>
                <a:ea typeface="Proxima Nova"/>
                <a:cs typeface="Proxima Nova"/>
                <a:sym typeface="Proxima Nova"/>
              </a:defRPr>
            </a:lvl3pPr>
            <a:lvl4pPr lvl="3" rtl="0">
              <a:lnSpc>
                <a:spcPct val="100000"/>
              </a:lnSpc>
              <a:spcBef>
                <a:spcPts val="400"/>
              </a:spcBef>
              <a:spcAft>
                <a:spcPts val="0"/>
              </a:spcAft>
              <a:buNone/>
              <a:defRPr>
                <a:latin typeface="Proxima Nova"/>
                <a:ea typeface="Proxima Nova"/>
                <a:cs typeface="Proxima Nova"/>
                <a:sym typeface="Proxima Nova"/>
              </a:defRPr>
            </a:lvl4pPr>
            <a:lvl5pPr lvl="4" rtl="0">
              <a:lnSpc>
                <a:spcPct val="100000"/>
              </a:lnSpc>
              <a:spcBef>
                <a:spcPts val="400"/>
              </a:spcBef>
              <a:spcAft>
                <a:spcPts val="0"/>
              </a:spcAft>
              <a:buNone/>
              <a:defRPr>
                <a:latin typeface="Proxima Nova"/>
                <a:ea typeface="Proxima Nova"/>
                <a:cs typeface="Proxima Nova"/>
                <a:sym typeface="Proxima Nova"/>
              </a:defRPr>
            </a:lvl5pPr>
            <a:lvl6pPr lvl="5" rtl="0">
              <a:lnSpc>
                <a:spcPct val="100000"/>
              </a:lnSpc>
              <a:spcBef>
                <a:spcPts val="400"/>
              </a:spcBef>
              <a:spcAft>
                <a:spcPts val="0"/>
              </a:spcAft>
              <a:buNone/>
              <a:defRPr>
                <a:latin typeface="Proxima Nova"/>
                <a:ea typeface="Proxima Nova"/>
                <a:cs typeface="Proxima Nova"/>
                <a:sym typeface="Proxima Nova"/>
              </a:defRPr>
            </a:lvl6pPr>
            <a:lvl7pPr lvl="6" rtl="0">
              <a:lnSpc>
                <a:spcPct val="100000"/>
              </a:lnSpc>
              <a:spcBef>
                <a:spcPts val="400"/>
              </a:spcBef>
              <a:spcAft>
                <a:spcPts val="0"/>
              </a:spcAft>
              <a:buNone/>
              <a:defRPr>
                <a:latin typeface="Proxima Nova"/>
                <a:ea typeface="Proxima Nova"/>
                <a:cs typeface="Proxima Nova"/>
                <a:sym typeface="Proxima Nova"/>
              </a:defRPr>
            </a:lvl7pPr>
            <a:lvl8pPr lvl="7" rtl="0">
              <a:lnSpc>
                <a:spcPct val="100000"/>
              </a:lnSpc>
              <a:spcBef>
                <a:spcPts val="400"/>
              </a:spcBef>
              <a:spcAft>
                <a:spcPts val="0"/>
              </a:spcAft>
              <a:buNone/>
              <a:defRPr>
                <a:latin typeface="Proxima Nova"/>
                <a:ea typeface="Proxima Nova"/>
                <a:cs typeface="Proxima Nova"/>
                <a:sym typeface="Proxima Nova"/>
              </a:defRPr>
            </a:lvl8pPr>
            <a:lvl9pPr lvl="8" rtl="0">
              <a:lnSpc>
                <a:spcPct val="100000"/>
              </a:lnSpc>
              <a:spcBef>
                <a:spcPts val="400"/>
              </a:spcBef>
              <a:spcAft>
                <a:spcPts val="400"/>
              </a:spcAft>
              <a:buNone/>
              <a:defRPr>
                <a:latin typeface="Proxima Nova"/>
                <a:ea typeface="Proxima Nova"/>
                <a:cs typeface="Proxima Nova"/>
                <a:sym typeface="Proxima Nova"/>
              </a:defRPr>
            </a:lvl9pPr>
          </a:lstStyle>
          <a:p/>
        </p:txBody>
      </p:sp>
      <p:pic>
        <p:nvPicPr>
          <p:cNvPr id="1664" name="Google Shape;1664;p140"/>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cxnSp>
        <p:nvCxnSpPr>
          <p:cNvPr id="1665" name="Google Shape;1665;p140"/>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cxnSp>
        <p:nvCxnSpPr>
          <p:cNvPr id="1666" name="Google Shape;1666;p140"/>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1667" name="Google Shape;1667;p140"/>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indent="0" lvl="0"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1pPr>
            <a:lvl2pPr indent="0" lvl="1"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2pPr>
            <a:lvl3pPr indent="0" lvl="2"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3pPr>
            <a:lvl4pPr indent="0" lvl="3"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4pPr>
            <a:lvl5pPr indent="0" lvl="4"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5pPr>
            <a:lvl6pPr indent="0" lvl="5"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6pPr>
            <a:lvl7pPr indent="0" lvl="6"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7pPr>
            <a:lvl8pPr indent="0" lvl="7"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8pPr>
            <a:lvl9pPr indent="0" lvl="8"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1 6">
  <p:cSld name="CUSTOM_4_22_1">
    <p:spTree>
      <p:nvGrpSpPr>
        <p:cNvPr id="1668" name="Shape 1668"/>
        <p:cNvGrpSpPr/>
        <p:nvPr/>
      </p:nvGrpSpPr>
      <p:grpSpPr>
        <a:xfrm>
          <a:off x="0" y="0"/>
          <a:ext cx="0" cy="0"/>
          <a:chOff x="0" y="0"/>
          <a:chExt cx="0" cy="0"/>
        </a:xfrm>
      </p:grpSpPr>
      <p:sp>
        <p:nvSpPr>
          <p:cNvPr id="1669" name="Google Shape;1669;p141"/>
          <p:cNvSpPr txBox="1"/>
          <p:nvPr>
            <p:ph type="title"/>
          </p:nvPr>
        </p:nvSpPr>
        <p:spPr>
          <a:xfrm>
            <a:off x="1314450" y="709500"/>
            <a:ext cx="6515100" cy="7257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solidFill>
                  <a:srgbClr val="000000"/>
                </a:solidFill>
              </a:defRPr>
            </a:lvl1pPr>
            <a:lvl2pPr lvl="1" rtl="0" algn="ctr">
              <a:lnSpc>
                <a:spcPct val="130000"/>
              </a:lnSpc>
              <a:spcBef>
                <a:spcPts val="0"/>
              </a:spcBef>
              <a:spcAft>
                <a:spcPts val="0"/>
              </a:spcAft>
              <a:buNone/>
              <a:defRPr sz="2000">
                <a:solidFill>
                  <a:srgbClr val="000000"/>
                </a:solidFill>
              </a:defRPr>
            </a:lvl2pPr>
            <a:lvl3pPr lvl="2" rtl="0" algn="ctr">
              <a:lnSpc>
                <a:spcPct val="130000"/>
              </a:lnSpc>
              <a:spcBef>
                <a:spcPts val="0"/>
              </a:spcBef>
              <a:spcAft>
                <a:spcPts val="0"/>
              </a:spcAft>
              <a:buNone/>
              <a:defRPr sz="2000">
                <a:solidFill>
                  <a:srgbClr val="000000"/>
                </a:solidFill>
              </a:defRPr>
            </a:lvl3pPr>
            <a:lvl4pPr lvl="3" rtl="0" algn="ctr">
              <a:lnSpc>
                <a:spcPct val="130000"/>
              </a:lnSpc>
              <a:spcBef>
                <a:spcPts val="0"/>
              </a:spcBef>
              <a:spcAft>
                <a:spcPts val="0"/>
              </a:spcAft>
              <a:buNone/>
              <a:defRPr sz="2000">
                <a:solidFill>
                  <a:srgbClr val="000000"/>
                </a:solidFill>
              </a:defRPr>
            </a:lvl4pPr>
            <a:lvl5pPr lvl="4" rtl="0" algn="ctr">
              <a:lnSpc>
                <a:spcPct val="130000"/>
              </a:lnSpc>
              <a:spcBef>
                <a:spcPts val="0"/>
              </a:spcBef>
              <a:spcAft>
                <a:spcPts val="0"/>
              </a:spcAft>
              <a:buNone/>
              <a:defRPr sz="2000">
                <a:solidFill>
                  <a:srgbClr val="000000"/>
                </a:solidFill>
              </a:defRPr>
            </a:lvl5pPr>
            <a:lvl6pPr lvl="5" rtl="0" algn="ctr">
              <a:lnSpc>
                <a:spcPct val="130000"/>
              </a:lnSpc>
              <a:spcBef>
                <a:spcPts val="0"/>
              </a:spcBef>
              <a:spcAft>
                <a:spcPts val="0"/>
              </a:spcAft>
              <a:buNone/>
              <a:defRPr sz="2000">
                <a:solidFill>
                  <a:srgbClr val="000000"/>
                </a:solidFill>
              </a:defRPr>
            </a:lvl6pPr>
            <a:lvl7pPr lvl="6" rtl="0" algn="ctr">
              <a:lnSpc>
                <a:spcPct val="130000"/>
              </a:lnSpc>
              <a:spcBef>
                <a:spcPts val="0"/>
              </a:spcBef>
              <a:spcAft>
                <a:spcPts val="0"/>
              </a:spcAft>
              <a:buNone/>
              <a:defRPr sz="2000">
                <a:solidFill>
                  <a:srgbClr val="000000"/>
                </a:solidFill>
              </a:defRPr>
            </a:lvl7pPr>
            <a:lvl8pPr lvl="7" rtl="0" algn="ctr">
              <a:lnSpc>
                <a:spcPct val="130000"/>
              </a:lnSpc>
              <a:spcBef>
                <a:spcPts val="0"/>
              </a:spcBef>
              <a:spcAft>
                <a:spcPts val="0"/>
              </a:spcAft>
              <a:buNone/>
              <a:defRPr sz="2000">
                <a:solidFill>
                  <a:srgbClr val="000000"/>
                </a:solidFill>
              </a:defRPr>
            </a:lvl8pPr>
            <a:lvl9pPr lvl="8" rtl="0" algn="ctr">
              <a:lnSpc>
                <a:spcPct val="130000"/>
              </a:lnSpc>
              <a:spcBef>
                <a:spcPts val="0"/>
              </a:spcBef>
              <a:spcAft>
                <a:spcPts val="0"/>
              </a:spcAft>
              <a:buNone/>
              <a:defRPr sz="2000">
                <a:solidFill>
                  <a:srgbClr val="000000"/>
                </a:solidFill>
              </a:defRPr>
            </a:lvl9pPr>
          </a:lstStyle>
          <a:p/>
        </p:txBody>
      </p:sp>
      <p:cxnSp>
        <p:nvCxnSpPr>
          <p:cNvPr id="1670" name="Google Shape;1670;p141"/>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cxnSp>
        <p:nvCxnSpPr>
          <p:cNvPr id="1671" name="Google Shape;1671;p141"/>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1672" name="Google Shape;1672;p141"/>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1673" name="Google Shape;1673;p141"/>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1674" name="Google Shape;1674;p141"/>
          <p:cNvSpPr txBox="1"/>
          <p:nvPr>
            <p:ph idx="1" type="subTitle"/>
          </p:nvPr>
        </p:nvSpPr>
        <p:spPr>
          <a:xfrm>
            <a:off x="663788" y="4627163"/>
            <a:ext cx="6887100" cy="4197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wo by two 1">
  <p:cSld name="CUSTOM_4_6_1">
    <p:spTree>
      <p:nvGrpSpPr>
        <p:cNvPr id="1675" name="Shape 1675"/>
        <p:cNvGrpSpPr/>
        <p:nvPr/>
      </p:nvGrpSpPr>
      <p:grpSpPr>
        <a:xfrm>
          <a:off x="0" y="0"/>
          <a:ext cx="0" cy="0"/>
          <a:chOff x="0" y="0"/>
          <a:chExt cx="0" cy="0"/>
        </a:xfrm>
      </p:grpSpPr>
      <p:cxnSp>
        <p:nvCxnSpPr>
          <p:cNvPr id="1676" name="Google Shape;1676;p142"/>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1677" name="Google Shape;1677;p142"/>
          <p:cNvCxnSpPr/>
          <p:nvPr/>
        </p:nvCxnSpPr>
        <p:spPr>
          <a:xfrm rot="10800000">
            <a:off x="335825" y="4800900"/>
            <a:ext cx="0" cy="342600"/>
          </a:xfrm>
          <a:prstGeom prst="straightConnector1">
            <a:avLst/>
          </a:prstGeom>
          <a:noFill/>
          <a:ln cap="flat" cmpd="sng" w="9525">
            <a:solidFill>
              <a:schemeClr val="accent1"/>
            </a:solidFill>
            <a:prstDash val="solid"/>
            <a:round/>
            <a:headEnd len="med" w="med" type="none"/>
            <a:tailEnd len="med" w="med" type="none"/>
          </a:ln>
        </p:spPr>
      </p:cxnSp>
      <p:sp>
        <p:nvSpPr>
          <p:cNvPr id="1678" name="Google Shape;1678;p142"/>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679" name="Google Shape;1679;p142"/>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1680" name="Google Shape;1680;p142"/>
          <p:cNvSpPr txBox="1"/>
          <p:nvPr>
            <p:ph idx="1" type="subTitle"/>
          </p:nvPr>
        </p:nvSpPr>
        <p:spPr>
          <a:xfrm>
            <a:off x="663788" y="4627163"/>
            <a:ext cx="6001800" cy="4197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
        <p:nvSpPr>
          <p:cNvPr id="1681" name="Google Shape;1681;p142"/>
          <p:cNvSpPr txBox="1"/>
          <p:nvPr>
            <p:ph idx="2" type="subTitle"/>
          </p:nvPr>
        </p:nvSpPr>
        <p:spPr>
          <a:xfrm>
            <a:off x="5141316" y="2091075"/>
            <a:ext cx="2634000" cy="795600"/>
          </a:xfrm>
          <a:prstGeom prst="rect">
            <a:avLst/>
          </a:prstGeom>
        </p:spPr>
        <p:txBody>
          <a:bodyPr anchorCtr="0" anchor="t" bIns="0" lIns="0" spcFirstLastPara="1" rIns="0" wrap="square" tIns="0">
            <a:noAutofit/>
          </a:bodyPr>
          <a:lstStyle>
            <a:lvl1pPr lvl="0" rtl="0">
              <a:spcBef>
                <a:spcPts val="0"/>
              </a:spcBef>
              <a:spcAft>
                <a:spcPts val="0"/>
              </a:spcAft>
              <a:buNone/>
              <a:defRPr sz="1100"/>
            </a:lvl1pPr>
            <a:lvl2pPr lvl="1" rtl="0">
              <a:spcBef>
                <a:spcPts val="400"/>
              </a:spcBef>
              <a:spcAft>
                <a:spcPts val="0"/>
              </a:spcAft>
              <a:buNone/>
              <a:defRPr sz="1100"/>
            </a:lvl2pPr>
            <a:lvl3pPr lvl="2" rtl="0">
              <a:spcBef>
                <a:spcPts val="400"/>
              </a:spcBef>
              <a:spcAft>
                <a:spcPts val="0"/>
              </a:spcAft>
              <a:buNone/>
              <a:defRPr sz="1100"/>
            </a:lvl3pPr>
            <a:lvl4pPr lvl="3" rtl="0">
              <a:spcBef>
                <a:spcPts val="400"/>
              </a:spcBef>
              <a:spcAft>
                <a:spcPts val="0"/>
              </a:spcAft>
              <a:buNone/>
              <a:defRPr sz="1100"/>
            </a:lvl4pPr>
            <a:lvl5pPr lvl="4" rtl="0">
              <a:spcBef>
                <a:spcPts val="400"/>
              </a:spcBef>
              <a:spcAft>
                <a:spcPts val="0"/>
              </a:spcAft>
              <a:buNone/>
              <a:defRPr sz="1100"/>
            </a:lvl5pPr>
            <a:lvl6pPr lvl="5" rtl="0">
              <a:spcBef>
                <a:spcPts val="400"/>
              </a:spcBef>
              <a:spcAft>
                <a:spcPts val="0"/>
              </a:spcAft>
              <a:buNone/>
              <a:defRPr sz="1100"/>
            </a:lvl6pPr>
            <a:lvl7pPr lvl="6" rtl="0">
              <a:spcBef>
                <a:spcPts val="400"/>
              </a:spcBef>
              <a:spcAft>
                <a:spcPts val="0"/>
              </a:spcAft>
              <a:buNone/>
              <a:defRPr sz="1100"/>
            </a:lvl7pPr>
            <a:lvl8pPr lvl="7" rtl="0">
              <a:spcBef>
                <a:spcPts val="400"/>
              </a:spcBef>
              <a:spcAft>
                <a:spcPts val="0"/>
              </a:spcAft>
              <a:buNone/>
              <a:defRPr sz="1100"/>
            </a:lvl8pPr>
            <a:lvl9pPr lvl="8" rtl="0">
              <a:spcBef>
                <a:spcPts val="400"/>
              </a:spcBef>
              <a:spcAft>
                <a:spcPts val="400"/>
              </a:spcAft>
              <a:buNone/>
              <a:defRPr sz="1100"/>
            </a:lvl9pPr>
          </a:lstStyle>
          <a:p/>
        </p:txBody>
      </p:sp>
      <p:sp>
        <p:nvSpPr>
          <p:cNvPr id="1682" name="Google Shape;1682;p142"/>
          <p:cNvSpPr txBox="1"/>
          <p:nvPr>
            <p:ph idx="3" type="subTitle"/>
          </p:nvPr>
        </p:nvSpPr>
        <p:spPr>
          <a:xfrm>
            <a:off x="5141311" y="1764713"/>
            <a:ext cx="2634000" cy="2844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1pPr>
            <a:lvl2pPr lvl="1"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2pPr>
            <a:lvl3pPr lvl="2"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3pPr>
            <a:lvl4pPr lvl="3"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4pPr>
            <a:lvl5pPr lvl="4"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5pPr>
            <a:lvl6pPr lvl="5"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6pPr>
            <a:lvl7pPr lvl="6"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7pPr>
            <a:lvl8pPr lvl="7"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8pPr>
            <a:lvl9pPr lvl="8"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9pPr>
          </a:lstStyle>
          <a:p/>
        </p:txBody>
      </p:sp>
      <p:sp>
        <p:nvSpPr>
          <p:cNvPr id="1683" name="Google Shape;1683;p142"/>
          <p:cNvSpPr txBox="1"/>
          <p:nvPr>
            <p:ph idx="4" type="subTitle"/>
          </p:nvPr>
        </p:nvSpPr>
        <p:spPr>
          <a:xfrm>
            <a:off x="5141316" y="3325781"/>
            <a:ext cx="2634000" cy="795600"/>
          </a:xfrm>
          <a:prstGeom prst="rect">
            <a:avLst/>
          </a:prstGeom>
        </p:spPr>
        <p:txBody>
          <a:bodyPr anchorCtr="0" anchor="t" bIns="0" lIns="0" spcFirstLastPara="1" rIns="0" wrap="square" tIns="0">
            <a:noAutofit/>
          </a:bodyPr>
          <a:lstStyle>
            <a:lvl1pPr lvl="0" rtl="0">
              <a:spcBef>
                <a:spcPts val="0"/>
              </a:spcBef>
              <a:spcAft>
                <a:spcPts val="0"/>
              </a:spcAft>
              <a:buNone/>
              <a:defRPr sz="1100"/>
            </a:lvl1pPr>
            <a:lvl2pPr lvl="1" rtl="0">
              <a:spcBef>
                <a:spcPts val="400"/>
              </a:spcBef>
              <a:spcAft>
                <a:spcPts val="0"/>
              </a:spcAft>
              <a:buNone/>
              <a:defRPr sz="1100"/>
            </a:lvl2pPr>
            <a:lvl3pPr lvl="2" rtl="0">
              <a:spcBef>
                <a:spcPts val="400"/>
              </a:spcBef>
              <a:spcAft>
                <a:spcPts val="0"/>
              </a:spcAft>
              <a:buNone/>
              <a:defRPr sz="1100"/>
            </a:lvl3pPr>
            <a:lvl4pPr lvl="3" rtl="0">
              <a:spcBef>
                <a:spcPts val="400"/>
              </a:spcBef>
              <a:spcAft>
                <a:spcPts val="0"/>
              </a:spcAft>
              <a:buNone/>
              <a:defRPr sz="1100"/>
            </a:lvl4pPr>
            <a:lvl5pPr lvl="4" rtl="0">
              <a:spcBef>
                <a:spcPts val="400"/>
              </a:spcBef>
              <a:spcAft>
                <a:spcPts val="0"/>
              </a:spcAft>
              <a:buNone/>
              <a:defRPr sz="1100"/>
            </a:lvl5pPr>
            <a:lvl6pPr lvl="5" rtl="0">
              <a:spcBef>
                <a:spcPts val="400"/>
              </a:spcBef>
              <a:spcAft>
                <a:spcPts val="0"/>
              </a:spcAft>
              <a:buNone/>
              <a:defRPr sz="1100"/>
            </a:lvl6pPr>
            <a:lvl7pPr lvl="6" rtl="0">
              <a:spcBef>
                <a:spcPts val="400"/>
              </a:spcBef>
              <a:spcAft>
                <a:spcPts val="0"/>
              </a:spcAft>
              <a:buNone/>
              <a:defRPr sz="1100"/>
            </a:lvl7pPr>
            <a:lvl8pPr lvl="7" rtl="0">
              <a:spcBef>
                <a:spcPts val="400"/>
              </a:spcBef>
              <a:spcAft>
                <a:spcPts val="0"/>
              </a:spcAft>
              <a:buNone/>
              <a:defRPr sz="1100"/>
            </a:lvl8pPr>
            <a:lvl9pPr lvl="8" rtl="0">
              <a:spcBef>
                <a:spcPts val="400"/>
              </a:spcBef>
              <a:spcAft>
                <a:spcPts val="400"/>
              </a:spcAft>
              <a:buNone/>
              <a:defRPr sz="1100"/>
            </a:lvl9pPr>
          </a:lstStyle>
          <a:p/>
        </p:txBody>
      </p:sp>
      <p:sp>
        <p:nvSpPr>
          <p:cNvPr id="1684" name="Google Shape;1684;p142"/>
          <p:cNvSpPr txBox="1"/>
          <p:nvPr>
            <p:ph idx="5" type="subTitle"/>
          </p:nvPr>
        </p:nvSpPr>
        <p:spPr>
          <a:xfrm>
            <a:off x="5141311" y="2999419"/>
            <a:ext cx="2634000" cy="2844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1pPr>
            <a:lvl2pPr lvl="1"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2pPr>
            <a:lvl3pPr lvl="2"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3pPr>
            <a:lvl4pPr lvl="3"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4pPr>
            <a:lvl5pPr lvl="4"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5pPr>
            <a:lvl6pPr lvl="5"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6pPr>
            <a:lvl7pPr lvl="6"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7pPr>
            <a:lvl8pPr lvl="7"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8pPr>
            <a:lvl9pPr lvl="8"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9pPr>
          </a:lstStyle>
          <a:p/>
        </p:txBody>
      </p:sp>
      <p:sp>
        <p:nvSpPr>
          <p:cNvPr id="1685" name="Google Shape;1685;p142"/>
          <p:cNvSpPr txBox="1"/>
          <p:nvPr>
            <p:ph idx="6" type="subTitle"/>
          </p:nvPr>
        </p:nvSpPr>
        <p:spPr>
          <a:xfrm>
            <a:off x="1563469" y="2091075"/>
            <a:ext cx="2634000" cy="795600"/>
          </a:xfrm>
          <a:prstGeom prst="rect">
            <a:avLst/>
          </a:prstGeom>
        </p:spPr>
        <p:txBody>
          <a:bodyPr anchorCtr="0" anchor="t" bIns="0" lIns="0" spcFirstLastPara="1" rIns="0" wrap="square" tIns="0">
            <a:noAutofit/>
          </a:bodyPr>
          <a:lstStyle>
            <a:lvl1pPr lvl="0" rtl="0">
              <a:spcBef>
                <a:spcPts val="0"/>
              </a:spcBef>
              <a:spcAft>
                <a:spcPts val="0"/>
              </a:spcAft>
              <a:buNone/>
              <a:defRPr sz="1100"/>
            </a:lvl1pPr>
            <a:lvl2pPr lvl="1" rtl="0">
              <a:spcBef>
                <a:spcPts val="400"/>
              </a:spcBef>
              <a:spcAft>
                <a:spcPts val="0"/>
              </a:spcAft>
              <a:buNone/>
              <a:defRPr sz="1100"/>
            </a:lvl2pPr>
            <a:lvl3pPr lvl="2" rtl="0">
              <a:spcBef>
                <a:spcPts val="400"/>
              </a:spcBef>
              <a:spcAft>
                <a:spcPts val="0"/>
              </a:spcAft>
              <a:buNone/>
              <a:defRPr sz="1100"/>
            </a:lvl3pPr>
            <a:lvl4pPr lvl="3" rtl="0">
              <a:spcBef>
                <a:spcPts val="400"/>
              </a:spcBef>
              <a:spcAft>
                <a:spcPts val="0"/>
              </a:spcAft>
              <a:buNone/>
              <a:defRPr sz="1100"/>
            </a:lvl4pPr>
            <a:lvl5pPr lvl="4" rtl="0">
              <a:spcBef>
                <a:spcPts val="400"/>
              </a:spcBef>
              <a:spcAft>
                <a:spcPts val="0"/>
              </a:spcAft>
              <a:buNone/>
              <a:defRPr sz="1100"/>
            </a:lvl5pPr>
            <a:lvl6pPr lvl="5" rtl="0">
              <a:spcBef>
                <a:spcPts val="400"/>
              </a:spcBef>
              <a:spcAft>
                <a:spcPts val="0"/>
              </a:spcAft>
              <a:buNone/>
              <a:defRPr sz="1100"/>
            </a:lvl6pPr>
            <a:lvl7pPr lvl="6" rtl="0">
              <a:spcBef>
                <a:spcPts val="400"/>
              </a:spcBef>
              <a:spcAft>
                <a:spcPts val="0"/>
              </a:spcAft>
              <a:buNone/>
              <a:defRPr sz="1100"/>
            </a:lvl7pPr>
            <a:lvl8pPr lvl="7" rtl="0">
              <a:spcBef>
                <a:spcPts val="400"/>
              </a:spcBef>
              <a:spcAft>
                <a:spcPts val="0"/>
              </a:spcAft>
              <a:buNone/>
              <a:defRPr sz="1100"/>
            </a:lvl8pPr>
            <a:lvl9pPr lvl="8" rtl="0">
              <a:spcBef>
                <a:spcPts val="400"/>
              </a:spcBef>
              <a:spcAft>
                <a:spcPts val="400"/>
              </a:spcAft>
              <a:buNone/>
              <a:defRPr sz="1100"/>
            </a:lvl9pPr>
          </a:lstStyle>
          <a:p/>
        </p:txBody>
      </p:sp>
      <p:sp>
        <p:nvSpPr>
          <p:cNvPr id="1686" name="Google Shape;1686;p142"/>
          <p:cNvSpPr txBox="1"/>
          <p:nvPr>
            <p:ph idx="7" type="subTitle"/>
          </p:nvPr>
        </p:nvSpPr>
        <p:spPr>
          <a:xfrm>
            <a:off x="1563450" y="1764713"/>
            <a:ext cx="2634000" cy="2844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1pPr>
            <a:lvl2pPr lvl="1"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2pPr>
            <a:lvl3pPr lvl="2"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3pPr>
            <a:lvl4pPr lvl="3"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4pPr>
            <a:lvl5pPr lvl="4"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5pPr>
            <a:lvl6pPr lvl="5"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6pPr>
            <a:lvl7pPr lvl="6"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7pPr>
            <a:lvl8pPr lvl="7"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8pPr>
            <a:lvl9pPr lvl="8"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9pPr>
          </a:lstStyle>
          <a:p/>
        </p:txBody>
      </p:sp>
      <p:sp>
        <p:nvSpPr>
          <p:cNvPr id="1687" name="Google Shape;1687;p142"/>
          <p:cNvSpPr txBox="1"/>
          <p:nvPr>
            <p:ph idx="8" type="subTitle"/>
          </p:nvPr>
        </p:nvSpPr>
        <p:spPr>
          <a:xfrm>
            <a:off x="1563469" y="3325781"/>
            <a:ext cx="2634000" cy="795600"/>
          </a:xfrm>
          <a:prstGeom prst="rect">
            <a:avLst/>
          </a:prstGeom>
        </p:spPr>
        <p:txBody>
          <a:bodyPr anchorCtr="0" anchor="t" bIns="0" lIns="0" spcFirstLastPara="1" rIns="0" wrap="square" tIns="0">
            <a:noAutofit/>
          </a:bodyPr>
          <a:lstStyle>
            <a:lvl1pPr lvl="0" rtl="0">
              <a:spcBef>
                <a:spcPts val="0"/>
              </a:spcBef>
              <a:spcAft>
                <a:spcPts val="0"/>
              </a:spcAft>
              <a:buNone/>
              <a:defRPr sz="1100"/>
            </a:lvl1pPr>
            <a:lvl2pPr lvl="1" rtl="0">
              <a:spcBef>
                <a:spcPts val="400"/>
              </a:spcBef>
              <a:spcAft>
                <a:spcPts val="0"/>
              </a:spcAft>
              <a:buNone/>
              <a:defRPr sz="1100"/>
            </a:lvl2pPr>
            <a:lvl3pPr lvl="2" rtl="0">
              <a:spcBef>
                <a:spcPts val="400"/>
              </a:spcBef>
              <a:spcAft>
                <a:spcPts val="0"/>
              </a:spcAft>
              <a:buNone/>
              <a:defRPr sz="1100"/>
            </a:lvl3pPr>
            <a:lvl4pPr lvl="3" rtl="0">
              <a:spcBef>
                <a:spcPts val="400"/>
              </a:spcBef>
              <a:spcAft>
                <a:spcPts val="0"/>
              </a:spcAft>
              <a:buNone/>
              <a:defRPr sz="1100"/>
            </a:lvl4pPr>
            <a:lvl5pPr lvl="4" rtl="0">
              <a:spcBef>
                <a:spcPts val="400"/>
              </a:spcBef>
              <a:spcAft>
                <a:spcPts val="0"/>
              </a:spcAft>
              <a:buNone/>
              <a:defRPr sz="1100"/>
            </a:lvl5pPr>
            <a:lvl6pPr lvl="5" rtl="0">
              <a:spcBef>
                <a:spcPts val="400"/>
              </a:spcBef>
              <a:spcAft>
                <a:spcPts val="0"/>
              </a:spcAft>
              <a:buNone/>
              <a:defRPr sz="1100"/>
            </a:lvl6pPr>
            <a:lvl7pPr lvl="6" rtl="0">
              <a:spcBef>
                <a:spcPts val="400"/>
              </a:spcBef>
              <a:spcAft>
                <a:spcPts val="0"/>
              </a:spcAft>
              <a:buNone/>
              <a:defRPr sz="1100"/>
            </a:lvl7pPr>
            <a:lvl8pPr lvl="7" rtl="0">
              <a:spcBef>
                <a:spcPts val="400"/>
              </a:spcBef>
              <a:spcAft>
                <a:spcPts val="0"/>
              </a:spcAft>
              <a:buNone/>
              <a:defRPr sz="1100"/>
            </a:lvl8pPr>
            <a:lvl9pPr lvl="8" rtl="0">
              <a:spcBef>
                <a:spcPts val="400"/>
              </a:spcBef>
              <a:spcAft>
                <a:spcPts val="400"/>
              </a:spcAft>
              <a:buNone/>
              <a:defRPr sz="1100"/>
            </a:lvl9pPr>
          </a:lstStyle>
          <a:p/>
        </p:txBody>
      </p:sp>
      <p:sp>
        <p:nvSpPr>
          <p:cNvPr id="1688" name="Google Shape;1688;p142"/>
          <p:cNvSpPr txBox="1"/>
          <p:nvPr>
            <p:ph idx="9" type="subTitle"/>
          </p:nvPr>
        </p:nvSpPr>
        <p:spPr>
          <a:xfrm>
            <a:off x="1563450" y="2999419"/>
            <a:ext cx="2634000" cy="2844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1pPr>
            <a:lvl2pPr lvl="1"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2pPr>
            <a:lvl3pPr lvl="2"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3pPr>
            <a:lvl4pPr lvl="3"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4pPr>
            <a:lvl5pPr lvl="4"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5pPr>
            <a:lvl6pPr lvl="5"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6pPr>
            <a:lvl7pPr lvl="6"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7pPr>
            <a:lvl8pPr lvl="7"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8pPr>
            <a:lvl9pPr lvl="8"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9pPr>
          </a:lstStyle>
          <a:p/>
        </p:txBody>
      </p:sp>
      <p:sp>
        <p:nvSpPr>
          <p:cNvPr id="1689" name="Google Shape;1689;p142"/>
          <p:cNvSpPr txBox="1"/>
          <p:nvPr>
            <p:ph idx="13"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9pPr>
          </a:lstStyle>
          <a:p/>
        </p:txBody>
      </p:sp>
      <p:sp>
        <p:nvSpPr>
          <p:cNvPr id="1690" name="Google Shape;1690;p142"/>
          <p:cNvSpPr txBox="1"/>
          <p:nvPr>
            <p:ph type="title"/>
          </p:nvPr>
        </p:nvSpPr>
        <p:spPr>
          <a:xfrm>
            <a:off x="663788" y="82526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1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sp>
        <p:nvSpPr>
          <p:cNvPr id="1691" name="Google Shape;1691;p142"/>
          <p:cNvSpPr txBox="1"/>
          <p:nvPr>
            <p:ph idx="14" type="subTitle"/>
          </p:nvPr>
        </p:nvSpPr>
        <p:spPr>
          <a:xfrm>
            <a:off x="663844" y="1240163"/>
            <a:ext cx="7816500" cy="2190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p:cSld name="CUSTOM_4">
    <p:spTree>
      <p:nvGrpSpPr>
        <p:cNvPr id="71" name="Shape 71"/>
        <p:cNvGrpSpPr/>
        <p:nvPr/>
      </p:nvGrpSpPr>
      <p:grpSpPr>
        <a:xfrm>
          <a:off x="0" y="0"/>
          <a:ext cx="0" cy="0"/>
          <a:chOff x="0" y="0"/>
          <a:chExt cx="0" cy="0"/>
        </a:xfrm>
      </p:grpSpPr>
      <p:sp>
        <p:nvSpPr>
          <p:cNvPr id="72" name="Google Shape;72;p15"/>
          <p:cNvSpPr txBox="1"/>
          <p:nvPr>
            <p:ph type="title"/>
          </p:nvPr>
        </p:nvSpPr>
        <p:spPr>
          <a:xfrm>
            <a:off x="1314450" y="709500"/>
            <a:ext cx="6515100" cy="725700"/>
          </a:xfrm>
          <a:prstGeom prst="rect">
            <a:avLst/>
          </a:prstGeom>
        </p:spPr>
        <p:txBody>
          <a:bodyPr anchorCtr="0" anchor="t" bIns="91425" lIns="91425" spcFirstLastPara="1" rIns="91425" wrap="square" tIns="91425">
            <a:noAutofit/>
          </a:bodyPr>
          <a:lstStyle>
            <a:lvl1pPr lvl="0" rtl="0" algn="ctr">
              <a:lnSpc>
                <a:spcPct val="130000"/>
              </a:lnSpc>
              <a:spcBef>
                <a:spcPts val="0"/>
              </a:spcBef>
              <a:spcAft>
                <a:spcPts val="0"/>
              </a:spcAft>
              <a:buNone/>
              <a:defRPr sz="2000">
                <a:solidFill>
                  <a:srgbClr val="000000"/>
                </a:solidFill>
              </a:defRPr>
            </a:lvl1pPr>
            <a:lvl2pPr lvl="1" rtl="0" algn="ctr">
              <a:lnSpc>
                <a:spcPct val="130000"/>
              </a:lnSpc>
              <a:spcBef>
                <a:spcPts val="0"/>
              </a:spcBef>
              <a:spcAft>
                <a:spcPts val="0"/>
              </a:spcAft>
              <a:buNone/>
              <a:defRPr sz="2000">
                <a:solidFill>
                  <a:srgbClr val="000000"/>
                </a:solidFill>
              </a:defRPr>
            </a:lvl2pPr>
            <a:lvl3pPr lvl="2" rtl="0" algn="ctr">
              <a:lnSpc>
                <a:spcPct val="130000"/>
              </a:lnSpc>
              <a:spcBef>
                <a:spcPts val="0"/>
              </a:spcBef>
              <a:spcAft>
                <a:spcPts val="0"/>
              </a:spcAft>
              <a:buNone/>
              <a:defRPr sz="2000">
                <a:solidFill>
                  <a:srgbClr val="000000"/>
                </a:solidFill>
              </a:defRPr>
            </a:lvl3pPr>
            <a:lvl4pPr lvl="3" rtl="0" algn="ctr">
              <a:lnSpc>
                <a:spcPct val="130000"/>
              </a:lnSpc>
              <a:spcBef>
                <a:spcPts val="0"/>
              </a:spcBef>
              <a:spcAft>
                <a:spcPts val="0"/>
              </a:spcAft>
              <a:buNone/>
              <a:defRPr sz="2000">
                <a:solidFill>
                  <a:srgbClr val="000000"/>
                </a:solidFill>
              </a:defRPr>
            </a:lvl4pPr>
            <a:lvl5pPr lvl="4" rtl="0" algn="ctr">
              <a:lnSpc>
                <a:spcPct val="130000"/>
              </a:lnSpc>
              <a:spcBef>
                <a:spcPts val="0"/>
              </a:spcBef>
              <a:spcAft>
                <a:spcPts val="0"/>
              </a:spcAft>
              <a:buNone/>
              <a:defRPr sz="2000">
                <a:solidFill>
                  <a:srgbClr val="000000"/>
                </a:solidFill>
              </a:defRPr>
            </a:lvl5pPr>
            <a:lvl6pPr lvl="5" rtl="0" algn="ctr">
              <a:lnSpc>
                <a:spcPct val="130000"/>
              </a:lnSpc>
              <a:spcBef>
                <a:spcPts val="0"/>
              </a:spcBef>
              <a:spcAft>
                <a:spcPts val="0"/>
              </a:spcAft>
              <a:buNone/>
              <a:defRPr sz="2000">
                <a:solidFill>
                  <a:srgbClr val="000000"/>
                </a:solidFill>
              </a:defRPr>
            </a:lvl6pPr>
            <a:lvl7pPr lvl="6" rtl="0" algn="ctr">
              <a:lnSpc>
                <a:spcPct val="130000"/>
              </a:lnSpc>
              <a:spcBef>
                <a:spcPts val="0"/>
              </a:spcBef>
              <a:spcAft>
                <a:spcPts val="0"/>
              </a:spcAft>
              <a:buNone/>
              <a:defRPr sz="2000">
                <a:solidFill>
                  <a:srgbClr val="000000"/>
                </a:solidFill>
              </a:defRPr>
            </a:lvl7pPr>
            <a:lvl8pPr lvl="7" rtl="0" algn="ctr">
              <a:lnSpc>
                <a:spcPct val="130000"/>
              </a:lnSpc>
              <a:spcBef>
                <a:spcPts val="0"/>
              </a:spcBef>
              <a:spcAft>
                <a:spcPts val="0"/>
              </a:spcAft>
              <a:buNone/>
              <a:defRPr sz="2000">
                <a:solidFill>
                  <a:srgbClr val="000000"/>
                </a:solidFill>
              </a:defRPr>
            </a:lvl8pPr>
            <a:lvl9pPr lvl="8" rtl="0" algn="ctr">
              <a:lnSpc>
                <a:spcPct val="130000"/>
              </a:lnSpc>
              <a:spcBef>
                <a:spcPts val="0"/>
              </a:spcBef>
              <a:spcAft>
                <a:spcPts val="0"/>
              </a:spcAft>
              <a:buNone/>
              <a:defRPr sz="2000">
                <a:solidFill>
                  <a:srgbClr val="000000"/>
                </a:solidFill>
              </a:defRPr>
            </a:lvl9pPr>
          </a:lstStyle>
          <a:p/>
        </p:txBody>
      </p:sp>
      <p:cxnSp>
        <p:nvCxnSpPr>
          <p:cNvPr id="73" name="Google Shape;73;p15"/>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74" name="Google Shape;74;p15"/>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9pPr>
          </a:lstStyle>
          <a:p/>
        </p:txBody>
      </p:sp>
      <p:cxnSp>
        <p:nvCxnSpPr>
          <p:cNvPr id="75" name="Google Shape;75;p15"/>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76" name="Google Shape;76;p15"/>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77" name="Google Shape;77;p15"/>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78" name="Google Shape;78;p15"/>
          <p:cNvSpPr txBox="1"/>
          <p:nvPr>
            <p:ph idx="2" type="subTitle"/>
          </p:nvPr>
        </p:nvSpPr>
        <p:spPr>
          <a:xfrm>
            <a:off x="663788" y="4627163"/>
            <a:ext cx="6887100" cy="419700"/>
          </a:xfrm>
          <a:prstGeom prst="rect">
            <a:avLst/>
          </a:prstGeom>
        </p:spPr>
        <p:txBody>
          <a:bodyPr anchorCtr="0" anchor="b" bIns="91425" lIns="91425" spcFirstLastPara="1" rIns="91425" wrap="square" tIns="91425">
            <a:no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6 1">
  <p:cSld name="CUSTOM_4_7_1">
    <p:spTree>
      <p:nvGrpSpPr>
        <p:cNvPr id="1692" name="Shape 1692"/>
        <p:cNvGrpSpPr/>
        <p:nvPr/>
      </p:nvGrpSpPr>
      <p:grpSpPr>
        <a:xfrm>
          <a:off x="0" y="0"/>
          <a:ext cx="0" cy="0"/>
          <a:chOff x="0" y="0"/>
          <a:chExt cx="0" cy="0"/>
        </a:xfrm>
      </p:grpSpPr>
      <p:sp>
        <p:nvSpPr>
          <p:cNvPr id="1693" name="Google Shape;1693;p143"/>
          <p:cNvSpPr txBox="1"/>
          <p:nvPr>
            <p:ph type="title"/>
          </p:nvPr>
        </p:nvSpPr>
        <p:spPr>
          <a:xfrm>
            <a:off x="1314450" y="709500"/>
            <a:ext cx="6515100" cy="7257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solidFill>
                  <a:srgbClr val="000000"/>
                </a:solidFill>
              </a:defRPr>
            </a:lvl1pPr>
            <a:lvl2pPr lvl="1" rtl="0" algn="ctr">
              <a:lnSpc>
                <a:spcPct val="130000"/>
              </a:lnSpc>
              <a:spcBef>
                <a:spcPts val="0"/>
              </a:spcBef>
              <a:spcAft>
                <a:spcPts val="0"/>
              </a:spcAft>
              <a:buNone/>
              <a:defRPr sz="2000">
                <a:solidFill>
                  <a:srgbClr val="000000"/>
                </a:solidFill>
              </a:defRPr>
            </a:lvl2pPr>
            <a:lvl3pPr lvl="2" rtl="0" algn="ctr">
              <a:lnSpc>
                <a:spcPct val="130000"/>
              </a:lnSpc>
              <a:spcBef>
                <a:spcPts val="0"/>
              </a:spcBef>
              <a:spcAft>
                <a:spcPts val="0"/>
              </a:spcAft>
              <a:buNone/>
              <a:defRPr sz="2000">
                <a:solidFill>
                  <a:srgbClr val="000000"/>
                </a:solidFill>
              </a:defRPr>
            </a:lvl3pPr>
            <a:lvl4pPr lvl="3" rtl="0" algn="ctr">
              <a:lnSpc>
                <a:spcPct val="130000"/>
              </a:lnSpc>
              <a:spcBef>
                <a:spcPts val="0"/>
              </a:spcBef>
              <a:spcAft>
                <a:spcPts val="0"/>
              </a:spcAft>
              <a:buNone/>
              <a:defRPr sz="2000">
                <a:solidFill>
                  <a:srgbClr val="000000"/>
                </a:solidFill>
              </a:defRPr>
            </a:lvl4pPr>
            <a:lvl5pPr lvl="4" rtl="0" algn="ctr">
              <a:lnSpc>
                <a:spcPct val="130000"/>
              </a:lnSpc>
              <a:spcBef>
                <a:spcPts val="0"/>
              </a:spcBef>
              <a:spcAft>
                <a:spcPts val="0"/>
              </a:spcAft>
              <a:buNone/>
              <a:defRPr sz="2000">
                <a:solidFill>
                  <a:srgbClr val="000000"/>
                </a:solidFill>
              </a:defRPr>
            </a:lvl5pPr>
            <a:lvl6pPr lvl="5" rtl="0" algn="ctr">
              <a:lnSpc>
                <a:spcPct val="130000"/>
              </a:lnSpc>
              <a:spcBef>
                <a:spcPts val="0"/>
              </a:spcBef>
              <a:spcAft>
                <a:spcPts val="0"/>
              </a:spcAft>
              <a:buNone/>
              <a:defRPr sz="2000">
                <a:solidFill>
                  <a:srgbClr val="000000"/>
                </a:solidFill>
              </a:defRPr>
            </a:lvl6pPr>
            <a:lvl7pPr lvl="6" rtl="0" algn="ctr">
              <a:lnSpc>
                <a:spcPct val="130000"/>
              </a:lnSpc>
              <a:spcBef>
                <a:spcPts val="0"/>
              </a:spcBef>
              <a:spcAft>
                <a:spcPts val="0"/>
              </a:spcAft>
              <a:buNone/>
              <a:defRPr sz="2000">
                <a:solidFill>
                  <a:srgbClr val="000000"/>
                </a:solidFill>
              </a:defRPr>
            </a:lvl7pPr>
            <a:lvl8pPr lvl="7" rtl="0" algn="ctr">
              <a:lnSpc>
                <a:spcPct val="130000"/>
              </a:lnSpc>
              <a:spcBef>
                <a:spcPts val="0"/>
              </a:spcBef>
              <a:spcAft>
                <a:spcPts val="0"/>
              </a:spcAft>
              <a:buNone/>
              <a:defRPr sz="2000">
                <a:solidFill>
                  <a:srgbClr val="000000"/>
                </a:solidFill>
              </a:defRPr>
            </a:lvl8pPr>
            <a:lvl9pPr lvl="8" rtl="0" algn="ctr">
              <a:lnSpc>
                <a:spcPct val="130000"/>
              </a:lnSpc>
              <a:spcBef>
                <a:spcPts val="0"/>
              </a:spcBef>
              <a:spcAft>
                <a:spcPts val="0"/>
              </a:spcAft>
              <a:buNone/>
              <a:defRPr sz="2000">
                <a:solidFill>
                  <a:srgbClr val="000000"/>
                </a:solidFill>
              </a:defRPr>
            </a:lvl9pPr>
          </a:lstStyle>
          <a:p/>
        </p:txBody>
      </p:sp>
      <p:cxnSp>
        <p:nvCxnSpPr>
          <p:cNvPr id="1694" name="Google Shape;1694;p143"/>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1695" name="Google Shape;1695;p143"/>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9pPr>
          </a:lstStyle>
          <a:p/>
        </p:txBody>
      </p:sp>
      <p:cxnSp>
        <p:nvCxnSpPr>
          <p:cNvPr id="1696" name="Google Shape;1696;p143"/>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1697" name="Google Shape;1697;p143"/>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1698" name="Google Shape;1698;p143"/>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1699" name="Google Shape;1699;p143"/>
          <p:cNvSpPr txBox="1"/>
          <p:nvPr>
            <p:ph idx="2" type="subTitle"/>
          </p:nvPr>
        </p:nvSpPr>
        <p:spPr>
          <a:xfrm>
            <a:off x="663788" y="4627163"/>
            <a:ext cx="6887100" cy="4197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1">
  <p:cSld name="CUSTOM_4_1">
    <p:spTree>
      <p:nvGrpSpPr>
        <p:cNvPr id="79" name="Shape 79"/>
        <p:cNvGrpSpPr/>
        <p:nvPr/>
      </p:nvGrpSpPr>
      <p:grpSpPr>
        <a:xfrm>
          <a:off x="0" y="0"/>
          <a:ext cx="0" cy="0"/>
          <a:chOff x="0" y="0"/>
          <a:chExt cx="0" cy="0"/>
        </a:xfrm>
      </p:grpSpPr>
      <p:sp>
        <p:nvSpPr>
          <p:cNvPr id="80" name="Google Shape;80;p16"/>
          <p:cNvSpPr txBox="1"/>
          <p:nvPr>
            <p:ph type="title"/>
          </p:nvPr>
        </p:nvSpPr>
        <p:spPr>
          <a:xfrm>
            <a:off x="1314450" y="709500"/>
            <a:ext cx="6515100" cy="725700"/>
          </a:xfrm>
          <a:prstGeom prst="rect">
            <a:avLst/>
          </a:prstGeom>
        </p:spPr>
        <p:txBody>
          <a:bodyPr anchorCtr="0" anchor="t" bIns="91425" lIns="91425" spcFirstLastPara="1" rIns="91425" wrap="square" tIns="91425">
            <a:noAutofit/>
          </a:bodyPr>
          <a:lstStyle>
            <a:lvl1pPr lvl="0" rtl="0" algn="ctr">
              <a:lnSpc>
                <a:spcPct val="130000"/>
              </a:lnSpc>
              <a:spcBef>
                <a:spcPts val="0"/>
              </a:spcBef>
              <a:spcAft>
                <a:spcPts val="0"/>
              </a:spcAft>
              <a:buNone/>
              <a:defRPr sz="2000">
                <a:solidFill>
                  <a:srgbClr val="000000"/>
                </a:solidFill>
              </a:defRPr>
            </a:lvl1pPr>
            <a:lvl2pPr lvl="1" rtl="0" algn="ctr">
              <a:lnSpc>
                <a:spcPct val="130000"/>
              </a:lnSpc>
              <a:spcBef>
                <a:spcPts val="0"/>
              </a:spcBef>
              <a:spcAft>
                <a:spcPts val="0"/>
              </a:spcAft>
              <a:buNone/>
              <a:defRPr sz="2000">
                <a:solidFill>
                  <a:srgbClr val="000000"/>
                </a:solidFill>
              </a:defRPr>
            </a:lvl2pPr>
            <a:lvl3pPr lvl="2" rtl="0" algn="ctr">
              <a:lnSpc>
                <a:spcPct val="130000"/>
              </a:lnSpc>
              <a:spcBef>
                <a:spcPts val="0"/>
              </a:spcBef>
              <a:spcAft>
                <a:spcPts val="0"/>
              </a:spcAft>
              <a:buNone/>
              <a:defRPr sz="2000">
                <a:solidFill>
                  <a:srgbClr val="000000"/>
                </a:solidFill>
              </a:defRPr>
            </a:lvl3pPr>
            <a:lvl4pPr lvl="3" rtl="0" algn="ctr">
              <a:lnSpc>
                <a:spcPct val="130000"/>
              </a:lnSpc>
              <a:spcBef>
                <a:spcPts val="0"/>
              </a:spcBef>
              <a:spcAft>
                <a:spcPts val="0"/>
              </a:spcAft>
              <a:buNone/>
              <a:defRPr sz="2000">
                <a:solidFill>
                  <a:srgbClr val="000000"/>
                </a:solidFill>
              </a:defRPr>
            </a:lvl4pPr>
            <a:lvl5pPr lvl="4" rtl="0" algn="ctr">
              <a:lnSpc>
                <a:spcPct val="130000"/>
              </a:lnSpc>
              <a:spcBef>
                <a:spcPts val="0"/>
              </a:spcBef>
              <a:spcAft>
                <a:spcPts val="0"/>
              </a:spcAft>
              <a:buNone/>
              <a:defRPr sz="2000">
                <a:solidFill>
                  <a:srgbClr val="000000"/>
                </a:solidFill>
              </a:defRPr>
            </a:lvl5pPr>
            <a:lvl6pPr lvl="5" rtl="0" algn="ctr">
              <a:lnSpc>
                <a:spcPct val="130000"/>
              </a:lnSpc>
              <a:spcBef>
                <a:spcPts val="0"/>
              </a:spcBef>
              <a:spcAft>
                <a:spcPts val="0"/>
              </a:spcAft>
              <a:buNone/>
              <a:defRPr sz="2000">
                <a:solidFill>
                  <a:srgbClr val="000000"/>
                </a:solidFill>
              </a:defRPr>
            </a:lvl6pPr>
            <a:lvl7pPr lvl="6" rtl="0" algn="ctr">
              <a:lnSpc>
                <a:spcPct val="130000"/>
              </a:lnSpc>
              <a:spcBef>
                <a:spcPts val="0"/>
              </a:spcBef>
              <a:spcAft>
                <a:spcPts val="0"/>
              </a:spcAft>
              <a:buNone/>
              <a:defRPr sz="2000">
                <a:solidFill>
                  <a:srgbClr val="000000"/>
                </a:solidFill>
              </a:defRPr>
            </a:lvl7pPr>
            <a:lvl8pPr lvl="7" rtl="0" algn="ctr">
              <a:lnSpc>
                <a:spcPct val="130000"/>
              </a:lnSpc>
              <a:spcBef>
                <a:spcPts val="0"/>
              </a:spcBef>
              <a:spcAft>
                <a:spcPts val="0"/>
              </a:spcAft>
              <a:buNone/>
              <a:defRPr sz="2000">
                <a:solidFill>
                  <a:srgbClr val="000000"/>
                </a:solidFill>
              </a:defRPr>
            </a:lvl8pPr>
            <a:lvl9pPr lvl="8" rtl="0" algn="ctr">
              <a:lnSpc>
                <a:spcPct val="130000"/>
              </a:lnSpc>
              <a:spcBef>
                <a:spcPts val="0"/>
              </a:spcBef>
              <a:spcAft>
                <a:spcPts val="0"/>
              </a:spcAft>
              <a:buNone/>
              <a:defRPr sz="2000">
                <a:solidFill>
                  <a:srgbClr val="000000"/>
                </a:solidFill>
              </a:defRPr>
            </a:lvl9pPr>
          </a:lstStyle>
          <a:p/>
        </p:txBody>
      </p:sp>
      <p:cxnSp>
        <p:nvCxnSpPr>
          <p:cNvPr id="81" name="Google Shape;81;p16"/>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82" name="Google Shape;82;p16"/>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9pPr>
          </a:lstStyle>
          <a:p/>
        </p:txBody>
      </p:sp>
      <p:cxnSp>
        <p:nvCxnSpPr>
          <p:cNvPr id="83" name="Google Shape;83;p16"/>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84" name="Google Shape;84;p16"/>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85" name="Google Shape;85;p16"/>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86" name="Google Shape;86;p16"/>
          <p:cNvSpPr txBox="1"/>
          <p:nvPr>
            <p:ph idx="2" type="subTitle"/>
          </p:nvPr>
        </p:nvSpPr>
        <p:spPr>
          <a:xfrm>
            <a:off x="663788" y="4627163"/>
            <a:ext cx="6887100" cy="419700"/>
          </a:xfrm>
          <a:prstGeom prst="rect">
            <a:avLst/>
          </a:prstGeom>
        </p:spPr>
        <p:txBody>
          <a:bodyPr anchorCtr="0" anchor="b" bIns="91425" lIns="91425" spcFirstLastPara="1" rIns="91425" wrap="square" tIns="91425">
            <a:no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2">
  <p:cSld name="CUSTOM_4_2">
    <p:spTree>
      <p:nvGrpSpPr>
        <p:cNvPr id="87" name="Shape 87"/>
        <p:cNvGrpSpPr/>
        <p:nvPr/>
      </p:nvGrpSpPr>
      <p:grpSpPr>
        <a:xfrm>
          <a:off x="0" y="0"/>
          <a:ext cx="0" cy="0"/>
          <a:chOff x="0" y="0"/>
          <a:chExt cx="0" cy="0"/>
        </a:xfrm>
      </p:grpSpPr>
      <p:sp>
        <p:nvSpPr>
          <p:cNvPr id="88" name="Google Shape;88;p17"/>
          <p:cNvSpPr txBox="1"/>
          <p:nvPr>
            <p:ph type="title"/>
          </p:nvPr>
        </p:nvSpPr>
        <p:spPr>
          <a:xfrm>
            <a:off x="1314450" y="709500"/>
            <a:ext cx="6515100" cy="725700"/>
          </a:xfrm>
          <a:prstGeom prst="rect">
            <a:avLst/>
          </a:prstGeom>
        </p:spPr>
        <p:txBody>
          <a:bodyPr anchorCtr="0" anchor="t" bIns="91425" lIns="91425" spcFirstLastPara="1" rIns="91425" wrap="square" tIns="91425">
            <a:noAutofit/>
          </a:bodyPr>
          <a:lstStyle>
            <a:lvl1pPr lvl="0" rtl="0" algn="ctr">
              <a:lnSpc>
                <a:spcPct val="130000"/>
              </a:lnSpc>
              <a:spcBef>
                <a:spcPts val="0"/>
              </a:spcBef>
              <a:spcAft>
                <a:spcPts val="0"/>
              </a:spcAft>
              <a:buNone/>
              <a:defRPr sz="2000">
                <a:solidFill>
                  <a:srgbClr val="000000"/>
                </a:solidFill>
              </a:defRPr>
            </a:lvl1pPr>
            <a:lvl2pPr lvl="1" rtl="0" algn="ctr">
              <a:lnSpc>
                <a:spcPct val="130000"/>
              </a:lnSpc>
              <a:spcBef>
                <a:spcPts val="0"/>
              </a:spcBef>
              <a:spcAft>
                <a:spcPts val="0"/>
              </a:spcAft>
              <a:buNone/>
              <a:defRPr sz="2000">
                <a:solidFill>
                  <a:srgbClr val="000000"/>
                </a:solidFill>
              </a:defRPr>
            </a:lvl2pPr>
            <a:lvl3pPr lvl="2" rtl="0" algn="ctr">
              <a:lnSpc>
                <a:spcPct val="130000"/>
              </a:lnSpc>
              <a:spcBef>
                <a:spcPts val="0"/>
              </a:spcBef>
              <a:spcAft>
                <a:spcPts val="0"/>
              </a:spcAft>
              <a:buNone/>
              <a:defRPr sz="2000">
                <a:solidFill>
                  <a:srgbClr val="000000"/>
                </a:solidFill>
              </a:defRPr>
            </a:lvl3pPr>
            <a:lvl4pPr lvl="3" rtl="0" algn="ctr">
              <a:lnSpc>
                <a:spcPct val="130000"/>
              </a:lnSpc>
              <a:spcBef>
                <a:spcPts val="0"/>
              </a:spcBef>
              <a:spcAft>
                <a:spcPts val="0"/>
              </a:spcAft>
              <a:buNone/>
              <a:defRPr sz="2000">
                <a:solidFill>
                  <a:srgbClr val="000000"/>
                </a:solidFill>
              </a:defRPr>
            </a:lvl4pPr>
            <a:lvl5pPr lvl="4" rtl="0" algn="ctr">
              <a:lnSpc>
                <a:spcPct val="130000"/>
              </a:lnSpc>
              <a:spcBef>
                <a:spcPts val="0"/>
              </a:spcBef>
              <a:spcAft>
                <a:spcPts val="0"/>
              </a:spcAft>
              <a:buNone/>
              <a:defRPr sz="2000">
                <a:solidFill>
                  <a:srgbClr val="000000"/>
                </a:solidFill>
              </a:defRPr>
            </a:lvl5pPr>
            <a:lvl6pPr lvl="5" rtl="0" algn="ctr">
              <a:lnSpc>
                <a:spcPct val="130000"/>
              </a:lnSpc>
              <a:spcBef>
                <a:spcPts val="0"/>
              </a:spcBef>
              <a:spcAft>
                <a:spcPts val="0"/>
              </a:spcAft>
              <a:buNone/>
              <a:defRPr sz="2000">
                <a:solidFill>
                  <a:srgbClr val="000000"/>
                </a:solidFill>
              </a:defRPr>
            </a:lvl6pPr>
            <a:lvl7pPr lvl="6" rtl="0" algn="ctr">
              <a:lnSpc>
                <a:spcPct val="130000"/>
              </a:lnSpc>
              <a:spcBef>
                <a:spcPts val="0"/>
              </a:spcBef>
              <a:spcAft>
                <a:spcPts val="0"/>
              </a:spcAft>
              <a:buNone/>
              <a:defRPr sz="2000">
                <a:solidFill>
                  <a:srgbClr val="000000"/>
                </a:solidFill>
              </a:defRPr>
            </a:lvl7pPr>
            <a:lvl8pPr lvl="7" rtl="0" algn="ctr">
              <a:lnSpc>
                <a:spcPct val="130000"/>
              </a:lnSpc>
              <a:spcBef>
                <a:spcPts val="0"/>
              </a:spcBef>
              <a:spcAft>
                <a:spcPts val="0"/>
              </a:spcAft>
              <a:buNone/>
              <a:defRPr sz="2000">
                <a:solidFill>
                  <a:srgbClr val="000000"/>
                </a:solidFill>
              </a:defRPr>
            </a:lvl8pPr>
            <a:lvl9pPr lvl="8" rtl="0" algn="ctr">
              <a:lnSpc>
                <a:spcPct val="130000"/>
              </a:lnSpc>
              <a:spcBef>
                <a:spcPts val="0"/>
              </a:spcBef>
              <a:spcAft>
                <a:spcPts val="0"/>
              </a:spcAft>
              <a:buNone/>
              <a:defRPr sz="2000">
                <a:solidFill>
                  <a:srgbClr val="000000"/>
                </a:solidFill>
              </a:defRPr>
            </a:lvl9pPr>
          </a:lstStyle>
          <a:p/>
        </p:txBody>
      </p:sp>
      <p:cxnSp>
        <p:nvCxnSpPr>
          <p:cNvPr id="89" name="Google Shape;89;p17"/>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90" name="Google Shape;90;p17"/>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9pPr>
          </a:lstStyle>
          <a:p/>
        </p:txBody>
      </p:sp>
      <p:cxnSp>
        <p:nvCxnSpPr>
          <p:cNvPr id="91" name="Google Shape;91;p17"/>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92" name="Google Shape;92;p17"/>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93" name="Google Shape;93;p17"/>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94" name="Google Shape;94;p17"/>
          <p:cNvSpPr txBox="1"/>
          <p:nvPr>
            <p:ph idx="2" type="subTitle"/>
          </p:nvPr>
        </p:nvSpPr>
        <p:spPr>
          <a:xfrm>
            <a:off x="663788" y="4627163"/>
            <a:ext cx="6887100" cy="419700"/>
          </a:xfrm>
          <a:prstGeom prst="rect">
            <a:avLst/>
          </a:prstGeom>
        </p:spPr>
        <p:txBody>
          <a:bodyPr anchorCtr="0" anchor="b" bIns="91425" lIns="91425" spcFirstLastPara="1" rIns="91425" wrap="square" tIns="91425">
            <a:no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black no subtitle top">
  <p:cSld name="CUSTOM_2_2">
    <p:bg>
      <p:bgPr>
        <a:blipFill>
          <a:blip r:embed="rId2">
            <a:alphaModFix/>
          </a:blip>
          <a:stretch>
            <a:fillRect/>
          </a:stretch>
        </a:blipFill>
      </p:bgPr>
    </p:bg>
    <p:spTree>
      <p:nvGrpSpPr>
        <p:cNvPr id="95" name="Shape 95"/>
        <p:cNvGrpSpPr/>
        <p:nvPr/>
      </p:nvGrpSpPr>
      <p:grpSpPr>
        <a:xfrm>
          <a:off x="0" y="0"/>
          <a:ext cx="0" cy="0"/>
          <a:chOff x="0" y="0"/>
          <a:chExt cx="0" cy="0"/>
        </a:xfrm>
      </p:grpSpPr>
      <p:sp>
        <p:nvSpPr>
          <p:cNvPr id="96" name="Google Shape;96;p18"/>
          <p:cNvSpPr txBox="1"/>
          <p:nvPr>
            <p:ph type="title"/>
          </p:nvPr>
        </p:nvSpPr>
        <p:spPr>
          <a:xfrm>
            <a:off x="335831" y="813421"/>
            <a:ext cx="5118600" cy="1578900"/>
          </a:xfrm>
          <a:prstGeom prst="rect">
            <a:avLst/>
          </a:prstGeom>
        </p:spPr>
        <p:txBody>
          <a:bodyPr anchorCtr="0" anchor="t" bIns="68575" lIns="329175" spcFirstLastPara="1" rIns="68575" wrap="square" tIns="68575">
            <a:noAutofit/>
          </a:bodyPr>
          <a:lstStyle>
            <a:lvl1pPr lvl="0" rtl="0">
              <a:spcBef>
                <a:spcPts val="0"/>
              </a:spcBef>
              <a:spcAft>
                <a:spcPts val="0"/>
              </a:spcAft>
              <a:buNone/>
              <a:defRPr b="1" sz="4500">
                <a:solidFill>
                  <a:srgbClr val="EBEBEB"/>
                </a:solidFill>
                <a:latin typeface="Overpass"/>
                <a:ea typeface="Overpass"/>
                <a:cs typeface="Overpass"/>
                <a:sym typeface="Overpass"/>
              </a:defRPr>
            </a:lvl1pPr>
            <a:lvl2pPr lvl="1" rtl="0">
              <a:spcBef>
                <a:spcPts val="0"/>
              </a:spcBef>
              <a:spcAft>
                <a:spcPts val="0"/>
              </a:spcAft>
              <a:buNone/>
              <a:defRPr b="1" sz="4500">
                <a:solidFill>
                  <a:srgbClr val="EBEBEB"/>
                </a:solidFill>
                <a:latin typeface="Overpass"/>
                <a:ea typeface="Overpass"/>
                <a:cs typeface="Overpass"/>
                <a:sym typeface="Overpass"/>
              </a:defRPr>
            </a:lvl2pPr>
            <a:lvl3pPr lvl="2" rtl="0">
              <a:spcBef>
                <a:spcPts val="0"/>
              </a:spcBef>
              <a:spcAft>
                <a:spcPts val="0"/>
              </a:spcAft>
              <a:buNone/>
              <a:defRPr b="1" sz="4500">
                <a:solidFill>
                  <a:srgbClr val="EBEBEB"/>
                </a:solidFill>
                <a:latin typeface="Overpass"/>
                <a:ea typeface="Overpass"/>
                <a:cs typeface="Overpass"/>
                <a:sym typeface="Overpass"/>
              </a:defRPr>
            </a:lvl3pPr>
            <a:lvl4pPr lvl="3" rtl="0">
              <a:spcBef>
                <a:spcPts val="0"/>
              </a:spcBef>
              <a:spcAft>
                <a:spcPts val="0"/>
              </a:spcAft>
              <a:buNone/>
              <a:defRPr b="1" sz="4500">
                <a:solidFill>
                  <a:srgbClr val="EBEBEB"/>
                </a:solidFill>
                <a:latin typeface="Overpass"/>
                <a:ea typeface="Overpass"/>
                <a:cs typeface="Overpass"/>
                <a:sym typeface="Overpass"/>
              </a:defRPr>
            </a:lvl4pPr>
            <a:lvl5pPr lvl="4" rtl="0">
              <a:spcBef>
                <a:spcPts val="0"/>
              </a:spcBef>
              <a:spcAft>
                <a:spcPts val="0"/>
              </a:spcAft>
              <a:buNone/>
              <a:defRPr b="1" sz="4500">
                <a:solidFill>
                  <a:srgbClr val="EBEBEB"/>
                </a:solidFill>
                <a:latin typeface="Overpass"/>
                <a:ea typeface="Overpass"/>
                <a:cs typeface="Overpass"/>
                <a:sym typeface="Overpass"/>
              </a:defRPr>
            </a:lvl5pPr>
            <a:lvl6pPr lvl="5" rtl="0">
              <a:spcBef>
                <a:spcPts val="0"/>
              </a:spcBef>
              <a:spcAft>
                <a:spcPts val="0"/>
              </a:spcAft>
              <a:buNone/>
              <a:defRPr b="1" sz="4500">
                <a:solidFill>
                  <a:srgbClr val="EBEBEB"/>
                </a:solidFill>
                <a:latin typeface="Overpass"/>
                <a:ea typeface="Overpass"/>
                <a:cs typeface="Overpass"/>
                <a:sym typeface="Overpass"/>
              </a:defRPr>
            </a:lvl6pPr>
            <a:lvl7pPr lvl="6" rtl="0">
              <a:spcBef>
                <a:spcPts val="0"/>
              </a:spcBef>
              <a:spcAft>
                <a:spcPts val="0"/>
              </a:spcAft>
              <a:buNone/>
              <a:defRPr b="1" sz="4500">
                <a:solidFill>
                  <a:srgbClr val="EBEBEB"/>
                </a:solidFill>
                <a:latin typeface="Overpass"/>
                <a:ea typeface="Overpass"/>
                <a:cs typeface="Overpass"/>
                <a:sym typeface="Overpass"/>
              </a:defRPr>
            </a:lvl7pPr>
            <a:lvl8pPr lvl="7" rtl="0">
              <a:spcBef>
                <a:spcPts val="0"/>
              </a:spcBef>
              <a:spcAft>
                <a:spcPts val="0"/>
              </a:spcAft>
              <a:buNone/>
              <a:defRPr b="1" sz="4500">
                <a:solidFill>
                  <a:srgbClr val="EBEBEB"/>
                </a:solidFill>
                <a:latin typeface="Overpass"/>
                <a:ea typeface="Overpass"/>
                <a:cs typeface="Overpass"/>
                <a:sym typeface="Overpass"/>
              </a:defRPr>
            </a:lvl8pPr>
            <a:lvl9pPr lvl="8" rtl="0">
              <a:spcBef>
                <a:spcPts val="0"/>
              </a:spcBef>
              <a:spcAft>
                <a:spcPts val="0"/>
              </a:spcAft>
              <a:buNone/>
              <a:defRPr b="1" sz="4500">
                <a:solidFill>
                  <a:srgbClr val="EBEBEB"/>
                </a:solidFill>
                <a:latin typeface="Overpass"/>
                <a:ea typeface="Overpass"/>
                <a:cs typeface="Overpass"/>
                <a:sym typeface="Overpass"/>
              </a:defRPr>
            </a:lvl9pPr>
          </a:lstStyle>
          <a:p/>
        </p:txBody>
      </p:sp>
      <p:cxnSp>
        <p:nvCxnSpPr>
          <p:cNvPr id="97" name="Google Shape;97;p18"/>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98" name="Google Shape;98;p18"/>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lvl1pPr lvl="0" rtl="0" algn="ctr">
              <a:buNone/>
              <a:defRPr sz="600">
                <a:solidFill>
                  <a:srgbClr val="EBEBEB"/>
                </a:solidFill>
                <a:latin typeface="Overpass SemiBold"/>
                <a:ea typeface="Overpass SemiBold"/>
                <a:cs typeface="Overpass SemiBold"/>
                <a:sym typeface="Overpass SemiBold"/>
              </a:defRPr>
            </a:lvl1pPr>
            <a:lvl2pPr lvl="1" rtl="0" algn="ctr">
              <a:buNone/>
              <a:defRPr sz="600">
                <a:solidFill>
                  <a:srgbClr val="EBEBEB"/>
                </a:solidFill>
                <a:latin typeface="Overpass SemiBold"/>
                <a:ea typeface="Overpass SemiBold"/>
                <a:cs typeface="Overpass SemiBold"/>
                <a:sym typeface="Overpass SemiBold"/>
              </a:defRPr>
            </a:lvl2pPr>
            <a:lvl3pPr lvl="2" rtl="0" algn="ctr">
              <a:buNone/>
              <a:defRPr sz="600">
                <a:solidFill>
                  <a:srgbClr val="EBEBEB"/>
                </a:solidFill>
                <a:latin typeface="Overpass SemiBold"/>
                <a:ea typeface="Overpass SemiBold"/>
                <a:cs typeface="Overpass SemiBold"/>
                <a:sym typeface="Overpass SemiBold"/>
              </a:defRPr>
            </a:lvl3pPr>
            <a:lvl4pPr lvl="3" rtl="0" algn="ctr">
              <a:buNone/>
              <a:defRPr sz="600">
                <a:solidFill>
                  <a:srgbClr val="EBEBEB"/>
                </a:solidFill>
                <a:latin typeface="Overpass SemiBold"/>
                <a:ea typeface="Overpass SemiBold"/>
                <a:cs typeface="Overpass SemiBold"/>
                <a:sym typeface="Overpass SemiBold"/>
              </a:defRPr>
            </a:lvl4pPr>
            <a:lvl5pPr lvl="4" rtl="0" algn="ctr">
              <a:buNone/>
              <a:defRPr sz="600">
                <a:solidFill>
                  <a:srgbClr val="EBEBEB"/>
                </a:solidFill>
                <a:latin typeface="Overpass SemiBold"/>
                <a:ea typeface="Overpass SemiBold"/>
                <a:cs typeface="Overpass SemiBold"/>
                <a:sym typeface="Overpass SemiBold"/>
              </a:defRPr>
            </a:lvl5pPr>
            <a:lvl6pPr lvl="5" rtl="0" algn="ctr">
              <a:buNone/>
              <a:defRPr sz="600">
                <a:solidFill>
                  <a:srgbClr val="EBEBEB"/>
                </a:solidFill>
                <a:latin typeface="Overpass SemiBold"/>
                <a:ea typeface="Overpass SemiBold"/>
                <a:cs typeface="Overpass SemiBold"/>
                <a:sym typeface="Overpass SemiBold"/>
              </a:defRPr>
            </a:lvl6pPr>
            <a:lvl7pPr lvl="6" rtl="0" algn="ctr">
              <a:buNone/>
              <a:defRPr sz="600">
                <a:solidFill>
                  <a:srgbClr val="EBEBEB"/>
                </a:solidFill>
                <a:latin typeface="Overpass SemiBold"/>
                <a:ea typeface="Overpass SemiBold"/>
                <a:cs typeface="Overpass SemiBold"/>
                <a:sym typeface="Overpass SemiBold"/>
              </a:defRPr>
            </a:lvl7pPr>
            <a:lvl8pPr lvl="7" rtl="0" algn="ctr">
              <a:buNone/>
              <a:defRPr sz="600">
                <a:solidFill>
                  <a:srgbClr val="EBEBEB"/>
                </a:solidFill>
                <a:latin typeface="Overpass SemiBold"/>
                <a:ea typeface="Overpass SemiBold"/>
                <a:cs typeface="Overpass SemiBold"/>
                <a:sym typeface="Overpass SemiBold"/>
              </a:defRPr>
            </a:lvl8pPr>
            <a:lvl9pPr lvl="8" rtl="0" algn="ctr">
              <a:buNone/>
              <a:defRPr sz="600">
                <a:solidFill>
                  <a:srgbClr val="EBEBEB"/>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cxnSp>
        <p:nvCxnSpPr>
          <p:cNvPr id="99" name="Google Shape;99;p18"/>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100" name="Google Shape;100;p18"/>
          <p:cNvSpPr txBox="1"/>
          <p:nvPr>
            <p:ph idx="1" type="subTitle"/>
          </p:nvPr>
        </p:nvSpPr>
        <p:spPr>
          <a:xfrm>
            <a:off x="6938588" y="1307790"/>
            <a:ext cx="1593300" cy="2481900"/>
          </a:xfrm>
          <a:prstGeom prst="rect">
            <a:avLst/>
          </a:prstGeom>
        </p:spPr>
        <p:txBody>
          <a:bodyPr anchorCtr="0" anchor="t" bIns="91425" lIns="91425" spcFirstLastPara="1" rIns="91425" wrap="square" tIns="91425">
            <a:noAutofit/>
          </a:bodyPr>
          <a:lstStyle>
            <a:lvl1pPr lvl="0" rtl="0">
              <a:lnSpc>
                <a:spcPct val="174000"/>
              </a:lnSpc>
              <a:spcBef>
                <a:spcPts val="0"/>
              </a:spcBef>
              <a:spcAft>
                <a:spcPts val="0"/>
              </a:spcAft>
              <a:buNone/>
              <a:defRPr sz="1100">
                <a:solidFill>
                  <a:srgbClr val="4D4D4F"/>
                </a:solidFill>
              </a:defRPr>
            </a:lvl1pPr>
            <a:lvl2pPr lvl="1" rtl="0">
              <a:lnSpc>
                <a:spcPct val="174000"/>
              </a:lnSpc>
              <a:spcBef>
                <a:spcPts val="0"/>
              </a:spcBef>
              <a:spcAft>
                <a:spcPts val="0"/>
              </a:spcAft>
              <a:buNone/>
              <a:defRPr sz="1100">
                <a:solidFill>
                  <a:srgbClr val="4D4D4F"/>
                </a:solidFill>
              </a:defRPr>
            </a:lvl2pPr>
            <a:lvl3pPr lvl="2" rtl="0">
              <a:lnSpc>
                <a:spcPct val="174000"/>
              </a:lnSpc>
              <a:spcBef>
                <a:spcPts val="0"/>
              </a:spcBef>
              <a:spcAft>
                <a:spcPts val="0"/>
              </a:spcAft>
              <a:buNone/>
              <a:defRPr sz="1100">
                <a:solidFill>
                  <a:srgbClr val="4D4D4F"/>
                </a:solidFill>
              </a:defRPr>
            </a:lvl3pPr>
            <a:lvl4pPr lvl="3" rtl="0">
              <a:lnSpc>
                <a:spcPct val="174000"/>
              </a:lnSpc>
              <a:spcBef>
                <a:spcPts val="0"/>
              </a:spcBef>
              <a:spcAft>
                <a:spcPts val="0"/>
              </a:spcAft>
              <a:buNone/>
              <a:defRPr sz="1100">
                <a:solidFill>
                  <a:srgbClr val="4D4D4F"/>
                </a:solidFill>
              </a:defRPr>
            </a:lvl4pPr>
            <a:lvl5pPr lvl="4" rtl="0">
              <a:lnSpc>
                <a:spcPct val="174000"/>
              </a:lnSpc>
              <a:spcBef>
                <a:spcPts val="0"/>
              </a:spcBef>
              <a:spcAft>
                <a:spcPts val="0"/>
              </a:spcAft>
              <a:buNone/>
              <a:defRPr sz="1100">
                <a:solidFill>
                  <a:srgbClr val="4D4D4F"/>
                </a:solidFill>
              </a:defRPr>
            </a:lvl5pPr>
            <a:lvl6pPr lvl="5" rtl="0">
              <a:lnSpc>
                <a:spcPct val="174000"/>
              </a:lnSpc>
              <a:spcBef>
                <a:spcPts val="0"/>
              </a:spcBef>
              <a:spcAft>
                <a:spcPts val="0"/>
              </a:spcAft>
              <a:buNone/>
              <a:defRPr sz="1100">
                <a:solidFill>
                  <a:srgbClr val="4D4D4F"/>
                </a:solidFill>
              </a:defRPr>
            </a:lvl6pPr>
            <a:lvl7pPr lvl="6" rtl="0">
              <a:lnSpc>
                <a:spcPct val="174000"/>
              </a:lnSpc>
              <a:spcBef>
                <a:spcPts val="0"/>
              </a:spcBef>
              <a:spcAft>
                <a:spcPts val="0"/>
              </a:spcAft>
              <a:buNone/>
              <a:defRPr sz="1100">
                <a:solidFill>
                  <a:srgbClr val="4D4D4F"/>
                </a:solidFill>
              </a:defRPr>
            </a:lvl7pPr>
            <a:lvl8pPr lvl="7" rtl="0">
              <a:lnSpc>
                <a:spcPct val="174000"/>
              </a:lnSpc>
              <a:spcBef>
                <a:spcPts val="0"/>
              </a:spcBef>
              <a:spcAft>
                <a:spcPts val="0"/>
              </a:spcAft>
              <a:buNone/>
              <a:defRPr sz="1100">
                <a:solidFill>
                  <a:srgbClr val="4D4D4F"/>
                </a:solidFill>
              </a:defRPr>
            </a:lvl8pPr>
            <a:lvl9pPr lvl="8" rtl="0">
              <a:lnSpc>
                <a:spcPct val="174000"/>
              </a:lnSpc>
              <a:spcBef>
                <a:spcPts val="0"/>
              </a:spcBef>
              <a:spcAft>
                <a:spcPts val="0"/>
              </a:spcAft>
              <a:buNone/>
              <a:defRPr sz="1100">
                <a:solidFill>
                  <a:srgbClr val="4D4D4F"/>
                </a:solidFill>
              </a:defRPr>
            </a:lvl9pPr>
          </a:lstStyle>
          <a:p/>
        </p:txBody>
      </p:sp>
      <p:pic>
        <p:nvPicPr>
          <p:cNvPr id="101" name="Google Shape;101;p18"/>
          <p:cNvPicPr preferRelativeResize="0"/>
          <p:nvPr/>
        </p:nvPicPr>
        <p:blipFill rotWithShape="1">
          <a:blip r:embed="rId3">
            <a:alphaModFix/>
          </a:blip>
          <a:srcRect b="317" l="0" r="0" t="327"/>
          <a:stretch/>
        </p:blipFill>
        <p:spPr>
          <a:xfrm>
            <a:off x="8033460" y="4734938"/>
            <a:ext cx="731888" cy="171091"/>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3">
  <p:cSld name="CUSTOM_4_26">
    <p:spTree>
      <p:nvGrpSpPr>
        <p:cNvPr id="102" name="Shape 102"/>
        <p:cNvGrpSpPr/>
        <p:nvPr/>
      </p:nvGrpSpPr>
      <p:grpSpPr>
        <a:xfrm>
          <a:off x="0" y="0"/>
          <a:ext cx="0" cy="0"/>
          <a:chOff x="0" y="0"/>
          <a:chExt cx="0" cy="0"/>
        </a:xfrm>
      </p:grpSpPr>
      <p:sp>
        <p:nvSpPr>
          <p:cNvPr id="103" name="Google Shape;103;p19"/>
          <p:cNvSpPr txBox="1"/>
          <p:nvPr>
            <p:ph type="title"/>
          </p:nvPr>
        </p:nvSpPr>
        <p:spPr>
          <a:xfrm>
            <a:off x="1314450" y="709500"/>
            <a:ext cx="6515100" cy="725700"/>
          </a:xfrm>
          <a:prstGeom prst="rect">
            <a:avLst/>
          </a:prstGeom>
        </p:spPr>
        <p:txBody>
          <a:bodyPr anchorCtr="0" anchor="t" bIns="91425" lIns="91425" spcFirstLastPara="1" rIns="91425" wrap="square" tIns="91425">
            <a:noAutofit/>
          </a:bodyPr>
          <a:lstStyle>
            <a:lvl1pPr lvl="0" rtl="0" algn="ctr">
              <a:lnSpc>
                <a:spcPct val="130000"/>
              </a:lnSpc>
              <a:spcBef>
                <a:spcPts val="0"/>
              </a:spcBef>
              <a:spcAft>
                <a:spcPts val="0"/>
              </a:spcAft>
              <a:buNone/>
              <a:defRPr sz="2000">
                <a:solidFill>
                  <a:srgbClr val="000000"/>
                </a:solidFill>
              </a:defRPr>
            </a:lvl1pPr>
            <a:lvl2pPr lvl="1" rtl="0" algn="ctr">
              <a:lnSpc>
                <a:spcPct val="130000"/>
              </a:lnSpc>
              <a:spcBef>
                <a:spcPts val="0"/>
              </a:spcBef>
              <a:spcAft>
                <a:spcPts val="0"/>
              </a:spcAft>
              <a:buNone/>
              <a:defRPr sz="2000">
                <a:solidFill>
                  <a:srgbClr val="000000"/>
                </a:solidFill>
              </a:defRPr>
            </a:lvl2pPr>
            <a:lvl3pPr lvl="2" rtl="0" algn="ctr">
              <a:lnSpc>
                <a:spcPct val="130000"/>
              </a:lnSpc>
              <a:spcBef>
                <a:spcPts val="0"/>
              </a:spcBef>
              <a:spcAft>
                <a:spcPts val="0"/>
              </a:spcAft>
              <a:buNone/>
              <a:defRPr sz="2000">
                <a:solidFill>
                  <a:srgbClr val="000000"/>
                </a:solidFill>
              </a:defRPr>
            </a:lvl3pPr>
            <a:lvl4pPr lvl="3" rtl="0" algn="ctr">
              <a:lnSpc>
                <a:spcPct val="130000"/>
              </a:lnSpc>
              <a:spcBef>
                <a:spcPts val="0"/>
              </a:spcBef>
              <a:spcAft>
                <a:spcPts val="0"/>
              </a:spcAft>
              <a:buNone/>
              <a:defRPr sz="2000">
                <a:solidFill>
                  <a:srgbClr val="000000"/>
                </a:solidFill>
              </a:defRPr>
            </a:lvl4pPr>
            <a:lvl5pPr lvl="4" rtl="0" algn="ctr">
              <a:lnSpc>
                <a:spcPct val="130000"/>
              </a:lnSpc>
              <a:spcBef>
                <a:spcPts val="0"/>
              </a:spcBef>
              <a:spcAft>
                <a:spcPts val="0"/>
              </a:spcAft>
              <a:buNone/>
              <a:defRPr sz="2000">
                <a:solidFill>
                  <a:srgbClr val="000000"/>
                </a:solidFill>
              </a:defRPr>
            </a:lvl5pPr>
            <a:lvl6pPr lvl="5" rtl="0" algn="ctr">
              <a:lnSpc>
                <a:spcPct val="130000"/>
              </a:lnSpc>
              <a:spcBef>
                <a:spcPts val="0"/>
              </a:spcBef>
              <a:spcAft>
                <a:spcPts val="0"/>
              </a:spcAft>
              <a:buNone/>
              <a:defRPr sz="2000">
                <a:solidFill>
                  <a:srgbClr val="000000"/>
                </a:solidFill>
              </a:defRPr>
            </a:lvl6pPr>
            <a:lvl7pPr lvl="6" rtl="0" algn="ctr">
              <a:lnSpc>
                <a:spcPct val="130000"/>
              </a:lnSpc>
              <a:spcBef>
                <a:spcPts val="0"/>
              </a:spcBef>
              <a:spcAft>
                <a:spcPts val="0"/>
              </a:spcAft>
              <a:buNone/>
              <a:defRPr sz="2000">
                <a:solidFill>
                  <a:srgbClr val="000000"/>
                </a:solidFill>
              </a:defRPr>
            </a:lvl7pPr>
            <a:lvl8pPr lvl="7" rtl="0" algn="ctr">
              <a:lnSpc>
                <a:spcPct val="130000"/>
              </a:lnSpc>
              <a:spcBef>
                <a:spcPts val="0"/>
              </a:spcBef>
              <a:spcAft>
                <a:spcPts val="0"/>
              </a:spcAft>
              <a:buNone/>
              <a:defRPr sz="2000">
                <a:solidFill>
                  <a:srgbClr val="000000"/>
                </a:solidFill>
              </a:defRPr>
            </a:lvl8pPr>
            <a:lvl9pPr lvl="8" rtl="0" algn="ctr">
              <a:lnSpc>
                <a:spcPct val="130000"/>
              </a:lnSpc>
              <a:spcBef>
                <a:spcPts val="0"/>
              </a:spcBef>
              <a:spcAft>
                <a:spcPts val="0"/>
              </a:spcAft>
              <a:buNone/>
              <a:defRPr sz="2000">
                <a:solidFill>
                  <a:srgbClr val="000000"/>
                </a:solidFill>
              </a:defRPr>
            </a:lvl9pPr>
          </a:lstStyle>
          <a:p/>
        </p:txBody>
      </p:sp>
      <p:cxnSp>
        <p:nvCxnSpPr>
          <p:cNvPr id="104" name="Google Shape;104;p19"/>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105" name="Google Shape;105;p19"/>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9pPr>
          </a:lstStyle>
          <a:p/>
        </p:txBody>
      </p:sp>
      <p:cxnSp>
        <p:nvCxnSpPr>
          <p:cNvPr id="106" name="Google Shape;106;p19"/>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107" name="Google Shape;107;p19"/>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108" name="Google Shape;108;p19"/>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109" name="Google Shape;109;p19"/>
          <p:cNvSpPr txBox="1"/>
          <p:nvPr>
            <p:ph idx="2" type="subTitle"/>
          </p:nvPr>
        </p:nvSpPr>
        <p:spPr>
          <a:xfrm>
            <a:off x="663788" y="4627163"/>
            <a:ext cx="6887100" cy="419700"/>
          </a:xfrm>
          <a:prstGeom prst="rect">
            <a:avLst/>
          </a:prstGeom>
        </p:spPr>
        <p:txBody>
          <a:bodyPr anchorCtr="0" anchor="b" bIns="91425" lIns="91425" spcFirstLastPara="1" rIns="91425" wrap="square" tIns="91425">
            <a:no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p:txBody>
      </p:sp>
      <p:sp>
        <p:nvSpPr>
          <p:cNvPr id="110" name="Google Shape;110;p19"/>
          <p:cNvSpPr txBox="1"/>
          <p:nvPr/>
        </p:nvSpPr>
        <p:spPr>
          <a:xfrm>
            <a:off x="791400" y="1556975"/>
            <a:ext cx="7655700" cy="297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200">
              <a:latin typeface="Overpass Light"/>
              <a:ea typeface="Overpass Light"/>
              <a:cs typeface="Overpass Light"/>
              <a:sym typeface="Overpass Light"/>
            </a:endParaRPr>
          </a:p>
        </p:txBody>
      </p:sp>
      <p:sp>
        <p:nvSpPr>
          <p:cNvPr id="111" name="Google Shape;111;p19"/>
          <p:cNvSpPr/>
          <p:nvPr/>
        </p:nvSpPr>
        <p:spPr>
          <a:xfrm>
            <a:off x="7911550" y="278300"/>
            <a:ext cx="904500" cy="303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9"/>
          <p:cNvSpPr/>
          <p:nvPr/>
        </p:nvSpPr>
        <p:spPr>
          <a:xfrm>
            <a:off x="7059350" y="4707875"/>
            <a:ext cx="974100" cy="258300"/>
          </a:xfrm>
          <a:prstGeom prst="roundRect">
            <a:avLst>
              <a:gd fmla="val 16667" name="adj"/>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4">
  <p:cSld name="CUSTOM_4_27">
    <p:spTree>
      <p:nvGrpSpPr>
        <p:cNvPr id="113" name="Shape 113"/>
        <p:cNvGrpSpPr/>
        <p:nvPr/>
      </p:nvGrpSpPr>
      <p:grpSpPr>
        <a:xfrm>
          <a:off x="0" y="0"/>
          <a:ext cx="0" cy="0"/>
          <a:chOff x="0" y="0"/>
          <a:chExt cx="0" cy="0"/>
        </a:xfrm>
      </p:grpSpPr>
      <p:sp>
        <p:nvSpPr>
          <p:cNvPr id="114" name="Google Shape;114;p20"/>
          <p:cNvSpPr txBox="1"/>
          <p:nvPr>
            <p:ph type="title"/>
          </p:nvPr>
        </p:nvSpPr>
        <p:spPr>
          <a:xfrm>
            <a:off x="1314450" y="709500"/>
            <a:ext cx="6515100" cy="725700"/>
          </a:xfrm>
          <a:prstGeom prst="rect">
            <a:avLst/>
          </a:prstGeom>
        </p:spPr>
        <p:txBody>
          <a:bodyPr anchorCtr="0" anchor="t" bIns="91425" lIns="91425" spcFirstLastPara="1" rIns="91425" wrap="square" tIns="91425">
            <a:noAutofit/>
          </a:bodyPr>
          <a:lstStyle>
            <a:lvl1pPr lvl="0" rtl="0" algn="ctr">
              <a:lnSpc>
                <a:spcPct val="130000"/>
              </a:lnSpc>
              <a:spcBef>
                <a:spcPts val="0"/>
              </a:spcBef>
              <a:spcAft>
                <a:spcPts val="0"/>
              </a:spcAft>
              <a:buNone/>
              <a:defRPr sz="2000">
                <a:solidFill>
                  <a:srgbClr val="000000"/>
                </a:solidFill>
              </a:defRPr>
            </a:lvl1pPr>
            <a:lvl2pPr lvl="1" rtl="0" algn="ctr">
              <a:lnSpc>
                <a:spcPct val="130000"/>
              </a:lnSpc>
              <a:spcBef>
                <a:spcPts val="0"/>
              </a:spcBef>
              <a:spcAft>
                <a:spcPts val="0"/>
              </a:spcAft>
              <a:buNone/>
              <a:defRPr sz="2000">
                <a:solidFill>
                  <a:srgbClr val="000000"/>
                </a:solidFill>
              </a:defRPr>
            </a:lvl2pPr>
            <a:lvl3pPr lvl="2" rtl="0" algn="ctr">
              <a:lnSpc>
                <a:spcPct val="130000"/>
              </a:lnSpc>
              <a:spcBef>
                <a:spcPts val="0"/>
              </a:spcBef>
              <a:spcAft>
                <a:spcPts val="0"/>
              </a:spcAft>
              <a:buNone/>
              <a:defRPr sz="2000">
                <a:solidFill>
                  <a:srgbClr val="000000"/>
                </a:solidFill>
              </a:defRPr>
            </a:lvl3pPr>
            <a:lvl4pPr lvl="3" rtl="0" algn="ctr">
              <a:lnSpc>
                <a:spcPct val="130000"/>
              </a:lnSpc>
              <a:spcBef>
                <a:spcPts val="0"/>
              </a:spcBef>
              <a:spcAft>
                <a:spcPts val="0"/>
              </a:spcAft>
              <a:buNone/>
              <a:defRPr sz="2000">
                <a:solidFill>
                  <a:srgbClr val="000000"/>
                </a:solidFill>
              </a:defRPr>
            </a:lvl4pPr>
            <a:lvl5pPr lvl="4" rtl="0" algn="ctr">
              <a:lnSpc>
                <a:spcPct val="130000"/>
              </a:lnSpc>
              <a:spcBef>
                <a:spcPts val="0"/>
              </a:spcBef>
              <a:spcAft>
                <a:spcPts val="0"/>
              </a:spcAft>
              <a:buNone/>
              <a:defRPr sz="2000">
                <a:solidFill>
                  <a:srgbClr val="000000"/>
                </a:solidFill>
              </a:defRPr>
            </a:lvl5pPr>
            <a:lvl6pPr lvl="5" rtl="0" algn="ctr">
              <a:lnSpc>
                <a:spcPct val="130000"/>
              </a:lnSpc>
              <a:spcBef>
                <a:spcPts val="0"/>
              </a:spcBef>
              <a:spcAft>
                <a:spcPts val="0"/>
              </a:spcAft>
              <a:buNone/>
              <a:defRPr sz="2000">
                <a:solidFill>
                  <a:srgbClr val="000000"/>
                </a:solidFill>
              </a:defRPr>
            </a:lvl6pPr>
            <a:lvl7pPr lvl="6" rtl="0" algn="ctr">
              <a:lnSpc>
                <a:spcPct val="130000"/>
              </a:lnSpc>
              <a:spcBef>
                <a:spcPts val="0"/>
              </a:spcBef>
              <a:spcAft>
                <a:spcPts val="0"/>
              </a:spcAft>
              <a:buNone/>
              <a:defRPr sz="2000">
                <a:solidFill>
                  <a:srgbClr val="000000"/>
                </a:solidFill>
              </a:defRPr>
            </a:lvl7pPr>
            <a:lvl8pPr lvl="7" rtl="0" algn="ctr">
              <a:lnSpc>
                <a:spcPct val="130000"/>
              </a:lnSpc>
              <a:spcBef>
                <a:spcPts val="0"/>
              </a:spcBef>
              <a:spcAft>
                <a:spcPts val="0"/>
              </a:spcAft>
              <a:buNone/>
              <a:defRPr sz="2000">
                <a:solidFill>
                  <a:srgbClr val="000000"/>
                </a:solidFill>
              </a:defRPr>
            </a:lvl8pPr>
            <a:lvl9pPr lvl="8" rtl="0" algn="ctr">
              <a:lnSpc>
                <a:spcPct val="130000"/>
              </a:lnSpc>
              <a:spcBef>
                <a:spcPts val="0"/>
              </a:spcBef>
              <a:spcAft>
                <a:spcPts val="0"/>
              </a:spcAft>
              <a:buNone/>
              <a:defRPr sz="2000">
                <a:solidFill>
                  <a:srgbClr val="000000"/>
                </a:solidFill>
              </a:defRPr>
            </a:lvl9pPr>
          </a:lstStyle>
          <a:p/>
        </p:txBody>
      </p:sp>
      <p:cxnSp>
        <p:nvCxnSpPr>
          <p:cNvPr id="115" name="Google Shape;115;p20"/>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116" name="Google Shape;116;p20"/>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9pPr>
          </a:lstStyle>
          <a:p/>
        </p:txBody>
      </p:sp>
      <p:cxnSp>
        <p:nvCxnSpPr>
          <p:cNvPr id="117" name="Google Shape;117;p20"/>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118" name="Google Shape;118;p20"/>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119" name="Google Shape;119;p20"/>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120" name="Google Shape;120;p20"/>
          <p:cNvSpPr txBox="1"/>
          <p:nvPr>
            <p:ph idx="2" type="subTitle"/>
          </p:nvPr>
        </p:nvSpPr>
        <p:spPr>
          <a:xfrm>
            <a:off x="663788" y="4627163"/>
            <a:ext cx="6887100" cy="419700"/>
          </a:xfrm>
          <a:prstGeom prst="rect">
            <a:avLst/>
          </a:prstGeom>
        </p:spPr>
        <p:txBody>
          <a:bodyPr anchorCtr="0" anchor="b" bIns="91425" lIns="91425" spcFirstLastPara="1" rIns="91425" wrap="square" tIns="91425">
            <a:no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 1">
  <p:cSld name=" 1">
    <p:spTree>
      <p:nvGrpSpPr>
        <p:cNvPr id="121" name="Shape 121"/>
        <p:cNvGrpSpPr/>
        <p:nvPr/>
      </p:nvGrpSpPr>
      <p:grpSpPr>
        <a:xfrm>
          <a:off x="0" y="0"/>
          <a:ext cx="0" cy="0"/>
          <a:chOff x="0" y="0"/>
          <a:chExt cx="0" cy="0"/>
        </a:xfrm>
      </p:grpSpPr>
      <p:pic>
        <p:nvPicPr>
          <p:cNvPr id="122" name="Google Shape;122;p21"/>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cxnSp>
        <p:nvCxnSpPr>
          <p:cNvPr id="123" name="Google Shape;123;p21"/>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cxnSp>
        <p:nvCxnSpPr>
          <p:cNvPr id="124" name="Google Shape;124;p21"/>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black no subtitle top 1">
  <p:cSld name="CUSTOM_2_2_1">
    <p:bg>
      <p:bgPr>
        <a:blipFill>
          <a:blip r:embed="rId2">
            <a:alphaModFix/>
          </a:blip>
          <a:stretch>
            <a:fillRect/>
          </a:stretch>
        </a:blipFill>
      </p:bgPr>
    </p:bg>
    <p:spTree>
      <p:nvGrpSpPr>
        <p:cNvPr id="125" name="Shape 125"/>
        <p:cNvGrpSpPr/>
        <p:nvPr/>
      </p:nvGrpSpPr>
      <p:grpSpPr>
        <a:xfrm>
          <a:off x="0" y="0"/>
          <a:ext cx="0" cy="0"/>
          <a:chOff x="0" y="0"/>
          <a:chExt cx="0" cy="0"/>
        </a:xfrm>
      </p:grpSpPr>
      <p:sp>
        <p:nvSpPr>
          <p:cNvPr id="126" name="Google Shape;126;p22"/>
          <p:cNvSpPr txBox="1"/>
          <p:nvPr>
            <p:ph type="title"/>
          </p:nvPr>
        </p:nvSpPr>
        <p:spPr>
          <a:xfrm>
            <a:off x="335831" y="813421"/>
            <a:ext cx="5118600" cy="1578900"/>
          </a:xfrm>
          <a:prstGeom prst="rect">
            <a:avLst/>
          </a:prstGeom>
        </p:spPr>
        <p:txBody>
          <a:bodyPr anchorCtr="0" anchor="t" bIns="68575" lIns="329175" spcFirstLastPara="1" rIns="68575" wrap="square" tIns="68575">
            <a:noAutofit/>
          </a:bodyPr>
          <a:lstStyle>
            <a:lvl1pPr lvl="0" rtl="0">
              <a:spcBef>
                <a:spcPts val="0"/>
              </a:spcBef>
              <a:spcAft>
                <a:spcPts val="0"/>
              </a:spcAft>
              <a:buNone/>
              <a:defRPr b="1" sz="4500">
                <a:solidFill>
                  <a:srgbClr val="EBEBEB"/>
                </a:solidFill>
                <a:latin typeface="Overpass"/>
                <a:ea typeface="Overpass"/>
                <a:cs typeface="Overpass"/>
                <a:sym typeface="Overpass"/>
              </a:defRPr>
            </a:lvl1pPr>
            <a:lvl2pPr lvl="1" rtl="0">
              <a:spcBef>
                <a:spcPts val="0"/>
              </a:spcBef>
              <a:spcAft>
                <a:spcPts val="0"/>
              </a:spcAft>
              <a:buNone/>
              <a:defRPr b="1" sz="4500">
                <a:solidFill>
                  <a:srgbClr val="EBEBEB"/>
                </a:solidFill>
                <a:latin typeface="Overpass"/>
                <a:ea typeface="Overpass"/>
                <a:cs typeface="Overpass"/>
                <a:sym typeface="Overpass"/>
              </a:defRPr>
            </a:lvl2pPr>
            <a:lvl3pPr lvl="2" rtl="0">
              <a:spcBef>
                <a:spcPts val="0"/>
              </a:spcBef>
              <a:spcAft>
                <a:spcPts val="0"/>
              </a:spcAft>
              <a:buNone/>
              <a:defRPr b="1" sz="4500">
                <a:solidFill>
                  <a:srgbClr val="EBEBEB"/>
                </a:solidFill>
                <a:latin typeface="Overpass"/>
                <a:ea typeface="Overpass"/>
                <a:cs typeface="Overpass"/>
                <a:sym typeface="Overpass"/>
              </a:defRPr>
            </a:lvl3pPr>
            <a:lvl4pPr lvl="3" rtl="0">
              <a:spcBef>
                <a:spcPts val="0"/>
              </a:spcBef>
              <a:spcAft>
                <a:spcPts val="0"/>
              </a:spcAft>
              <a:buNone/>
              <a:defRPr b="1" sz="4500">
                <a:solidFill>
                  <a:srgbClr val="EBEBEB"/>
                </a:solidFill>
                <a:latin typeface="Overpass"/>
                <a:ea typeface="Overpass"/>
                <a:cs typeface="Overpass"/>
                <a:sym typeface="Overpass"/>
              </a:defRPr>
            </a:lvl4pPr>
            <a:lvl5pPr lvl="4" rtl="0">
              <a:spcBef>
                <a:spcPts val="0"/>
              </a:spcBef>
              <a:spcAft>
                <a:spcPts val="0"/>
              </a:spcAft>
              <a:buNone/>
              <a:defRPr b="1" sz="4500">
                <a:solidFill>
                  <a:srgbClr val="EBEBEB"/>
                </a:solidFill>
                <a:latin typeface="Overpass"/>
                <a:ea typeface="Overpass"/>
                <a:cs typeface="Overpass"/>
                <a:sym typeface="Overpass"/>
              </a:defRPr>
            </a:lvl5pPr>
            <a:lvl6pPr lvl="5" rtl="0">
              <a:spcBef>
                <a:spcPts val="0"/>
              </a:spcBef>
              <a:spcAft>
                <a:spcPts val="0"/>
              </a:spcAft>
              <a:buNone/>
              <a:defRPr b="1" sz="4500">
                <a:solidFill>
                  <a:srgbClr val="EBEBEB"/>
                </a:solidFill>
                <a:latin typeface="Overpass"/>
                <a:ea typeface="Overpass"/>
                <a:cs typeface="Overpass"/>
                <a:sym typeface="Overpass"/>
              </a:defRPr>
            </a:lvl6pPr>
            <a:lvl7pPr lvl="6" rtl="0">
              <a:spcBef>
                <a:spcPts val="0"/>
              </a:spcBef>
              <a:spcAft>
                <a:spcPts val="0"/>
              </a:spcAft>
              <a:buNone/>
              <a:defRPr b="1" sz="4500">
                <a:solidFill>
                  <a:srgbClr val="EBEBEB"/>
                </a:solidFill>
                <a:latin typeface="Overpass"/>
                <a:ea typeface="Overpass"/>
                <a:cs typeface="Overpass"/>
                <a:sym typeface="Overpass"/>
              </a:defRPr>
            </a:lvl7pPr>
            <a:lvl8pPr lvl="7" rtl="0">
              <a:spcBef>
                <a:spcPts val="0"/>
              </a:spcBef>
              <a:spcAft>
                <a:spcPts val="0"/>
              </a:spcAft>
              <a:buNone/>
              <a:defRPr b="1" sz="4500">
                <a:solidFill>
                  <a:srgbClr val="EBEBEB"/>
                </a:solidFill>
                <a:latin typeface="Overpass"/>
                <a:ea typeface="Overpass"/>
                <a:cs typeface="Overpass"/>
                <a:sym typeface="Overpass"/>
              </a:defRPr>
            </a:lvl8pPr>
            <a:lvl9pPr lvl="8" rtl="0">
              <a:spcBef>
                <a:spcPts val="0"/>
              </a:spcBef>
              <a:spcAft>
                <a:spcPts val="0"/>
              </a:spcAft>
              <a:buNone/>
              <a:defRPr b="1" sz="4500">
                <a:solidFill>
                  <a:srgbClr val="EBEBEB"/>
                </a:solidFill>
                <a:latin typeface="Overpass"/>
                <a:ea typeface="Overpass"/>
                <a:cs typeface="Overpass"/>
                <a:sym typeface="Overpass"/>
              </a:defRPr>
            </a:lvl9pPr>
          </a:lstStyle>
          <a:p/>
        </p:txBody>
      </p:sp>
      <p:cxnSp>
        <p:nvCxnSpPr>
          <p:cNvPr id="127" name="Google Shape;127;p22"/>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128" name="Google Shape;128;p22"/>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lvl1pPr lvl="0" rtl="0" algn="ctr">
              <a:buNone/>
              <a:defRPr sz="600">
                <a:solidFill>
                  <a:srgbClr val="EBEBEB"/>
                </a:solidFill>
                <a:latin typeface="Overpass SemiBold"/>
                <a:ea typeface="Overpass SemiBold"/>
                <a:cs typeface="Overpass SemiBold"/>
                <a:sym typeface="Overpass SemiBold"/>
              </a:defRPr>
            </a:lvl1pPr>
            <a:lvl2pPr lvl="1" rtl="0" algn="ctr">
              <a:buNone/>
              <a:defRPr sz="600">
                <a:solidFill>
                  <a:srgbClr val="EBEBEB"/>
                </a:solidFill>
                <a:latin typeface="Overpass SemiBold"/>
                <a:ea typeface="Overpass SemiBold"/>
                <a:cs typeface="Overpass SemiBold"/>
                <a:sym typeface="Overpass SemiBold"/>
              </a:defRPr>
            </a:lvl2pPr>
            <a:lvl3pPr lvl="2" rtl="0" algn="ctr">
              <a:buNone/>
              <a:defRPr sz="600">
                <a:solidFill>
                  <a:srgbClr val="EBEBEB"/>
                </a:solidFill>
                <a:latin typeface="Overpass SemiBold"/>
                <a:ea typeface="Overpass SemiBold"/>
                <a:cs typeface="Overpass SemiBold"/>
                <a:sym typeface="Overpass SemiBold"/>
              </a:defRPr>
            </a:lvl3pPr>
            <a:lvl4pPr lvl="3" rtl="0" algn="ctr">
              <a:buNone/>
              <a:defRPr sz="600">
                <a:solidFill>
                  <a:srgbClr val="EBEBEB"/>
                </a:solidFill>
                <a:latin typeface="Overpass SemiBold"/>
                <a:ea typeface="Overpass SemiBold"/>
                <a:cs typeface="Overpass SemiBold"/>
                <a:sym typeface="Overpass SemiBold"/>
              </a:defRPr>
            </a:lvl4pPr>
            <a:lvl5pPr lvl="4" rtl="0" algn="ctr">
              <a:buNone/>
              <a:defRPr sz="600">
                <a:solidFill>
                  <a:srgbClr val="EBEBEB"/>
                </a:solidFill>
                <a:latin typeface="Overpass SemiBold"/>
                <a:ea typeface="Overpass SemiBold"/>
                <a:cs typeface="Overpass SemiBold"/>
                <a:sym typeface="Overpass SemiBold"/>
              </a:defRPr>
            </a:lvl5pPr>
            <a:lvl6pPr lvl="5" rtl="0" algn="ctr">
              <a:buNone/>
              <a:defRPr sz="600">
                <a:solidFill>
                  <a:srgbClr val="EBEBEB"/>
                </a:solidFill>
                <a:latin typeface="Overpass SemiBold"/>
                <a:ea typeface="Overpass SemiBold"/>
                <a:cs typeface="Overpass SemiBold"/>
                <a:sym typeface="Overpass SemiBold"/>
              </a:defRPr>
            </a:lvl6pPr>
            <a:lvl7pPr lvl="6" rtl="0" algn="ctr">
              <a:buNone/>
              <a:defRPr sz="600">
                <a:solidFill>
                  <a:srgbClr val="EBEBEB"/>
                </a:solidFill>
                <a:latin typeface="Overpass SemiBold"/>
                <a:ea typeface="Overpass SemiBold"/>
                <a:cs typeface="Overpass SemiBold"/>
                <a:sym typeface="Overpass SemiBold"/>
              </a:defRPr>
            </a:lvl7pPr>
            <a:lvl8pPr lvl="7" rtl="0" algn="ctr">
              <a:buNone/>
              <a:defRPr sz="600">
                <a:solidFill>
                  <a:srgbClr val="EBEBEB"/>
                </a:solidFill>
                <a:latin typeface="Overpass SemiBold"/>
                <a:ea typeface="Overpass SemiBold"/>
                <a:cs typeface="Overpass SemiBold"/>
                <a:sym typeface="Overpass SemiBold"/>
              </a:defRPr>
            </a:lvl8pPr>
            <a:lvl9pPr lvl="8" rtl="0" algn="ctr">
              <a:buNone/>
              <a:defRPr sz="600">
                <a:solidFill>
                  <a:srgbClr val="EBEBEB"/>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cxnSp>
        <p:nvCxnSpPr>
          <p:cNvPr id="129" name="Google Shape;129;p22"/>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130" name="Google Shape;130;p22"/>
          <p:cNvSpPr txBox="1"/>
          <p:nvPr>
            <p:ph idx="1" type="subTitle"/>
          </p:nvPr>
        </p:nvSpPr>
        <p:spPr>
          <a:xfrm>
            <a:off x="6938588" y="1307790"/>
            <a:ext cx="1593300" cy="2481900"/>
          </a:xfrm>
          <a:prstGeom prst="rect">
            <a:avLst/>
          </a:prstGeom>
        </p:spPr>
        <p:txBody>
          <a:bodyPr anchorCtr="0" anchor="t" bIns="91425" lIns="91425" spcFirstLastPara="1" rIns="91425" wrap="square" tIns="91425">
            <a:noAutofit/>
          </a:bodyPr>
          <a:lstStyle>
            <a:lvl1pPr lvl="0" rtl="0">
              <a:lnSpc>
                <a:spcPct val="174000"/>
              </a:lnSpc>
              <a:spcBef>
                <a:spcPts val="0"/>
              </a:spcBef>
              <a:spcAft>
                <a:spcPts val="0"/>
              </a:spcAft>
              <a:buNone/>
              <a:defRPr sz="1100">
                <a:solidFill>
                  <a:srgbClr val="4D4D4F"/>
                </a:solidFill>
              </a:defRPr>
            </a:lvl1pPr>
            <a:lvl2pPr lvl="1" rtl="0">
              <a:lnSpc>
                <a:spcPct val="174000"/>
              </a:lnSpc>
              <a:spcBef>
                <a:spcPts val="0"/>
              </a:spcBef>
              <a:spcAft>
                <a:spcPts val="0"/>
              </a:spcAft>
              <a:buNone/>
              <a:defRPr sz="1100">
                <a:solidFill>
                  <a:srgbClr val="4D4D4F"/>
                </a:solidFill>
              </a:defRPr>
            </a:lvl2pPr>
            <a:lvl3pPr lvl="2" rtl="0">
              <a:lnSpc>
                <a:spcPct val="174000"/>
              </a:lnSpc>
              <a:spcBef>
                <a:spcPts val="0"/>
              </a:spcBef>
              <a:spcAft>
                <a:spcPts val="0"/>
              </a:spcAft>
              <a:buNone/>
              <a:defRPr sz="1100">
                <a:solidFill>
                  <a:srgbClr val="4D4D4F"/>
                </a:solidFill>
              </a:defRPr>
            </a:lvl3pPr>
            <a:lvl4pPr lvl="3" rtl="0">
              <a:lnSpc>
                <a:spcPct val="174000"/>
              </a:lnSpc>
              <a:spcBef>
                <a:spcPts val="0"/>
              </a:spcBef>
              <a:spcAft>
                <a:spcPts val="0"/>
              </a:spcAft>
              <a:buNone/>
              <a:defRPr sz="1100">
                <a:solidFill>
                  <a:srgbClr val="4D4D4F"/>
                </a:solidFill>
              </a:defRPr>
            </a:lvl4pPr>
            <a:lvl5pPr lvl="4" rtl="0">
              <a:lnSpc>
                <a:spcPct val="174000"/>
              </a:lnSpc>
              <a:spcBef>
                <a:spcPts val="0"/>
              </a:spcBef>
              <a:spcAft>
                <a:spcPts val="0"/>
              </a:spcAft>
              <a:buNone/>
              <a:defRPr sz="1100">
                <a:solidFill>
                  <a:srgbClr val="4D4D4F"/>
                </a:solidFill>
              </a:defRPr>
            </a:lvl5pPr>
            <a:lvl6pPr lvl="5" rtl="0">
              <a:lnSpc>
                <a:spcPct val="174000"/>
              </a:lnSpc>
              <a:spcBef>
                <a:spcPts val="0"/>
              </a:spcBef>
              <a:spcAft>
                <a:spcPts val="0"/>
              </a:spcAft>
              <a:buNone/>
              <a:defRPr sz="1100">
                <a:solidFill>
                  <a:srgbClr val="4D4D4F"/>
                </a:solidFill>
              </a:defRPr>
            </a:lvl6pPr>
            <a:lvl7pPr lvl="6" rtl="0">
              <a:lnSpc>
                <a:spcPct val="174000"/>
              </a:lnSpc>
              <a:spcBef>
                <a:spcPts val="0"/>
              </a:spcBef>
              <a:spcAft>
                <a:spcPts val="0"/>
              </a:spcAft>
              <a:buNone/>
              <a:defRPr sz="1100">
                <a:solidFill>
                  <a:srgbClr val="4D4D4F"/>
                </a:solidFill>
              </a:defRPr>
            </a:lvl7pPr>
            <a:lvl8pPr lvl="7" rtl="0">
              <a:lnSpc>
                <a:spcPct val="174000"/>
              </a:lnSpc>
              <a:spcBef>
                <a:spcPts val="0"/>
              </a:spcBef>
              <a:spcAft>
                <a:spcPts val="0"/>
              </a:spcAft>
              <a:buNone/>
              <a:defRPr sz="1100">
                <a:solidFill>
                  <a:srgbClr val="4D4D4F"/>
                </a:solidFill>
              </a:defRPr>
            </a:lvl8pPr>
            <a:lvl9pPr lvl="8" rtl="0">
              <a:lnSpc>
                <a:spcPct val="174000"/>
              </a:lnSpc>
              <a:spcBef>
                <a:spcPts val="0"/>
              </a:spcBef>
              <a:spcAft>
                <a:spcPts val="0"/>
              </a:spcAft>
              <a:buNone/>
              <a:defRPr sz="1100">
                <a:solidFill>
                  <a:srgbClr val="4D4D4F"/>
                </a:solidFill>
              </a:defRPr>
            </a:lvl9pPr>
          </a:lstStyle>
          <a:p/>
        </p:txBody>
      </p:sp>
      <p:pic>
        <p:nvPicPr>
          <p:cNvPr id="131" name="Google Shape;131;p22"/>
          <p:cNvPicPr preferRelativeResize="0"/>
          <p:nvPr/>
        </p:nvPicPr>
        <p:blipFill rotWithShape="1">
          <a:blip r:embed="rId3">
            <a:alphaModFix/>
          </a:blip>
          <a:srcRect b="317" l="0" r="0" t="327"/>
          <a:stretch/>
        </p:blipFill>
        <p:spPr>
          <a:xfrm>
            <a:off x="8033460" y="4734938"/>
            <a:ext cx="731888" cy="171091"/>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3 1">
  <p:cSld name="CUSTOM_4_8_1">
    <p:spTree>
      <p:nvGrpSpPr>
        <p:cNvPr id="132" name="Shape 132"/>
        <p:cNvGrpSpPr/>
        <p:nvPr/>
      </p:nvGrpSpPr>
      <p:grpSpPr>
        <a:xfrm>
          <a:off x="0" y="0"/>
          <a:ext cx="0" cy="0"/>
          <a:chOff x="0" y="0"/>
          <a:chExt cx="0" cy="0"/>
        </a:xfrm>
      </p:grpSpPr>
      <p:sp>
        <p:nvSpPr>
          <p:cNvPr id="133" name="Google Shape;133;p23"/>
          <p:cNvSpPr txBox="1"/>
          <p:nvPr>
            <p:ph type="title"/>
          </p:nvPr>
        </p:nvSpPr>
        <p:spPr>
          <a:xfrm>
            <a:off x="1314450" y="709500"/>
            <a:ext cx="6515100" cy="725700"/>
          </a:xfrm>
          <a:prstGeom prst="rect">
            <a:avLst/>
          </a:prstGeom>
        </p:spPr>
        <p:txBody>
          <a:bodyPr anchorCtr="0" anchor="t" bIns="91425" lIns="91425" spcFirstLastPara="1" rIns="91425" wrap="square" tIns="91425">
            <a:noAutofit/>
          </a:bodyPr>
          <a:lstStyle>
            <a:lvl1pPr lvl="0" rtl="0" algn="ctr">
              <a:lnSpc>
                <a:spcPct val="130000"/>
              </a:lnSpc>
              <a:spcBef>
                <a:spcPts val="0"/>
              </a:spcBef>
              <a:spcAft>
                <a:spcPts val="0"/>
              </a:spcAft>
              <a:buNone/>
              <a:defRPr sz="2000">
                <a:solidFill>
                  <a:srgbClr val="000000"/>
                </a:solidFill>
              </a:defRPr>
            </a:lvl1pPr>
            <a:lvl2pPr lvl="1" rtl="0" algn="ctr">
              <a:lnSpc>
                <a:spcPct val="130000"/>
              </a:lnSpc>
              <a:spcBef>
                <a:spcPts val="0"/>
              </a:spcBef>
              <a:spcAft>
                <a:spcPts val="0"/>
              </a:spcAft>
              <a:buNone/>
              <a:defRPr sz="2000">
                <a:solidFill>
                  <a:srgbClr val="000000"/>
                </a:solidFill>
              </a:defRPr>
            </a:lvl2pPr>
            <a:lvl3pPr lvl="2" rtl="0" algn="ctr">
              <a:lnSpc>
                <a:spcPct val="130000"/>
              </a:lnSpc>
              <a:spcBef>
                <a:spcPts val="0"/>
              </a:spcBef>
              <a:spcAft>
                <a:spcPts val="0"/>
              </a:spcAft>
              <a:buNone/>
              <a:defRPr sz="2000">
                <a:solidFill>
                  <a:srgbClr val="000000"/>
                </a:solidFill>
              </a:defRPr>
            </a:lvl3pPr>
            <a:lvl4pPr lvl="3" rtl="0" algn="ctr">
              <a:lnSpc>
                <a:spcPct val="130000"/>
              </a:lnSpc>
              <a:spcBef>
                <a:spcPts val="0"/>
              </a:spcBef>
              <a:spcAft>
                <a:spcPts val="0"/>
              </a:spcAft>
              <a:buNone/>
              <a:defRPr sz="2000">
                <a:solidFill>
                  <a:srgbClr val="000000"/>
                </a:solidFill>
              </a:defRPr>
            </a:lvl4pPr>
            <a:lvl5pPr lvl="4" rtl="0" algn="ctr">
              <a:lnSpc>
                <a:spcPct val="130000"/>
              </a:lnSpc>
              <a:spcBef>
                <a:spcPts val="0"/>
              </a:spcBef>
              <a:spcAft>
                <a:spcPts val="0"/>
              </a:spcAft>
              <a:buNone/>
              <a:defRPr sz="2000">
                <a:solidFill>
                  <a:srgbClr val="000000"/>
                </a:solidFill>
              </a:defRPr>
            </a:lvl5pPr>
            <a:lvl6pPr lvl="5" rtl="0" algn="ctr">
              <a:lnSpc>
                <a:spcPct val="130000"/>
              </a:lnSpc>
              <a:spcBef>
                <a:spcPts val="0"/>
              </a:spcBef>
              <a:spcAft>
                <a:spcPts val="0"/>
              </a:spcAft>
              <a:buNone/>
              <a:defRPr sz="2000">
                <a:solidFill>
                  <a:srgbClr val="000000"/>
                </a:solidFill>
              </a:defRPr>
            </a:lvl6pPr>
            <a:lvl7pPr lvl="6" rtl="0" algn="ctr">
              <a:lnSpc>
                <a:spcPct val="130000"/>
              </a:lnSpc>
              <a:spcBef>
                <a:spcPts val="0"/>
              </a:spcBef>
              <a:spcAft>
                <a:spcPts val="0"/>
              </a:spcAft>
              <a:buNone/>
              <a:defRPr sz="2000">
                <a:solidFill>
                  <a:srgbClr val="000000"/>
                </a:solidFill>
              </a:defRPr>
            </a:lvl7pPr>
            <a:lvl8pPr lvl="7" rtl="0" algn="ctr">
              <a:lnSpc>
                <a:spcPct val="130000"/>
              </a:lnSpc>
              <a:spcBef>
                <a:spcPts val="0"/>
              </a:spcBef>
              <a:spcAft>
                <a:spcPts val="0"/>
              </a:spcAft>
              <a:buNone/>
              <a:defRPr sz="2000">
                <a:solidFill>
                  <a:srgbClr val="000000"/>
                </a:solidFill>
              </a:defRPr>
            </a:lvl8pPr>
            <a:lvl9pPr lvl="8" rtl="0" algn="ctr">
              <a:lnSpc>
                <a:spcPct val="130000"/>
              </a:lnSpc>
              <a:spcBef>
                <a:spcPts val="0"/>
              </a:spcBef>
              <a:spcAft>
                <a:spcPts val="0"/>
              </a:spcAft>
              <a:buNone/>
              <a:defRPr sz="2000">
                <a:solidFill>
                  <a:srgbClr val="000000"/>
                </a:solidFill>
              </a:defRPr>
            </a:lvl9pPr>
          </a:lstStyle>
          <a:p/>
        </p:txBody>
      </p:sp>
      <p:cxnSp>
        <p:nvCxnSpPr>
          <p:cNvPr id="134" name="Google Shape;134;p23"/>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cxnSp>
        <p:nvCxnSpPr>
          <p:cNvPr id="135" name="Google Shape;135;p23"/>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136" name="Google Shape;136;p23"/>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137" name="Google Shape;137;p23"/>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138" name="Google Shape;138;p23"/>
          <p:cNvSpPr txBox="1"/>
          <p:nvPr/>
        </p:nvSpPr>
        <p:spPr>
          <a:xfrm>
            <a:off x="389725" y="150"/>
            <a:ext cx="8754300" cy="3039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t/>
            </a:r>
            <a:endParaRPr>
              <a:latin typeface="Overpass Light"/>
              <a:ea typeface="Overpass Light"/>
              <a:cs typeface="Overpass Light"/>
              <a:sym typeface="Overpass Light"/>
            </a:endParaRPr>
          </a:p>
          <a:p>
            <a:pPr indent="0" lvl="0" marL="0" rtl="0" algn="r">
              <a:spcBef>
                <a:spcPts val="0"/>
              </a:spcBef>
              <a:spcAft>
                <a:spcPts val="0"/>
              </a:spcAft>
              <a:buClr>
                <a:schemeClr val="dk1"/>
              </a:buClr>
              <a:buSzPts val="1100"/>
              <a:buFont typeface="Arial"/>
              <a:buNone/>
            </a:pPr>
            <a:r>
              <a:t/>
            </a:r>
            <a:endParaRPr>
              <a:latin typeface="Overpass Light"/>
              <a:ea typeface="Overpass Light"/>
              <a:cs typeface="Overpass Light"/>
              <a:sym typeface="Overpass Light"/>
            </a:endParaRPr>
          </a:p>
          <a:p>
            <a:pPr indent="0" lvl="0" marL="0" rtl="0" algn="r">
              <a:spcBef>
                <a:spcPts val="0"/>
              </a:spcBef>
              <a:spcAft>
                <a:spcPts val="0"/>
              </a:spcAft>
              <a:buClr>
                <a:schemeClr val="dk1"/>
              </a:buClr>
              <a:buSzPts val="1100"/>
              <a:buFont typeface="Arial"/>
              <a:buNone/>
            </a:pPr>
            <a:r>
              <a:t/>
            </a:r>
            <a:endParaRPr>
              <a:latin typeface="Overpass Light"/>
              <a:ea typeface="Overpass Light"/>
              <a:cs typeface="Overpass Light"/>
              <a:sym typeface="Overpass Light"/>
            </a:endParaRPr>
          </a:p>
          <a:p>
            <a:pPr indent="0" lvl="0" marL="0" rtl="0" algn="r">
              <a:spcBef>
                <a:spcPts val="0"/>
              </a:spcBef>
              <a:spcAft>
                <a:spcPts val="0"/>
              </a:spcAft>
              <a:buClr>
                <a:schemeClr val="dk1"/>
              </a:buClr>
              <a:buSzPts val="1100"/>
              <a:buFont typeface="Arial"/>
              <a:buNone/>
            </a:pPr>
            <a:r>
              <a:t/>
            </a:r>
            <a:endParaRPr>
              <a:latin typeface="Overpass Light"/>
              <a:ea typeface="Overpass Light"/>
              <a:cs typeface="Overpass Light"/>
              <a:sym typeface="Overpass Light"/>
            </a:endParaRPr>
          </a:p>
          <a:p>
            <a:pPr indent="0" lvl="0" marL="0" rtl="0" algn="r">
              <a:spcBef>
                <a:spcPts val="0"/>
              </a:spcBef>
              <a:spcAft>
                <a:spcPts val="0"/>
              </a:spcAft>
              <a:buClr>
                <a:schemeClr val="dk1"/>
              </a:buClr>
              <a:buSzPts val="1100"/>
              <a:buFont typeface="Arial"/>
              <a:buNone/>
            </a:pPr>
            <a:r>
              <a:t/>
            </a:r>
            <a:endParaRPr>
              <a:latin typeface="Overpass Light"/>
              <a:ea typeface="Overpass Light"/>
              <a:cs typeface="Overpass Light"/>
              <a:sym typeface="Overpass Light"/>
            </a:endParaRPr>
          </a:p>
          <a:p>
            <a:pPr indent="0" lvl="0" marL="0" rtl="0" algn="r">
              <a:spcBef>
                <a:spcPts val="0"/>
              </a:spcBef>
              <a:spcAft>
                <a:spcPts val="0"/>
              </a:spcAft>
              <a:buClr>
                <a:schemeClr val="dk1"/>
              </a:buClr>
              <a:buSzPts val="1100"/>
              <a:buFont typeface="Arial"/>
              <a:buNone/>
            </a:pPr>
            <a:r>
              <a:t/>
            </a:r>
            <a:endParaRPr>
              <a:latin typeface="Overpass Light"/>
              <a:ea typeface="Overpass Light"/>
              <a:cs typeface="Overpass Light"/>
              <a:sym typeface="Overpass Light"/>
            </a:endParaRPr>
          </a:p>
          <a:p>
            <a:pPr indent="0" lvl="0" marL="0" rtl="0" algn="r">
              <a:spcBef>
                <a:spcPts val="0"/>
              </a:spcBef>
              <a:spcAft>
                <a:spcPts val="0"/>
              </a:spcAft>
              <a:buClr>
                <a:schemeClr val="dk1"/>
              </a:buClr>
              <a:buSzPts val="1100"/>
              <a:buFont typeface="Arial"/>
              <a:buNone/>
            </a:pPr>
            <a:r>
              <a:t/>
            </a:r>
            <a:endParaRPr>
              <a:latin typeface="Overpass Light"/>
              <a:ea typeface="Overpass Light"/>
              <a:cs typeface="Overpass Light"/>
              <a:sym typeface="Overpass Light"/>
            </a:endParaRPr>
          </a:p>
          <a:p>
            <a:pPr indent="0" lvl="0" marL="0" rtl="0" algn="r">
              <a:spcBef>
                <a:spcPts val="0"/>
              </a:spcBef>
              <a:spcAft>
                <a:spcPts val="0"/>
              </a:spcAft>
              <a:buClr>
                <a:schemeClr val="dk1"/>
              </a:buClr>
              <a:buSzPts val="1100"/>
              <a:buFont typeface="Arial"/>
              <a:buNone/>
            </a:pPr>
            <a:r>
              <a:t/>
            </a:r>
            <a:endParaRPr>
              <a:latin typeface="Overpass Light"/>
              <a:ea typeface="Overpass Light"/>
              <a:cs typeface="Overpass Light"/>
              <a:sym typeface="Overpass Light"/>
            </a:endParaRPr>
          </a:p>
          <a:p>
            <a:pPr indent="0" lvl="0" marL="0" rtl="0" algn="r">
              <a:spcBef>
                <a:spcPts val="0"/>
              </a:spcBef>
              <a:spcAft>
                <a:spcPts val="0"/>
              </a:spcAft>
              <a:buClr>
                <a:schemeClr val="dk1"/>
              </a:buClr>
              <a:buSzPts val="1100"/>
              <a:buFont typeface="Arial"/>
              <a:buNone/>
            </a:pPr>
            <a:r>
              <a:t/>
            </a:r>
            <a:endParaRPr>
              <a:latin typeface="Overpass Light"/>
              <a:ea typeface="Overpass Light"/>
              <a:cs typeface="Overpass Light"/>
              <a:sym typeface="Overpass Light"/>
            </a:endParaRPr>
          </a:p>
          <a:p>
            <a:pPr indent="0" lvl="0" marL="0" rtl="0" algn="r">
              <a:spcBef>
                <a:spcPts val="0"/>
              </a:spcBef>
              <a:spcAft>
                <a:spcPts val="0"/>
              </a:spcAft>
              <a:buNone/>
            </a:pPr>
            <a:r>
              <a:t/>
            </a:r>
            <a:endParaRPr sz="600">
              <a:solidFill>
                <a:srgbClr val="666666"/>
              </a:solidFill>
              <a:latin typeface="Red Hat Display"/>
              <a:ea typeface="Red Hat Display"/>
              <a:cs typeface="Red Hat Display"/>
              <a:sym typeface="Red Hat Display"/>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only">
  <p:cSld name="CUSTOM_1_1">
    <p:spTree>
      <p:nvGrpSpPr>
        <p:cNvPr id="139" name="Shape 139"/>
        <p:cNvGrpSpPr/>
        <p:nvPr/>
      </p:nvGrpSpPr>
      <p:grpSpPr>
        <a:xfrm>
          <a:off x="0" y="0"/>
          <a:ext cx="0" cy="0"/>
          <a:chOff x="0" y="0"/>
          <a:chExt cx="0" cy="0"/>
        </a:xfrm>
      </p:grpSpPr>
      <p:sp>
        <p:nvSpPr>
          <p:cNvPr id="140" name="Google Shape;140;p24"/>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41" name="Google Shape;141;p24"/>
          <p:cNvSpPr txBox="1"/>
          <p:nvPr>
            <p:ph idx="1" type="body"/>
          </p:nvPr>
        </p:nvSpPr>
        <p:spPr>
          <a:xfrm>
            <a:off x="826700" y="1233775"/>
            <a:ext cx="7490700" cy="3290100"/>
          </a:xfrm>
          <a:prstGeom prst="rect">
            <a:avLst/>
          </a:prstGeom>
        </p:spPr>
        <p:txBody>
          <a:bodyPr anchorCtr="0" anchor="t" bIns="91425" lIns="91425" spcFirstLastPara="1" rIns="91425" wrap="square" tIns="91425">
            <a:noAutofit/>
          </a:bodyPr>
          <a:lstStyle>
            <a:lvl1pPr indent="-292100" lvl="0" marL="457200" rtl="0">
              <a:spcBef>
                <a:spcPts val="0"/>
              </a:spcBef>
              <a:spcAft>
                <a:spcPts val="0"/>
              </a:spcAft>
              <a:buSzPts val="1000"/>
              <a:buFont typeface="Overpass"/>
              <a:buChar char="●"/>
              <a:defRPr>
                <a:latin typeface="Overpass"/>
                <a:ea typeface="Overpass"/>
                <a:cs typeface="Overpass"/>
                <a:sym typeface="Overpass"/>
              </a:defRPr>
            </a:lvl1pPr>
            <a:lvl2pPr indent="-292100" lvl="1" marL="914400" rtl="0">
              <a:spcBef>
                <a:spcPts val="1600"/>
              </a:spcBef>
              <a:spcAft>
                <a:spcPts val="0"/>
              </a:spcAft>
              <a:buSzPts val="1000"/>
              <a:buFont typeface="Overpass"/>
              <a:buChar char="○"/>
              <a:defRPr>
                <a:latin typeface="Overpass"/>
                <a:ea typeface="Overpass"/>
                <a:cs typeface="Overpass"/>
                <a:sym typeface="Overpass"/>
              </a:defRPr>
            </a:lvl2pPr>
            <a:lvl3pPr indent="-292100" lvl="2" marL="1371600" rtl="0">
              <a:spcBef>
                <a:spcPts val="1600"/>
              </a:spcBef>
              <a:spcAft>
                <a:spcPts val="0"/>
              </a:spcAft>
              <a:buSzPts val="1000"/>
              <a:buFont typeface="Overpass"/>
              <a:buChar char="■"/>
              <a:defRPr>
                <a:latin typeface="Overpass"/>
                <a:ea typeface="Overpass"/>
                <a:cs typeface="Overpass"/>
                <a:sym typeface="Overpass"/>
              </a:defRPr>
            </a:lvl3pPr>
            <a:lvl4pPr indent="-292100" lvl="3" marL="1828800" rtl="0">
              <a:spcBef>
                <a:spcPts val="1600"/>
              </a:spcBef>
              <a:spcAft>
                <a:spcPts val="0"/>
              </a:spcAft>
              <a:buSzPts val="1000"/>
              <a:buFont typeface="Overpass"/>
              <a:buChar char="●"/>
              <a:defRPr>
                <a:latin typeface="Overpass"/>
                <a:ea typeface="Overpass"/>
                <a:cs typeface="Overpass"/>
                <a:sym typeface="Overpass"/>
              </a:defRPr>
            </a:lvl4pPr>
            <a:lvl5pPr indent="-292100" lvl="4" marL="2286000" rtl="0">
              <a:spcBef>
                <a:spcPts val="1600"/>
              </a:spcBef>
              <a:spcAft>
                <a:spcPts val="0"/>
              </a:spcAft>
              <a:buSzPts val="1000"/>
              <a:buFont typeface="Overpass"/>
              <a:buChar char="○"/>
              <a:defRPr>
                <a:latin typeface="Overpass"/>
                <a:ea typeface="Overpass"/>
                <a:cs typeface="Overpass"/>
                <a:sym typeface="Overpass"/>
              </a:defRPr>
            </a:lvl5pPr>
            <a:lvl6pPr indent="-292100" lvl="5" marL="2743200" rtl="0">
              <a:spcBef>
                <a:spcPts val="1600"/>
              </a:spcBef>
              <a:spcAft>
                <a:spcPts val="0"/>
              </a:spcAft>
              <a:buSzPts val="1000"/>
              <a:buFont typeface="Overpass"/>
              <a:buChar char="■"/>
              <a:defRPr>
                <a:latin typeface="Overpass"/>
                <a:ea typeface="Overpass"/>
                <a:cs typeface="Overpass"/>
                <a:sym typeface="Overpass"/>
              </a:defRPr>
            </a:lvl6pPr>
            <a:lvl7pPr indent="-292100" lvl="6" marL="3200400" rtl="0">
              <a:spcBef>
                <a:spcPts val="1600"/>
              </a:spcBef>
              <a:spcAft>
                <a:spcPts val="0"/>
              </a:spcAft>
              <a:buSzPts val="1000"/>
              <a:buFont typeface="Overpass"/>
              <a:buChar char="●"/>
              <a:defRPr>
                <a:latin typeface="Overpass"/>
                <a:ea typeface="Overpass"/>
                <a:cs typeface="Overpass"/>
                <a:sym typeface="Overpass"/>
              </a:defRPr>
            </a:lvl7pPr>
            <a:lvl8pPr indent="-292100" lvl="7" marL="3657600" rtl="0">
              <a:spcBef>
                <a:spcPts val="1600"/>
              </a:spcBef>
              <a:spcAft>
                <a:spcPts val="0"/>
              </a:spcAft>
              <a:buSzPts val="1000"/>
              <a:buFont typeface="Overpass"/>
              <a:buChar char="○"/>
              <a:defRPr>
                <a:latin typeface="Overpass"/>
                <a:ea typeface="Overpass"/>
                <a:cs typeface="Overpass"/>
                <a:sym typeface="Overpass"/>
              </a:defRPr>
            </a:lvl8pPr>
            <a:lvl9pPr indent="-292100" lvl="8" marL="4114800" rtl="0">
              <a:spcBef>
                <a:spcPts val="1600"/>
              </a:spcBef>
              <a:spcAft>
                <a:spcPts val="1600"/>
              </a:spcAft>
              <a:buSzPts val="1000"/>
              <a:buFont typeface="Overpass"/>
              <a:buChar char="■"/>
              <a:defRPr>
                <a:latin typeface="Overpass"/>
                <a:ea typeface="Overpass"/>
                <a:cs typeface="Overpass"/>
                <a:sym typeface="Overpass"/>
              </a:defRPr>
            </a:lvl9pPr>
          </a:lstStyle>
          <a:p/>
        </p:txBody>
      </p:sp>
      <p:sp>
        <p:nvSpPr>
          <p:cNvPr id="142" name="Google Shape;142;p24"/>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lvl1pPr lvl="0" rtl="0">
              <a:spcBef>
                <a:spcPts val="0"/>
              </a:spcBef>
              <a:spcAft>
                <a:spcPts val="0"/>
              </a:spcAft>
              <a:buSzPts val="2800"/>
              <a:buFont typeface="Overpass"/>
              <a:buNone/>
              <a:defRPr>
                <a:latin typeface="Overpass"/>
                <a:ea typeface="Overpass"/>
                <a:cs typeface="Overpass"/>
                <a:sym typeface="Overpass"/>
              </a:defRPr>
            </a:lvl1pPr>
            <a:lvl2pPr lvl="1"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3 2">
  <p:cSld name="CUSTOM_4_32">
    <p:spTree>
      <p:nvGrpSpPr>
        <p:cNvPr id="143" name="Shape 143"/>
        <p:cNvGrpSpPr/>
        <p:nvPr/>
      </p:nvGrpSpPr>
      <p:grpSpPr>
        <a:xfrm>
          <a:off x="0" y="0"/>
          <a:ext cx="0" cy="0"/>
          <a:chOff x="0" y="0"/>
          <a:chExt cx="0" cy="0"/>
        </a:xfrm>
      </p:grpSpPr>
      <p:sp>
        <p:nvSpPr>
          <p:cNvPr id="144" name="Google Shape;144;p25"/>
          <p:cNvSpPr txBox="1"/>
          <p:nvPr>
            <p:ph type="title"/>
          </p:nvPr>
        </p:nvSpPr>
        <p:spPr>
          <a:xfrm>
            <a:off x="1314450" y="709500"/>
            <a:ext cx="6515100" cy="725700"/>
          </a:xfrm>
          <a:prstGeom prst="rect">
            <a:avLst/>
          </a:prstGeom>
        </p:spPr>
        <p:txBody>
          <a:bodyPr anchorCtr="0" anchor="t" bIns="91425" lIns="91425" spcFirstLastPara="1" rIns="91425" wrap="square" tIns="91425">
            <a:noAutofit/>
          </a:bodyPr>
          <a:lstStyle>
            <a:lvl1pPr lvl="0" rtl="0" algn="ctr">
              <a:lnSpc>
                <a:spcPct val="130000"/>
              </a:lnSpc>
              <a:spcBef>
                <a:spcPts val="0"/>
              </a:spcBef>
              <a:spcAft>
                <a:spcPts val="0"/>
              </a:spcAft>
              <a:buNone/>
              <a:defRPr sz="2000">
                <a:solidFill>
                  <a:srgbClr val="000000"/>
                </a:solidFill>
              </a:defRPr>
            </a:lvl1pPr>
            <a:lvl2pPr lvl="1" rtl="0" algn="ctr">
              <a:lnSpc>
                <a:spcPct val="130000"/>
              </a:lnSpc>
              <a:spcBef>
                <a:spcPts val="0"/>
              </a:spcBef>
              <a:spcAft>
                <a:spcPts val="0"/>
              </a:spcAft>
              <a:buNone/>
              <a:defRPr sz="2000">
                <a:solidFill>
                  <a:srgbClr val="000000"/>
                </a:solidFill>
              </a:defRPr>
            </a:lvl2pPr>
            <a:lvl3pPr lvl="2" rtl="0" algn="ctr">
              <a:lnSpc>
                <a:spcPct val="130000"/>
              </a:lnSpc>
              <a:spcBef>
                <a:spcPts val="0"/>
              </a:spcBef>
              <a:spcAft>
                <a:spcPts val="0"/>
              </a:spcAft>
              <a:buNone/>
              <a:defRPr sz="2000">
                <a:solidFill>
                  <a:srgbClr val="000000"/>
                </a:solidFill>
              </a:defRPr>
            </a:lvl3pPr>
            <a:lvl4pPr lvl="3" rtl="0" algn="ctr">
              <a:lnSpc>
                <a:spcPct val="130000"/>
              </a:lnSpc>
              <a:spcBef>
                <a:spcPts val="0"/>
              </a:spcBef>
              <a:spcAft>
                <a:spcPts val="0"/>
              </a:spcAft>
              <a:buNone/>
              <a:defRPr sz="2000">
                <a:solidFill>
                  <a:srgbClr val="000000"/>
                </a:solidFill>
              </a:defRPr>
            </a:lvl4pPr>
            <a:lvl5pPr lvl="4" rtl="0" algn="ctr">
              <a:lnSpc>
                <a:spcPct val="130000"/>
              </a:lnSpc>
              <a:spcBef>
                <a:spcPts val="0"/>
              </a:spcBef>
              <a:spcAft>
                <a:spcPts val="0"/>
              </a:spcAft>
              <a:buNone/>
              <a:defRPr sz="2000">
                <a:solidFill>
                  <a:srgbClr val="000000"/>
                </a:solidFill>
              </a:defRPr>
            </a:lvl5pPr>
            <a:lvl6pPr lvl="5" rtl="0" algn="ctr">
              <a:lnSpc>
                <a:spcPct val="130000"/>
              </a:lnSpc>
              <a:spcBef>
                <a:spcPts val="0"/>
              </a:spcBef>
              <a:spcAft>
                <a:spcPts val="0"/>
              </a:spcAft>
              <a:buNone/>
              <a:defRPr sz="2000">
                <a:solidFill>
                  <a:srgbClr val="000000"/>
                </a:solidFill>
              </a:defRPr>
            </a:lvl6pPr>
            <a:lvl7pPr lvl="6" rtl="0" algn="ctr">
              <a:lnSpc>
                <a:spcPct val="130000"/>
              </a:lnSpc>
              <a:spcBef>
                <a:spcPts val="0"/>
              </a:spcBef>
              <a:spcAft>
                <a:spcPts val="0"/>
              </a:spcAft>
              <a:buNone/>
              <a:defRPr sz="2000">
                <a:solidFill>
                  <a:srgbClr val="000000"/>
                </a:solidFill>
              </a:defRPr>
            </a:lvl7pPr>
            <a:lvl8pPr lvl="7" rtl="0" algn="ctr">
              <a:lnSpc>
                <a:spcPct val="130000"/>
              </a:lnSpc>
              <a:spcBef>
                <a:spcPts val="0"/>
              </a:spcBef>
              <a:spcAft>
                <a:spcPts val="0"/>
              </a:spcAft>
              <a:buNone/>
              <a:defRPr sz="2000">
                <a:solidFill>
                  <a:srgbClr val="000000"/>
                </a:solidFill>
              </a:defRPr>
            </a:lvl8pPr>
            <a:lvl9pPr lvl="8" rtl="0" algn="ctr">
              <a:lnSpc>
                <a:spcPct val="130000"/>
              </a:lnSpc>
              <a:spcBef>
                <a:spcPts val="0"/>
              </a:spcBef>
              <a:spcAft>
                <a:spcPts val="0"/>
              </a:spcAft>
              <a:buNone/>
              <a:defRPr sz="2000">
                <a:solidFill>
                  <a:srgbClr val="000000"/>
                </a:solidFill>
              </a:defRPr>
            </a:lvl9pPr>
          </a:lstStyle>
          <a:p/>
        </p:txBody>
      </p:sp>
      <p:cxnSp>
        <p:nvCxnSpPr>
          <p:cNvPr id="145" name="Google Shape;145;p25"/>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cxnSp>
        <p:nvCxnSpPr>
          <p:cNvPr id="146" name="Google Shape;146;p25"/>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147" name="Google Shape;147;p25"/>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148" name="Google Shape;148;p25"/>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149" name="Google Shape;149;p25"/>
          <p:cNvSpPr txBox="1"/>
          <p:nvPr>
            <p:ph idx="1" type="subTitle"/>
          </p:nvPr>
        </p:nvSpPr>
        <p:spPr>
          <a:xfrm>
            <a:off x="663788" y="4627163"/>
            <a:ext cx="6887100" cy="419700"/>
          </a:xfrm>
          <a:prstGeom prst="rect">
            <a:avLst/>
          </a:prstGeom>
        </p:spPr>
        <p:txBody>
          <a:bodyPr anchorCtr="0" anchor="b" bIns="91425" lIns="91425" spcFirstLastPara="1" rIns="91425" wrap="square" tIns="91425">
            <a:no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p:txBody>
      </p:sp>
      <p:sp>
        <p:nvSpPr>
          <p:cNvPr id="150" name="Google Shape;150;p25"/>
          <p:cNvSpPr txBox="1"/>
          <p:nvPr/>
        </p:nvSpPr>
        <p:spPr>
          <a:xfrm>
            <a:off x="7258312" y="202369"/>
            <a:ext cx="15069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t/>
            </a:r>
            <a:endParaRPr sz="500">
              <a:latin typeface="Red Hat Text Medium"/>
              <a:ea typeface="Red Hat Text Medium"/>
              <a:cs typeface="Red Hat Text Medium"/>
              <a:sym typeface="Red Hat Text Medium"/>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wo by two 1">
  <p:cSld name="CUSTOM_4_6_1">
    <p:spTree>
      <p:nvGrpSpPr>
        <p:cNvPr id="151" name="Shape 151"/>
        <p:cNvGrpSpPr/>
        <p:nvPr/>
      </p:nvGrpSpPr>
      <p:grpSpPr>
        <a:xfrm>
          <a:off x="0" y="0"/>
          <a:ext cx="0" cy="0"/>
          <a:chOff x="0" y="0"/>
          <a:chExt cx="0" cy="0"/>
        </a:xfrm>
      </p:grpSpPr>
      <p:cxnSp>
        <p:nvCxnSpPr>
          <p:cNvPr id="152" name="Google Shape;152;p26"/>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153" name="Google Shape;153;p26"/>
          <p:cNvCxnSpPr/>
          <p:nvPr/>
        </p:nvCxnSpPr>
        <p:spPr>
          <a:xfrm rot="10800000">
            <a:off x="335825" y="4800900"/>
            <a:ext cx="0" cy="342600"/>
          </a:xfrm>
          <a:prstGeom prst="straightConnector1">
            <a:avLst/>
          </a:prstGeom>
          <a:noFill/>
          <a:ln cap="flat" cmpd="sng" w="9525">
            <a:solidFill>
              <a:schemeClr val="accent1"/>
            </a:solidFill>
            <a:prstDash val="solid"/>
            <a:round/>
            <a:headEnd len="med" w="med" type="none"/>
            <a:tailEnd len="med" w="med" type="none"/>
          </a:ln>
        </p:spPr>
      </p:cxnSp>
      <p:sp>
        <p:nvSpPr>
          <p:cNvPr id="154" name="Google Shape;154;p26"/>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55" name="Google Shape;155;p26"/>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156" name="Google Shape;156;p26"/>
          <p:cNvSpPr txBox="1"/>
          <p:nvPr>
            <p:ph idx="1" type="subTitle"/>
          </p:nvPr>
        </p:nvSpPr>
        <p:spPr>
          <a:xfrm>
            <a:off x="663788" y="4627163"/>
            <a:ext cx="6001800" cy="4197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
        <p:nvSpPr>
          <p:cNvPr id="157" name="Google Shape;157;p26"/>
          <p:cNvSpPr txBox="1"/>
          <p:nvPr>
            <p:ph idx="2" type="subTitle"/>
          </p:nvPr>
        </p:nvSpPr>
        <p:spPr>
          <a:xfrm>
            <a:off x="5141316" y="2091075"/>
            <a:ext cx="2634000" cy="7956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100"/>
            </a:lvl1pPr>
            <a:lvl2pPr lvl="1" rtl="0">
              <a:spcBef>
                <a:spcPts val="1600"/>
              </a:spcBef>
              <a:spcAft>
                <a:spcPts val="0"/>
              </a:spcAft>
              <a:buNone/>
              <a:defRPr sz="1100"/>
            </a:lvl2pPr>
            <a:lvl3pPr lvl="2" rtl="0">
              <a:spcBef>
                <a:spcPts val="1600"/>
              </a:spcBef>
              <a:spcAft>
                <a:spcPts val="0"/>
              </a:spcAft>
              <a:buNone/>
              <a:defRPr sz="1100"/>
            </a:lvl3pPr>
            <a:lvl4pPr lvl="3" rtl="0">
              <a:spcBef>
                <a:spcPts val="1600"/>
              </a:spcBef>
              <a:spcAft>
                <a:spcPts val="0"/>
              </a:spcAft>
              <a:buNone/>
              <a:defRPr sz="1100"/>
            </a:lvl4pPr>
            <a:lvl5pPr lvl="4" rtl="0">
              <a:spcBef>
                <a:spcPts val="1600"/>
              </a:spcBef>
              <a:spcAft>
                <a:spcPts val="0"/>
              </a:spcAft>
              <a:buNone/>
              <a:defRPr sz="1100"/>
            </a:lvl5pPr>
            <a:lvl6pPr lvl="5" rtl="0">
              <a:spcBef>
                <a:spcPts val="1600"/>
              </a:spcBef>
              <a:spcAft>
                <a:spcPts val="0"/>
              </a:spcAft>
              <a:buNone/>
              <a:defRPr sz="1100"/>
            </a:lvl6pPr>
            <a:lvl7pPr lvl="6" rtl="0">
              <a:spcBef>
                <a:spcPts val="1600"/>
              </a:spcBef>
              <a:spcAft>
                <a:spcPts val="0"/>
              </a:spcAft>
              <a:buNone/>
              <a:defRPr sz="1100"/>
            </a:lvl7pPr>
            <a:lvl8pPr lvl="7" rtl="0">
              <a:spcBef>
                <a:spcPts val="1600"/>
              </a:spcBef>
              <a:spcAft>
                <a:spcPts val="0"/>
              </a:spcAft>
              <a:buNone/>
              <a:defRPr sz="1100"/>
            </a:lvl8pPr>
            <a:lvl9pPr lvl="8" rtl="0">
              <a:spcBef>
                <a:spcPts val="1600"/>
              </a:spcBef>
              <a:spcAft>
                <a:spcPts val="1600"/>
              </a:spcAft>
              <a:buNone/>
              <a:defRPr sz="1100"/>
            </a:lvl9pPr>
          </a:lstStyle>
          <a:p/>
        </p:txBody>
      </p:sp>
      <p:sp>
        <p:nvSpPr>
          <p:cNvPr id="158" name="Google Shape;158;p26"/>
          <p:cNvSpPr txBox="1"/>
          <p:nvPr>
            <p:ph idx="3" type="subTitle"/>
          </p:nvPr>
        </p:nvSpPr>
        <p:spPr>
          <a:xfrm>
            <a:off x="5141311" y="1764713"/>
            <a:ext cx="2634000" cy="284400"/>
          </a:xfrm>
          <a:prstGeom prst="rect">
            <a:avLst/>
          </a:prstGeom>
        </p:spPr>
        <p:txBody>
          <a:bodyPr anchorCtr="0" anchor="b" bIns="91425" lIns="91425" spcFirstLastPara="1" rIns="91425" wrap="square" tIns="91425">
            <a:noAutofit/>
          </a:bodyPr>
          <a:lstStyle>
            <a:lvl1pPr lvl="0"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1pPr>
            <a:lvl2pPr lvl="1"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2pPr>
            <a:lvl3pPr lvl="2"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3pPr>
            <a:lvl4pPr lvl="3"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4pPr>
            <a:lvl5pPr lvl="4"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5pPr>
            <a:lvl6pPr lvl="5"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6pPr>
            <a:lvl7pPr lvl="6"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7pPr>
            <a:lvl8pPr lvl="7"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8pPr>
            <a:lvl9pPr lvl="8"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9pPr>
          </a:lstStyle>
          <a:p/>
        </p:txBody>
      </p:sp>
      <p:sp>
        <p:nvSpPr>
          <p:cNvPr id="159" name="Google Shape;159;p26"/>
          <p:cNvSpPr txBox="1"/>
          <p:nvPr>
            <p:ph idx="4" type="subTitle"/>
          </p:nvPr>
        </p:nvSpPr>
        <p:spPr>
          <a:xfrm>
            <a:off x="5141316" y="3325781"/>
            <a:ext cx="2634000" cy="7956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100"/>
            </a:lvl1pPr>
            <a:lvl2pPr lvl="1" rtl="0">
              <a:spcBef>
                <a:spcPts val="1600"/>
              </a:spcBef>
              <a:spcAft>
                <a:spcPts val="0"/>
              </a:spcAft>
              <a:buNone/>
              <a:defRPr sz="1100"/>
            </a:lvl2pPr>
            <a:lvl3pPr lvl="2" rtl="0">
              <a:spcBef>
                <a:spcPts val="1600"/>
              </a:spcBef>
              <a:spcAft>
                <a:spcPts val="0"/>
              </a:spcAft>
              <a:buNone/>
              <a:defRPr sz="1100"/>
            </a:lvl3pPr>
            <a:lvl4pPr lvl="3" rtl="0">
              <a:spcBef>
                <a:spcPts val="1600"/>
              </a:spcBef>
              <a:spcAft>
                <a:spcPts val="0"/>
              </a:spcAft>
              <a:buNone/>
              <a:defRPr sz="1100"/>
            </a:lvl4pPr>
            <a:lvl5pPr lvl="4" rtl="0">
              <a:spcBef>
                <a:spcPts val="1600"/>
              </a:spcBef>
              <a:spcAft>
                <a:spcPts val="0"/>
              </a:spcAft>
              <a:buNone/>
              <a:defRPr sz="1100"/>
            </a:lvl5pPr>
            <a:lvl6pPr lvl="5" rtl="0">
              <a:spcBef>
                <a:spcPts val="1600"/>
              </a:spcBef>
              <a:spcAft>
                <a:spcPts val="0"/>
              </a:spcAft>
              <a:buNone/>
              <a:defRPr sz="1100"/>
            </a:lvl6pPr>
            <a:lvl7pPr lvl="6" rtl="0">
              <a:spcBef>
                <a:spcPts val="1600"/>
              </a:spcBef>
              <a:spcAft>
                <a:spcPts val="0"/>
              </a:spcAft>
              <a:buNone/>
              <a:defRPr sz="1100"/>
            </a:lvl7pPr>
            <a:lvl8pPr lvl="7" rtl="0">
              <a:spcBef>
                <a:spcPts val="1600"/>
              </a:spcBef>
              <a:spcAft>
                <a:spcPts val="0"/>
              </a:spcAft>
              <a:buNone/>
              <a:defRPr sz="1100"/>
            </a:lvl8pPr>
            <a:lvl9pPr lvl="8" rtl="0">
              <a:spcBef>
                <a:spcPts val="1600"/>
              </a:spcBef>
              <a:spcAft>
                <a:spcPts val="1600"/>
              </a:spcAft>
              <a:buNone/>
              <a:defRPr sz="1100"/>
            </a:lvl9pPr>
          </a:lstStyle>
          <a:p/>
        </p:txBody>
      </p:sp>
      <p:sp>
        <p:nvSpPr>
          <p:cNvPr id="160" name="Google Shape;160;p26"/>
          <p:cNvSpPr txBox="1"/>
          <p:nvPr>
            <p:ph idx="5" type="subTitle"/>
          </p:nvPr>
        </p:nvSpPr>
        <p:spPr>
          <a:xfrm>
            <a:off x="5141311" y="2999419"/>
            <a:ext cx="2634000" cy="284400"/>
          </a:xfrm>
          <a:prstGeom prst="rect">
            <a:avLst/>
          </a:prstGeom>
        </p:spPr>
        <p:txBody>
          <a:bodyPr anchorCtr="0" anchor="b" bIns="91425" lIns="91425" spcFirstLastPara="1" rIns="91425" wrap="square" tIns="91425">
            <a:noAutofit/>
          </a:bodyPr>
          <a:lstStyle>
            <a:lvl1pPr lvl="0"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1pPr>
            <a:lvl2pPr lvl="1"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2pPr>
            <a:lvl3pPr lvl="2"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3pPr>
            <a:lvl4pPr lvl="3"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4pPr>
            <a:lvl5pPr lvl="4"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5pPr>
            <a:lvl6pPr lvl="5"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6pPr>
            <a:lvl7pPr lvl="6"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7pPr>
            <a:lvl8pPr lvl="7"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8pPr>
            <a:lvl9pPr lvl="8"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9pPr>
          </a:lstStyle>
          <a:p/>
        </p:txBody>
      </p:sp>
      <p:sp>
        <p:nvSpPr>
          <p:cNvPr id="161" name="Google Shape;161;p26"/>
          <p:cNvSpPr txBox="1"/>
          <p:nvPr>
            <p:ph idx="6" type="subTitle"/>
          </p:nvPr>
        </p:nvSpPr>
        <p:spPr>
          <a:xfrm>
            <a:off x="1563469" y="2091075"/>
            <a:ext cx="2634000" cy="7956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100"/>
            </a:lvl1pPr>
            <a:lvl2pPr lvl="1" rtl="0">
              <a:spcBef>
                <a:spcPts val="1600"/>
              </a:spcBef>
              <a:spcAft>
                <a:spcPts val="0"/>
              </a:spcAft>
              <a:buNone/>
              <a:defRPr sz="1100"/>
            </a:lvl2pPr>
            <a:lvl3pPr lvl="2" rtl="0">
              <a:spcBef>
                <a:spcPts val="1600"/>
              </a:spcBef>
              <a:spcAft>
                <a:spcPts val="0"/>
              </a:spcAft>
              <a:buNone/>
              <a:defRPr sz="1100"/>
            </a:lvl3pPr>
            <a:lvl4pPr lvl="3" rtl="0">
              <a:spcBef>
                <a:spcPts val="1600"/>
              </a:spcBef>
              <a:spcAft>
                <a:spcPts val="0"/>
              </a:spcAft>
              <a:buNone/>
              <a:defRPr sz="1100"/>
            </a:lvl4pPr>
            <a:lvl5pPr lvl="4" rtl="0">
              <a:spcBef>
                <a:spcPts val="1600"/>
              </a:spcBef>
              <a:spcAft>
                <a:spcPts val="0"/>
              </a:spcAft>
              <a:buNone/>
              <a:defRPr sz="1100"/>
            </a:lvl5pPr>
            <a:lvl6pPr lvl="5" rtl="0">
              <a:spcBef>
                <a:spcPts val="1600"/>
              </a:spcBef>
              <a:spcAft>
                <a:spcPts val="0"/>
              </a:spcAft>
              <a:buNone/>
              <a:defRPr sz="1100"/>
            </a:lvl6pPr>
            <a:lvl7pPr lvl="6" rtl="0">
              <a:spcBef>
                <a:spcPts val="1600"/>
              </a:spcBef>
              <a:spcAft>
                <a:spcPts val="0"/>
              </a:spcAft>
              <a:buNone/>
              <a:defRPr sz="1100"/>
            </a:lvl7pPr>
            <a:lvl8pPr lvl="7" rtl="0">
              <a:spcBef>
                <a:spcPts val="1600"/>
              </a:spcBef>
              <a:spcAft>
                <a:spcPts val="0"/>
              </a:spcAft>
              <a:buNone/>
              <a:defRPr sz="1100"/>
            </a:lvl8pPr>
            <a:lvl9pPr lvl="8" rtl="0">
              <a:spcBef>
                <a:spcPts val="1600"/>
              </a:spcBef>
              <a:spcAft>
                <a:spcPts val="1600"/>
              </a:spcAft>
              <a:buNone/>
              <a:defRPr sz="1100"/>
            </a:lvl9pPr>
          </a:lstStyle>
          <a:p/>
        </p:txBody>
      </p:sp>
      <p:sp>
        <p:nvSpPr>
          <p:cNvPr id="162" name="Google Shape;162;p26"/>
          <p:cNvSpPr txBox="1"/>
          <p:nvPr>
            <p:ph idx="7" type="subTitle"/>
          </p:nvPr>
        </p:nvSpPr>
        <p:spPr>
          <a:xfrm>
            <a:off x="1563450" y="1764713"/>
            <a:ext cx="2634000" cy="284400"/>
          </a:xfrm>
          <a:prstGeom prst="rect">
            <a:avLst/>
          </a:prstGeom>
        </p:spPr>
        <p:txBody>
          <a:bodyPr anchorCtr="0" anchor="b" bIns="91425" lIns="91425" spcFirstLastPara="1" rIns="91425" wrap="square" tIns="91425">
            <a:noAutofit/>
          </a:bodyPr>
          <a:lstStyle>
            <a:lvl1pPr lvl="0"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1pPr>
            <a:lvl2pPr lvl="1"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2pPr>
            <a:lvl3pPr lvl="2"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3pPr>
            <a:lvl4pPr lvl="3"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4pPr>
            <a:lvl5pPr lvl="4"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5pPr>
            <a:lvl6pPr lvl="5"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6pPr>
            <a:lvl7pPr lvl="6"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7pPr>
            <a:lvl8pPr lvl="7"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8pPr>
            <a:lvl9pPr lvl="8"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9pPr>
          </a:lstStyle>
          <a:p/>
        </p:txBody>
      </p:sp>
      <p:sp>
        <p:nvSpPr>
          <p:cNvPr id="163" name="Google Shape;163;p26"/>
          <p:cNvSpPr txBox="1"/>
          <p:nvPr>
            <p:ph idx="8" type="subTitle"/>
          </p:nvPr>
        </p:nvSpPr>
        <p:spPr>
          <a:xfrm>
            <a:off x="1563469" y="3325781"/>
            <a:ext cx="2634000" cy="7956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100"/>
            </a:lvl1pPr>
            <a:lvl2pPr lvl="1" rtl="0">
              <a:spcBef>
                <a:spcPts val="1600"/>
              </a:spcBef>
              <a:spcAft>
                <a:spcPts val="0"/>
              </a:spcAft>
              <a:buNone/>
              <a:defRPr sz="1100"/>
            </a:lvl2pPr>
            <a:lvl3pPr lvl="2" rtl="0">
              <a:spcBef>
                <a:spcPts val="1600"/>
              </a:spcBef>
              <a:spcAft>
                <a:spcPts val="0"/>
              </a:spcAft>
              <a:buNone/>
              <a:defRPr sz="1100"/>
            </a:lvl3pPr>
            <a:lvl4pPr lvl="3" rtl="0">
              <a:spcBef>
                <a:spcPts val="1600"/>
              </a:spcBef>
              <a:spcAft>
                <a:spcPts val="0"/>
              </a:spcAft>
              <a:buNone/>
              <a:defRPr sz="1100"/>
            </a:lvl4pPr>
            <a:lvl5pPr lvl="4" rtl="0">
              <a:spcBef>
                <a:spcPts val="1600"/>
              </a:spcBef>
              <a:spcAft>
                <a:spcPts val="0"/>
              </a:spcAft>
              <a:buNone/>
              <a:defRPr sz="1100"/>
            </a:lvl5pPr>
            <a:lvl6pPr lvl="5" rtl="0">
              <a:spcBef>
                <a:spcPts val="1600"/>
              </a:spcBef>
              <a:spcAft>
                <a:spcPts val="0"/>
              </a:spcAft>
              <a:buNone/>
              <a:defRPr sz="1100"/>
            </a:lvl6pPr>
            <a:lvl7pPr lvl="6" rtl="0">
              <a:spcBef>
                <a:spcPts val="1600"/>
              </a:spcBef>
              <a:spcAft>
                <a:spcPts val="0"/>
              </a:spcAft>
              <a:buNone/>
              <a:defRPr sz="1100"/>
            </a:lvl7pPr>
            <a:lvl8pPr lvl="7" rtl="0">
              <a:spcBef>
                <a:spcPts val="1600"/>
              </a:spcBef>
              <a:spcAft>
                <a:spcPts val="0"/>
              </a:spcAft>
              <a:buNone/>
              <a:defRPr sz="1100"/>
            </a:lvl8pPr>
            <a:lvl9pPr lvl="8" rtl="0">
              <a:spcBef>
                <a:spcPts val="1600"/>
              </a:spcBef>
              <a:spcAft>
                <a:spcPts val="1600"/>
              </a:spcAft>
              <a:buNone/>
              <a:defRPr sz="1100"/>
            </a:lvl9pPr>
          </a:lstStyle>
          <a:p/>
        </p:txBody>
      </p:sp>
      <p:sp>
        <p:nvSpPr>
          <p:cNvPr id="164" name="Google Shape;164;p26"/>
          <p:cNvSpPr txBox="1"/>
          <p:nvPr>
            <p:ph idx="9" type="subTitle"/>
          </p:nvPr>
        </p:nvSpPr>
        <p:spPr>
          <a:xfrm>
            <a:off x="1563450" y="2999419"/>
            <a:ext cx="2634000" cy="284400"/>
          </a:xfrm>
          <a:prstGeom prst="rect">
            <a:avLst/>
          </a:prstGeom>
        </p:spPr>
        <p:txBody>
          <a:bodyPr anchorCtr="0" anchor="b" bIns="91425" lIns="91425" spcFirstLastPara="1" rIns="91425" wrap="square" tIns="91425">
            <a:noAutofit/>
          </a:bodyPr>
          <a:lstStyle>
            <a:lvl1pPr lvl="0"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1pPr>
            <a:lvl2pPr lvl="1"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2pPr>
            <a:lvl3pPr lvl="2"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3pPr>
            <a:lvl4pPr lvl="3"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4pPr>
            <a:lvl5pPr lvl="4"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5pPr>
            <a:lvl6pPr lvl="5"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6pPr>
            <a:lvl7pPr lvl="6"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7pPr>
            <a:lvl8pPr lvl="7"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8pPr>
            <a:lvl9pPr lvl="8"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9pPr>
          </a:lstStyle>
          <a:p/>
        </p:txBody>
      </p:sp>
      <p:sp>
        <p:nvSpPr>
          <p:cNvPr id="165" name="Google Shape;165;p26"/>
          <p:cNvSpPr txBox="1"/>
          <p:nvPr>
            <p:ph idx="13"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9pPr>
          </a:lstStyle>
          <a:p/>
        </p:txBody>
      </p:sp>
      <p:sp>
        <p:nvSpPr>
          <p:cNvPr id="166" name="Google Shape;166;p26"/>
          <p:cNvSpPr txBox="1"/>
          <p:nvPr>
            <p:ph type="title"/>
          </p:nvPr>
        </p:nvSpPr>
        <p:spPr>
          <a:xfrm>
            <a:off x="663788" y="825263"/>
            <a:ext cx="7816500" cy="414900"/>
          </a:xfrm>
          <a:prstGeom prst="rect">
            <a:avLst/>
          </a:prstGeom>
        </p:spPr>
        <p:txBody>
          <a:bodyPr anchorCtr="0" anchor="t" bIns="91425" lIns="91425" spcFirstLastPara="1" rIns="91425" wrap="square" tIns="91425">
            <a:noAutofit/>
          </a:bodyPr>
          <a:lstStyle>
            <a:lvl1pPr lvl="0" rtl="0" algn="ctr">
              <a:lnSpc>
                <a:spcPct val="130000"/>
              </a:lnSpc>
              <a:spcBef>
                <a:spcPts val="0"/>
              </a:spcBef>
              <a:spcAft>
                <a:spcPts val="0"/>
              </a:spcAft>
              <a:buNone/>
              <a:defRPr sz="21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sp>
        <p:nvSpPr>
          <p:cNvPr id="167" name="Google Shape;167;p26"/>
          <p:cNvSpPr txBox="1"/>
          <p:nvPr>
            <p:ph idx="14" type="subTitle"/>
          </p:nvPr>
        </p:nvSpPr>
        <p:spPr>
          <a:xfrm>
            <a:off x="663844" y="1240163"/>
            <a:ext cx="7816500" cy="2190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400">
                <a:solidFill>
                  <a:schemeClr val="accent1"/>
                </a:solidFill>
              </a:defRPr>
            </a:lvl1pPr>
            <a:lvl2pPr lvl="1" rtl="0" algn="ctr">
              <a:spcBef>
                <a:spcPts val="1600"/>
              </a:spcBef>
              <a:spcAft>
                <a:spcPts val="0"/>
              </a:spcAft>
              <a:buNone/>
              <a:defRPr sz="1400">
                <a:solidFill>
                  <a:schemeClr val="accent1"/>
                </a:solidFill>
              </a:defRPr>
            </a:lvl2pPr>
            <a:lvl3pPr lvl="2" rtl="0" algn="ctr">
              <a:spcBef>
                <a:spcPts val="1600"/>
              </a:spcBef>
              <a:spcAft>
                <a:spcPts val="0"/>
              </a:spcAft>
              <a:buNone/>
              <a:defRPr sz="1400">
                <a:solidFill>
                  <a:schemeClr val="accent1"/>
                </a:solidFill>
              </a:defRPr>
            </a:lvl3pPr>
            <a:lvl4pPr lvl="3" rtl="0" algn="ctr">
              <a:spcBef>
                <a:spcPts val="1600"/>
              </a:spcBef>
              <a:spcAft>
                <a:spcPts val="0"/>
              </a:spcAft>
              <a:buNone/>
              <a:defRPr sz="1400">
                <a:solidFill>
                  <a:schemeClr val="accent1"/>
                </a:solidFill>
              </a:defRPr>
            </a:lvl4pPr>
            <a:lvl5pPr lvl="4" rtl="0" algn="ctr">
              <a:spcBef>
                <a:spcPts val="1600"/>
              </a:spcBef>
              <a:spcAft>
                <a:spcPts val="0"/>
              </a:spcAft>
              <a:buNone/>
              <a:defRPr sz="1400">
                <a:solidFill>
                  <a:schemeClr val="accent1"/>
                </a:solidFill>
              </a:defRPr>
            </a:lvl5pPr>
            <a:lvl6pPr lvl="5" rtl="0" algn="ctr">
              <a:spcBef>
                <a:spcPts val="1600"/>
              </a:spcBef>
              <a:spcAft>
                <a:spcPts val="0"/>
              </a:spcAft>
              <a:buNone/>
              <a:defRPr sz="1400">
                <a:solidFill>
                  <a:schemeClr val="accent1"/>
                </a:solidFill>
              </a:defRPr>
            </a:lvl6pPr>
            <a:lvl7pPr lvl="6" rtl="0" algn="ctr">
              <a:spcBef>
                <a:spcPts val="1600"/>
              </a:spcBef>
              <a:spcAft>
                <a:spcPts val="0"/>
              </a:spcAft>
              <a:buNone/>
              <a:defRPr sz="1400">
                <a:solidFill>
                  <a:schemeClr val="accent1"/>
                </a:solidFill>
              </a:defRPr>
            </a:lvl7pPr>
            <a:lvl8pPr lvl="7" rtl="0" algn="ctr">
              <a:spcBef>
                <a:spcPts val="1600"/>
              </a:spcBef>
              <a:spcAft>
                <a:spcPts val="0"/>
              </a:spcAft>
              <a:buNone/>
              <a:defRPr sz="1400">
                <a:solidFill>
                  <a:schemeClr val="accent1"/>
                </a:solidFill>
              </a:defRPr>
            </a:lvl8pPr>
            <a:lvl9pPr lvl="8" rtl="0" algn="ctr">
              <a:spcBef>
                <a:spcPts val="1600"/>
              </a:spcBef>
              <a:spcAft>
                <a:spcPts val="1600"/>
              </a:spcAft>
              <a:buNone/>
              <a:defRPr sz="1400">
                <a:solidFill>
                  <a:schemeClr val="accent1"/>
                </a:solidFill>
              </a:defRPr>
            </a:lvl9pPr>
          </a:lstStyle>
          <a:p/>
        </p:txBody>
      </p:sp>
      <p:sp>
        <p:nvSpPr>
          <p:cNvPr id="168" name="Google Shape;168;p26"/>
          <p:cNvSpPr txBox="1"/>
          <p:nvPr/>
        </p:nvSpPr>
        <p:spPr>
          <a:xfrm>
            <a:off x="7258312" y="202369"/>
            <a:ext cx="15069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t/>
            </a:r>
            <a:endParaRPr sz="500">
              <a:latin typeface="Red Hat Text Medium"/>
              <a:ea typeface="Red Hat Text Medium"/>
              <a:cs typeface="Red Hat Text Medium"/>
              <a:sym typeface="Red Hat Text Medium"/>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black no subtitle top 2">
  <p:cSld name="CUSTOM_2_2_2">
    <p:bg>
      <p:bgPr>
        <a:blipFill>
          <a:blip r:embed="rId2">
            <a:alphaModFix/>
          </a:blip>
          <a:stretch>
            <a:fillRect/>
          </a:stretch>
        </a:blipFill>
      </p:bgPr>
    </p:bg>
    <p:spTree>
      <p:nvGrpSpPr>
        <p:cNvPr id="169" name="Shape 169"/>
        <p:cNvGrpSpPr/>
        <p:nvPr/>
      </p:nvGrpSpPr>
      <p:grpSpPr>
        <a:xfrm>
          <a:off x="0" y="0"/>
          <a:ext cx="0" cy="0"/>
          <a:chOff x="0" y="0"/>
          <a:chExt cx="0" cy="0"/>
        </a:xfrm>
      </p:grpSpPr>
      <p:sp>
        <p:nvSpPr>
          <p:cNvPr id="170" name="Google Shape;170;p27"/>
          <p:cNvSpPr txBox="1"/>
          <p:nvPr>
            <p:ph type="title"/>
          </p:nvPr>
        </p:nvSpPr>
        <p:spPr>
          <a:xfrm>
            <a:off x="335831" y="813421"/>
            <a:ext cx="5118600" cy="1578900"/>
          </a:xfrm>
          <a:prstGeom prst="rect">
            <a:avLst/>
          </a:prstGeom>
        </p:spPr>
        <p:txBody>
          <a:bodyPr anchorCtr="0" anchor="t" bIns="68575" lIns="329175" spcFirstLastPara="1" rIns="68575" wrap="square" tIns="68575">
            <a:noAutofit/>
          </a:bodyPr>
          <a:lstStyle>
            <a:lvl1pPr lvl="0" rtl="0">
              <a:spcBef>
                <a:spcPts val="0"/>
              </a:spcBef>
              <a:spcAft>
                <a:spcPts val="0"/>
              </a:spcAft>
              <a:buNone/>
              <a:defRPr b="1" sz="4500">
                <a:solidFill>
                  <a:srgbClr val="EBEBEB"/>
                </a:solidFill>
                <a:latin typeface="Overpass"/>
                <a:ea typeface="Overpass"/>
                <a:cs typeface="Overpass"/>
                <a:sym typeface="Overpass"/>
              </a:defRPr>
            </a:lvl1pPr>
            <a:lvl2pPr lvl="1" rtl="0">
              <a:spcBef>
                <a:spcPts val="0"/>
              </a:spcBef>
              <a:spcAft>
                <a:spcPts val="0"/>
              </a:spcAft>
              <a:buNone/>
              <a:defRPr b="1" sz="4500">
                <a:solidFill>
                  <a:srgbClr val="EBEBEB"/>
                </a:solidFill>
                <a:latin typeface="Overpass"/>
                <a:ea typeface="Overpass"/>
                <a:cs typeface="Overpass"/>
                <a:sym typeface="Overpass"/>
              </a:defRPr>
            </a:lvl2pPr>
            <a:lvl3pPr lvl="2" rtl="0">
              <a:spcBef>
                <a:spcPts val="0"/>
              </a:spcBef>
              <a:spcAft>
                <a:spcPts val="0"/>
              </a:spcAft>
              <a:buNone/>
              <a:defRPr b="1" sz="4500">
                <a:solidFill>
                  <a:srgbClr val="EBEBEB"/>
                </a:solidFill>
                <a:latin typeface="Overpass"/>
                <a:ea typeface="Overpass"/>
                <a:cs typeface="Overpass"/>
                <a:sym typeface="Overpass"/>
              </a:defRPr>
            </a:lvl3pPr>
            <a:lvl4pPr lvl="3" rtl="0">
              <a:spcBef>
                <a:spcPts val="0"/>
              </a:spcBef>
              <a:spcAft>
                <a:spcPts val="0"/>
              </a:spcAft>
              <a:buNone/>
              <a:defRPr b="1" sz="4500">
                <a:solidFill>
                  <a:srgbClr val="EBEBEB"/>
                </a:solidFill>
                <a:latin typeface="Overpass"/>
                <a:ea typeface="Overpass"/>
                <a:cs typeface="Overpass"/>
                <a:sym typeface="Overpass"/>
              </a:defRPr>
            </a:lvl4pPr>
            <a:lvl5pPr lvl="4" rtl="0">
              <a:spcBef>
                <a:spcPts val="0"/>
              </a:spcBef>
              <a:spcAft>
                <a:spcPts val="0"/>
              </a:spcAft>
              <a:buNone/>
              <a:defRPr b="1" sz="4500">
                <a:solidFill>
                  <a:srgbClr val="EBEBEB"/>
                </a:solidFill>
                <a:latin typeface="Overpass"/>
                <a:ea typeface="Overpass"/>
                <a:cs typeface="Overpass"/>
                <a:sym typeface="Overpass"/>
              </a:defRPr>
            </a:lvl5pPr>
            <a:lvl6pPr lvl="5" rtl="0">
              <a:spcBef>
                <a:spcPts val="0"/>
              </a:spcBef>
              <a:spcAft>
                <a:spcPts val="0"/>
              </a:spcAft>
              <a:buNone/>
              <a:defRPr b="1" sz="4500">
                <a:solidFill>
                  <a:srgbClr val="EBEBEB"/>
                </a:solidFill>
                <a:latin typeface="Overpass"/>
                <a:ea typeface="Overpass"/>
                <a:cs typeface="Overpass"/>
                <a:sym typeface="Overpass"/>
              </a:defRPr>
            </a:lvl6pPr>
            <a:lvl7pPr lvl="6" rtl="0">
              <a:spcBef>
                <a:spcPts val="0"/>
              </a:spcBef>
              <a:spcAft>
                <a:spcPts val="0"/>
              </a:spcAft>
              <a:buNone/>
              <a:defRPr b="1" sz="4500">
                <a:solidFill>
                  <a:srgbClr val="EBEBEB"/>
                </a:solidFill>
                <a:latin typeface="Overpass"/>
                <a:ea typeface="Overpass"/>
                <a:cs typeface="Overpass"/>
                <a:sym typeface="Overpass"/>
              </a:defRPr>
            </a:lvl7pPr>
            <a:lvl8pPr lvl="7" rtl="0">
              <a:spcBef>
                <a:spcPts val="0"/>
              </a:spcBef>
              <a:spcAft>
                <a:spcPts val="0"/>
              </a:spcAft>
              <a:buNone/>
              <a:defRPr b="1" sz="4500">
                <a:solidFill>
                  <a:srgbClr val="EBEBEB"/>
                </a:solidFill>
                <a:latin typeface="Overpass"/>
                <a:ea typeface="Overpass"/>
                <a:cs typeface="Overpass"/>
                <a:sym typeface="Overpass"/>
              </a:defRPr>
            </a:lvl8pPr>
            <a:lvl9pPr lvl="8" rtl="0">
              <a:spcBef>
                <a:spcPts val="0"/>
              </a:spcBef>
              <a:spcAft>
                <a:spcPts val="0"/>
              </a:spcAft>
              <a:buNone/>
              <a:defRPr b="1" sz="4500">
                <a:solidFill>
                  <a:srgbClr val="EBEBEB"/>
                </a:solidFill>
                <a:latin typeface="Overpass"/>
                <a:ea typeface="Overpass"/>
                <a:cs typeface="Overpass"/>
                <a:sym typeface="Overpass"/>
              </a:defRPr>
            </a:lvl9pPr>
          </a:lstStyle>
          <a:p/>
        </p:txBody>
      </p:sp>
      <p:cxnSp>
        <p:nvCxnSpPr>
          <p:cNvPr id="171" name="Google Shape;171;p27"/>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172" name="Google Shape;172;p27"/>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lvl1pPr lvl="0" rtl="0" algn="ctr">
              <a:buNone/>
              <a:defRPr sz="600">
                <a:solidFill>
                  <a:srgbClr val="EBEBEB"/>
                </a:solidFill>
                <a:latin typeface="Overpass SemiBold"/>
                <a:ea typeface="Overpass SemiBold"/>
                <a:cs typeface="Overpass SemiBold"/>
                <a:sym typeface="Overpass SemiBold"/>
              </a:defRPr>
            </a:lvl1pPr>
            <a:lvl2pPr lvl="1" rtl="0" algn="ctr">
              <a:buNone/>
              <a:defRPr sz="600">
                <a:solidFill>
                  <a:srgbClr val="EBEBEB"/>
                </a:solidFill>
                <a:latin typeface="Overpass SemiBold"/>
                <a:ea typeface="Overpass SemiBold"/>
                <a:cs typeface="Overpass SemiBold"/>
                <a:sym typeface="Overpass SemiBold"/>
              </a:defRPr>
            </a:lvl2pPr>
            <a:lvl3pPr lvl="2" rtl="0" algn="ctr">
              <a:buNone/>
              <a:defRPr sz="600">
                <a:solidFill>
                  <a:srgbClr val="EBEBEB"/>
                </a:solidFill>
                <a:latin typeface="Overpass SemiBold"/>
                <a:ea typeface="Overpass SemiBold"/>
                <a:cs typeface="Overpass SemiBold"/>
                <a:sym typeface="Overpass SemiBold"/>
              </a:defRPr>
            </a:lvl3pPr>
            <a:lvl4pPr lvl="3" rtl="0" algn="ctr">
              <a:buNone/>
              <a:defRPr sz="600">
                <a:solidFill>
                  <a:srgbClr val="EBEBEB"/>
                </a:solidFill>
                <a:latin typeface="Overpass SemiBold"/>
                <a:ea typeface="Overpass SemiBold"/>
                <a:cs typeface="Overpass SemiBold"/>
                <a:sym typeface="Overpass SemiBold"/>
              </a:defRPr>
            </a:lvl4pPr>
            <a:lvl5pPr lvl="4" rtl="0" algn="ctr">
              <a:buNone/>
              <a:defRPr sz="600">
                <a:solidFill>
                  <a:srgbClr val="EBEBEB"/>
                </a:solidFill>
                <a:latin typeface="Overpass SemiBold"/>
                <a:ea typeface="Overpass SemiBold"/>
                <a:cs typeface="Overpass SemiBold"/>
                <a:sym typeface="Overpass SemiBold"/>
              </a:defRPr>
            </a:lvl5pPr>
            <a:lvl6pPr lvl="5" rtl="0" algn="ctr">
              <a:buNone/>
              <a:defRPr sz="600">
                <a:solidFill>
                  <a:srgbClr val="EBEBEB"/>
                </a:solidFill>
                <a:latin typeface="Overpass SemiBold"/>
                <a:ea typeface="Overpass SemiBold"/>
                <a:cs typeface="Overpass SemiBold"/>
                <a:sym typeface="Overpass SemiBold"/>
              </a:defRPr>
            </a:lvl6pPr>
            <a:lvl7pPr lvl="6" rtl="0" algn="ctr">
              <a:buNone/>
              <a:defRPr sz="600">
                <a:solidFill>
                  <a:srgbClr val="EBEBEB"/>
                </a:solidFill>
                <a:latin typeface="Overpass SemiBold"/>
                <a:ea typeface="Overpass SemiBold"/>
                <a:cs typeface="Overpass SemiBold"/>
                <a:sym typeface="Overpass SemiBold"/>
              </a:defRPr>
            </a:lvl7pPr>
            <a:lvl8pPr lvl="7" rtl="0" algn="ctr">
              <a:buNone/>
              <a:defRPr sz="600">
                <a:solidFill>
                  <a:srgbClr val="EBEBEB"/>
                </a:solidFill>
                <a:latin typeface="Overpass SemiBold"/>
                <a:ea typeface="Overpass SemiBold"/>
                <a:cs typeface="Overpass SemiBold"/>
                <a:sym typeface="Overpass SemiBold"/>
              </a:defRPr>
            </a:lvl8pPr>
            <a:lvl9pPr lvl="8" rtl="0" algn="ctr">
              <a:buNone/>
              <a:defRPr sz="600">
                <a:solidFill>
                  <a:srgbClr val="EBEBEB"/>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cxnSp>
        <p:nvCxnSpPr>
          <p:cNvPr id="173" name="Google Shape;173;p27"/>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174" name="Google Shape;174;p27"/>
          <p:cNvSpPr txBox="1"/>
          <p:nvPr>
            <p:ph idx="1" type="subTitle"/>
          </p:nvPr>
        </p:nvSpPr>
        <p:spPr>
          <a:xfrm>
            <a:off x="6938588" y="1307790"/>
            <a:ext cx="1593300" cy="2481900"/>
          </a:xfrm>
          <a:prstGeom prst="rect">
            <a:avLst/>
          </a:prstGeom>
        </p:spPr>
        <p:txBody>
          <a:bodyPr anchorCtr="0" anchor="t" bIns="91425" lIns="91425" spcFirstLastPara="1" rIns="91425" wrap="square" tIns="91425">
            <a:noAutofit/>
          </a:bodyPr>
          <a:lstStyle>
            <a:lvl1pPr lvl="0" rtl="0">
              <a:lnSpc>
                <a:spcPct val="174000"/>
              </a:lnSpc>
              <a:spcBef>
                <a:spcPts val="0"/>
              </a:spcBef>
              <a:spcAft>
                <a:spcPts val="0"/>
              </a:spcAft>
              <a:buNone/>
              <a:defRPr sz="1100">
                <a:solidFill>
                  <a:srgbClr val="4D4D4F"/>
                </a:solidFill>
              </a:defRPr>
            </a:lvl1pPr>
            <a:lvl2pPr lvl="1" rtl="0">
              <a:lnSpc>
                <a:spcPct val="174000"/>
              </a:lnSpc>
              <a:spcBef>
                <a:spcPts val="0"/>
              </a:spcBef>
              <a:spcAft>
                <a:spcPts val="0"/>
              </a:spcAft>
              <a:buNone/>
              <a:defRPr sz="1100">
                <a:solidFill>
                  <a:srgbClr val="4D4D4F"/>
                </a:solidFill>
              </a:defRPr>
            </a:lvl2pPr>
            <a:lvl3pPr lvl="2" rtl="0">
              <a:lnSpc>
                <a:spcPct val="174000"/>
              </a:lnSpc>
              <a:spcBef>
                <a:spcPts val="0"/>
              </a:spcBef>
              <a:spcAft>
                <a:spcPts val="0"/>
              </a:spcAft>
              <a:buNone/>
              <a:defRPr sz="1100">
                <a:solidFill>
                  <a:srgbClr val="4D4D4F"/>
                </a:solidFill>
              </a:defRPr>
            </a:lvl3pPr>
            <a:lvl4pPr lvl="3" rtl="0">
              <a:lnSpc>
                <a:spcPct val="174000"/>
              </a:lnSpc>
              <a:spcBef>
                <a:spcPts val="0"/>
              </a:spcBef>
              <a:spcAft>
                <a:spcPts val="0"/>
              </a:spcAft>
              <a:buNone/>
              <a:defRPr sz="1100">
                <a:solidFill>
                  <a:srgbClr val="4D4D4F"/>
                </a:solidFill>
              </a:defRPr>
            </a:lvl4pPr>
            <a:lvl5pPr lvl="4" rtl="0">
              <a:lnSpc>
                <a:spcPct val="174000"/>
              </a:lnSpc>
              <a:spcBef>
                <a:spcPts val="0"/>
              </a:spcBef>
              <a:spcAft>
                <a:spcPts val="0"/>
              </a:spcAft>
              <a:buNone/>
              <a:defRPr sz="1100">
                <a:solidFill>
                  <a:srgbClr val="4D4D4F"/>
                </a:solidFill>
              </a:defRPr>
            </a:lvl5pPr>
            <a:lvl6pPr lvl="5" rtl="0">
              <a:lnSpc>
                <a:spcPct val="174000"/>
              </a:lnSpc>
              <a:spcBef>
                <a:spcPts val="0"/>
              </a:spcBef>
              <a:spcAft>
                <a:spcPts val="0"/>
              </a:spcAft>
              <a:buNone/>
              <a:defRPr sz="1100">
                <a:solidFill>
                  <a:srgbClr val="4D4D4F"/>
                </a:solidFill>
              </a:defRPr>
            </a:lvl6pPr>
            <a:lvl7pPr lvl="6" rtl="0">
              <a:lnSpc>
                <a:spcPct val="174000"/>
              </a:lnSpc>
              <a:spcBef>
                <a:spcPts val="0"/>
              </a:spcBef>
              <a:spcAft>
                <a:spcPts val="0"/>
              </a:spcAft>
              <a:buNone/>
              <a:defRPr sz="1100">
                <a:solidFill>
                  <a:srgbClr val="4D4D4F"/>
                </a:solidFill>
              </a:defRPr>
            </a:lvl7pPr>
            <a:lvl8pPr lvl="7" rtl="0">
              <a:lnSpc>
                <a:spcPct val="174000"/>
              </a:lnSpc>
              <a:spcBef>
                <a:spcPts val="0"/>
              </a:spcBef>
              <a:spcAft>
                <a:spcPts val="0"/>
              </a:spcAft>
              <a:buNone/>
              <a:defRPr sz="1100">
                <a:solidFill>
                  <a:srgbClr val="4D4D4F"/>
                </a:solidFill>
              </a:defRPr>
            </a:lvl8pPr>
            <a:lvl9pPr lvl="8" rtl="0">
              <a:lnSpc>
                <a:spcPct val="174000"/>
              </a:lnSpc>
              <a:spcBef>
                <a:spcPts val="0"/>
              </a:spcBef>
              <a:spcAft>
                <a:spcPts val="0"/>
              </a:spcAft>
              <a:buNone/>
              <a:defRPr sz="1100">
                <a:solidFill>
                  <a:srgbClr val="4D4D4F"/>
                </a:solidFill>
              </a:defRPr>
            </a:lvl9pPr>
          </a:lstStyle>
          <a:p/>
        </p:txBody>
      </p:sp>
      <p:pic>
        <p:nvPicPr>
          <p:cNvPr id="175" name="Google Shape;175;p27"/>
          <p:cNvPicPr preferRelativeResize="0"/>
          <p:nvPr/>
        </p:nvPicPr>
        <p:blipFill rotWithShape="1">
          <a:blip r:embed="rId3">
            <a:alphaModFix/>
          </a:blip>
          <a:srcRect b="317" l="0" r="0" t="327"/>
          <a:stretch/>
        </p:blipFill>
        <p:spPr>
          <a:xfrm>
            <a:off x="8033460" y="4734938"/>
            <a:ext cx="731888" cy="171091"/>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and body">
  <p:cSld name="CUSTOM_4_17_2">
    <p:spTree>
      <p:nvGrpSpPr>
        <p:cNvPr id="176" name="Shape 176"/>
        <p:cNvGrpSpPr/>
        <p:nvPr/>
      </p:nvGrpSpPr>
      <p:grpSpPr>
        <a:xfrm>
          <a:off x="0" y="0"/>
          <a:ext cx="0" cy="0"/>
          <a:chOff x="0" y="0"/>
          <a:chExt cx="0" cy="0"/>
        </a:xfrm>
      </p:grpSpPr>
      <p:cxnSp>
        <p:nvCxnSpPr>
          <p:cNvPr id="177" name="Google Shape;177;p28"/>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178" name="Google Shape;178;p28"/>
          <p:cNvCxnSpPr/>
          <p:nvPr/>
        </p:nvCxnSpPr>
        <p:spPr>
          <a:xfrm rot="10800000">
            <a:off x="335825" y="4800900"/>
            <a:ext cx="0" cy="342600"/>
          </a:xfrm>
          <a:prstGeom prst="straightConnector1">
            <a:avLst/>
          </a:prstGeom>
          <a:noFill/>
          <a:ln cap="flat" cmpd="sng" w="9525">
            <a:solidFill>
              <a:schemeClr val="accent1"/>
            </a:solidFill>
            <a:prstDash val="solid"/>
            <a:round/>
            <a:headEnd len="med" w="med" type="none"/>
            <a:tailEnd len="med" w="med" type="none"/>
          </a:ln>
        </p:spPr>
      </p:cxnSp>
      <p:sp>
        <p:nvSpPr>
          <p:cNvPr id="179" name="Google Shape;179;p28"/>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80" name="Google Shape;180;p28"/>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181" name="Google Shape;181;p28"/>
          <p:cNvSpPr txBox="1"/>
          <p:nvPr>
            <p:ph idx="1" type="subTitle"/>
          </p:nvPr>
        </p:nvSpPr>
        <p:spPr>
          <a:xfrm>
            <a:off x="663788" y="4627163"/>
            <a:ext cx="6001800" cy="4197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
        <p:nvSpPr>
          <p:cNvPr id="182" name="Google Shape;182;p28"/>
          <p:cNvSpPr txBox="1"/>
          <p:nvPr>
            <p:ph idx="2"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9pPr>
          </a:lstStyle>
          <a:p/>
        </p:txBody>
      </p:sp>
      <p:sp>
        <p:nvSpPr>
          <p:cNvPr id="183" name="Google Shape;183;p28"/>
          <p:cNvSpPr txBox="1"/>
          <p:nvPr>
            <p:ph type="title"/>
          </p:nvPr>
        </p:nvSpPr>
        <p:spPr>
          <a:xfrm>
            <a:off x="663788" y="825263"/>
            <a:ext cx="7816500" cy="414900"/>
          </a:xfrm>
          <a:prstGeom prst="rect">
            <a:avLst/>
          </a:prstGeom>
        </p:spPr>
        <p:txBody>
          <a:bodyPr anchorCtr="0" anchor="t" bIns="91425" lIns="91425" spcFirstLastPara="1" rIns="91425" wrap="square" tIns="91425">
            <a:noAutofit/>
          </a:bodyPr>
          <a:lstStyle>
            <a:lvl1pPr lvl="0" rtl="0" algn="ctr">
              <a:lnSpc>
                <a:spcPct val="130000"/>
              </a:lnSpc>
              <a:spcBef>
                <a:spcPts val="0"/>
              </a:spcBef>
              <a:spcAft>
                <a:spcPts val="0"/>
              </a:spcAft>
              <a:buNone/>
              <a:defRPr sz="21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sp>
        <p:nvSpPr>
          <p:cNvPr id="184" name="Google Shape;184;p28"/>
          <p:cNvSpPr txBox="1"/>
          <p:nvPr>
            <p:ph idx="3" type="body"/>
          </p:nvPr>
        </p:nvSpPr>
        <p:spPr>
          <a:xfrm>
            <a:off x="1828800" y="1714500"/>
            <a:ext cx="5486400" cy="2743200"/>
          </a:xfrm>
          <a:prstGeom prst="rect">
            <a:avLst/>
          </a:prstGeom>
        </p:spPr>
        <p:txBody>
          <a:bodyPr anchorCtr="0" anchor="t" bIns="0" lIns="0" spcFirstLastPara="1" rIns="0" wrap="square" tIns="0">
            <a:noAutofit/>
          </a:bodyPr>
          <a:lstStyle>
            <a:lvl1pPr indent="-342900" lvl="0" marL="457200" rtl="0">
              <a:lnSpc>
                <a:spcPct val="135000"/>
              </a:lnSpc>
              <a:spcBef>
                <a:spcPts val="800"/>
              </a:spcBef>
              <a:spcAft>
                <a:spcPts val="0"/>
              </a:spcAft>
              <a:buSzPts val="1800"/>
              <a:buChar char="●"/>
              <a:defRPr/>
            </a:lvl1pPr>
            <a:lvl2pPr indent="-317500" lvl="1" marL="914400" rtl="0">
              <a:lnSpc>
                <a:spcPct val="135000"/>
              </a:lnSpc>
              <a:spcBef>
                <a:spcPts val="800"/>
              </a:spcBef>
              <a:spcAft>
                <a:spcPts val="0"/>
              </a:spcAft>
              <a:buSzPts val="1400"/>
              <a:buChar char="○"/>
              <a:defRPr/>
            </a:lvl2pPr>
            <a:lvl3pPr indent="-317500" lvl="2" marL="1371600" rtl="0">
              <a:lnSpc>
                <a:spcPct val="135000"/>
              </a:lnSpc>
              <a:spcBef>
                <a:spcPts val="800"/>
              </a:spcBef>
              <a:spcAft>
                <a:spcPts val="0"/>
              </a:spcAft>
              <a:buSzPts val="1400"/>
              <a:buChar char="■"/>
              <a:defRPr/>
            </a:lvl3pPr>
            <a:lvl4pPr indent="-317500" lvl="3" marL="1828800" rtl="0">
              <a:lnSpc>
                <a:spcPct val="135000"/>
              </a:lnSpc>
              <a:spcBef>
                <a:spcPts val="800"/>
              </a:spcBef>
              <a:spcAft>
                <a:spcPts val="0"/>
              </a:spcAft>
              <a:buSzPts val="1400"/>
              <a:buChar char="●"/>
              <a:defRPr/>
            </a:lvl4pPr>
            <a:lvl5pPr indent="-317500" lvl="4" marL="2286000" rtl="0">
              <a:lnSpc>
                <a:spcPct val="135000"/>
              </a:lnSpc>
              <a:spcBef>
                <a:spcPts val="800"/>
              </a:spcBef>
              <a:spcAft>
                <a:spcPts val="0"/>
              </a:spcAft>
              <a:buSzPts val="1400"/>
              <a:buChar char="○"/>
              <a:defRPr/>
            </a:lvl5pPr>
            <a:lvl6pPr indent="-317500" lvl="5" marL="2743200" rtl="0">
              <a:lnSpc>
                <a:spcPct val="135000"/>
              </a:lnSpc>
              <a:spcBef>
                <a:spcPts val="800"/>
              </a:spcBef>
              <a:spcAft>
                <a:spcPts val="0"/>
              </a:spcAft>
              <a:buSzPts val="1400"/>
              <a:buChar char="■"/>
              <a:defRPr/>
            </a:lvl6pPr>
            <a:lvl7pPr indent="-317500" lvl="6" marL="3200400" rtl="0">
              <a:lnSpc>
                <a:spcPct val="135000"/>
              </a:lnSpc>
              <a:spcBef>
                <a:spcPts val="800"/>
              </a:spcBef>
              <a:spcAft>
                <a:spcPts val="0"/>
              </a:spcAft>
              <a:buSzPts val="1400"/>
              <a:buChar char="●"/>
              <a:defRPr/>
            </a:lvl7pPr>
            <a:lvl8pPr indent="-317500" lvl="7" marL="3657600" rtl="0">
              <a:lnSpc>
                <a:spcPct val="135000"/>
              </a:lnSpc>
              <a:spcBef>
                <a:spcPts val="800"/>
              </a:spcBef>
              <a:spcAft>
                <a:spcPts val="0"/>
              </a:spcAft>
              <a:buSzPts val="1400"/>
              <a:buChar char="○"/>
              <a:defRPr/>
            </a:lvl8pPr>
            <a:lvl9pPr indent="-317500" lvl="8" marL="4114800" rtl="0">
              <a:lnSpc>
                <a:spcPct val="135000"/>
              </a:lnSpc>
              <a:spcBef>
                <a:spcPts val="800"/>
              </a:spcBef>
              <a:spcAft>
                <a:spcPts val="800"/>
              </a:spcAft>
              <a:buSzPts val="1400"/>
              <a:buChar char="■"/>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5">
  <p:cSld name="CUSTOM_4_21">
    <p:spTree>
      <p:nvGrpSpPr>
        <p:cNvPr id="185" name="Shape 185"/>
        <p:cNvGrpSpPr/>
        <p:nvPr/>
      </p:nvGrpSpPr>
      <p:grpSpPr>
        <a:xfrm>
          <a:off x="0" y="0"/>
          <a:ext cx="0" cy="0"/>
          <a:chOff x="0" y="0"/>
          <a:chExt cx="0" cy="0"/>
        </a:xfrm>
      </p:grpSpPr>
      <p:sp>
        <p:nvSpPr>
          <p:cNvPr id="186" name="Google Shape;186;p29"/>
          <p:cNvSpPr txBox="1"/>
          <p:nvPr>
            <p:ph type="title"/>
          </p:nvPr>
        </p:nvSpPr>
        <p:spPr>
          <a:xfrm>
            <a:off x="1314450" y="709500"/>
            <a:ext cx="6515100" cy="725700"/>
          </a:xfrm>
          <a:prstGeom prst="rect">
            <a:avLst/>
          </a:prstGeom>
        </p:spPr>
        <p:txBody>
          <a:bodyPr anchorCtr="0" anchor="t" bIns="91425" lIns="91425" spcFirstLastPara="1" rIns="91425" wrap="square" tIns="91425">
            <a:noAutofit/>
          </a:bodyPr>
          <a:lstStyle>
            <a:lvl1pPr lvl="0" rtl="0" algn="ctr">
              <a:lnSpc>
                <a:spcPct val="130000"/>
              </a:lnSpc>
              <a:spcBef>
                <a:spcPts val="0"/>
              </a:spcBef>
              <a:spcAft>
                <a:spcPts val="0"/>
              </a:spcAft>
              <a:buNone/>
              <a:defRPr sz="2000">
                <a:solidFill>
                  <a:srgbClr val="000000"/>
                </a:solidFill>
                <a:latin typeface="Red Hat Display"/>
                <a:ea typeface="Red Hat Display"/>
                <a:cs typeface="Red Hat Display"/>
                <a:sym typeface="Red Hat Display"/>
              </a:defRPr>
            </a:lvl1pPr>
            <a:lvl2pPr lvl="1" rtl="0" algn="ctr">
              <a:lnSpc>
                <a:spcPct val="130000"/>
              </a:lnSpc>
              <a:spcBef>
                <a:spcPts val="0"/>
              </a:spcBef>
              <a:spcAft>
                <a:spcPts val="0"/>
              </a:spcAft>
              <a:buNone/>
              <a:defRPr sz="2000">
                <a:solidFill>
                  <a:srgbClr val="000000"/>
                </a:solidFill>
              </a:defRPr>
            </a:lvl2pPr>
            <a:lvl3pPr lvl="2" rtl="0" algn="ctr">
              <a:lnSpc>
                <a:spcPct val="130000"/>
              </a:lnSpc>
              <a:spcBef>
                <a:spcPts val="0"/>
              </a:spcBef>
              <a:spcAft>
                <a:spcPts val="0"/>
              </a:spcAft>
              <a:buNone/>
              <a:defRPr sz="2000">
                <a:solidFill>
                  <a:srgbClr val="000000"/>
                </a:solidFill>
              </a:defRPr>
            </a:lvl3pPr>
            <a:lvl4pPr lvl="3" rtl="0" algn="ctr">
              <a:lnSpc>
                <a:spcPct val="130000"/>
              </a:lnSpc>
              <a:spcBef>
                <a:spcPts val="0"/>
              </a:spcBef>
              <a:spcAft>
                <a:spcPts val="0"/>
              </a:spcAft>
              <a:buNone/>
              <a:defRPr sz="2000">
                <a:solidFill>
                  <a:srgbClr val="000000"/>
                </a:solidFill>
              </a:defRPr>
            </a:lvl4pPr>
            <a:lvl5pPr lvl="4" rtl="0" algn="ctr">
              <a:lnSpc>
                <a:spcPct val="130000"/>
              </a:lnSpc>
              <a:spcBef>
                <a:spcPts val="0"/>
              </a:spcBef>
              <a:spcAft>
                <a:spcPts val="0"/>
              </a:spcAft>
              <a:buNone/>
              <a:defRPr sz="2000">
                <a:solidFill>
                  <a:srgbClr val="000000"/>
                </a:solidFill>
              </a:defRPr>
            </a:lvl5pPr>
            <a:lvl6pPr lvl="5" rtl="0" algn="ctr">
              <a:lnSpc>
                <a:spcPct val="130000"/>
              </a:lnSpc>
              <a:spcBef>
                <a:spcPts val="0"/>
              </a:spcBef>
              <a:spcAft>
                <a:spcPts val="0"/>
              </a:spcAft>
              <a:buNone/>
              <a:defRPr sz="2000">
                <a:solidFill>
                  <a:srgbClr val="000000"/>
                </a:solidFill>
              </a:defRPr>
            </a:lvl6pPr>
            <a:lvl7pPr lvl="6" rtl="0" algn="ctr">
              <a:lnSpc>
                <a:spcPct val="130000"/>
              </a:lnSpc>
              <a:spcBef>
                <a:spcPts val="0"/>
              </a:spcBef>
              <a:spcAft>
                <a:spcPts val="0"/>
              </a:spcAft>
              <a:buNone/>
              <a:defRPr sz="2000">
                <a:solidFill>
                  <a:srgbClr val="000000"/>
                </a:solidFill>
              </a:defRPr>
            </a:lvl7pPr>
            <a:lvl8pPr lvl="7" rtl="0" algn="ctr">
              <a:lnSpc>
                <a:spcPct val="130000"/>
              </a:lnSpc>
              <a:spcBef>
                <a:spcPts val="0"/>
              </a:spcBef>
              <a:spcAft>
                <a:spcPts val="0"/>
              </a:spcAft>
              <a:buNone/>
              <a:defRPr sz="2000">
                <a:solidFill>
                  <a:srgbClr val="000000"/>
                </a:solidFill>
              </a:defRPr>
            </a:lvl8pPr>
            <a:lvl9pPr lvl="8" rtl="0" algn="ctr">
              <a:lnSpc>
                <a:spcPct val="130000"/>
              </a:lnSpc>
              <a:spcBef>
                <a:spcPts val="0"/>
              </a:spcBef>
              <a:spcAft>
                <a:spcPts val="0"/>
              </a:spcAft>
              <a:buNone/>
              <a:defRPr sz="2000">
                <a:solidFill>
                  <a:srgbClr val="000000"/>
                </a:solidFill>
              </a:defRPr>
            </a:lvl9pPr>
          </a:lstStyle>
          <a:p/>
        </p:txBody>
      </p:sp>
      <p:cxnSp>
        <p:nvCxnSpPr>
          <p:cNvPr id="187" name="Google Shape;187;p29"/>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188" name="Google Shape;188;p29"/>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9pPr>
          </a:lstStyle>
          <a:p/>
        </p:txBody>
      </p:sp>
      <p:cxnSp>
        <p:nvCxnSpPr>
          <p:cNvPr id="189" name="Google Shape;189;p29"/>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190" name="Google Shape;190;p29"/>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191" name="Google Shape;191;p29"/>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192" name="Google Shape;192;p29"/>
          <p:cNvSpPr txBox="1"/>
          <p:nvPr>
            <p:ph idx="2" type="subTitle"/>
          </p:nvPr>
        </p:nvSpPr>
        <p:spPr>
          <a:xfrm>
            <a:off x="663788" y="4627163"/>
            <a:ext cx="6887100" cy="419700"/>
          </a:xfrm>
          <a:prstGeom prst="rect">
            <a:avLst/>
          </a:prstGeom>
        </p:spPr>
        <p:txBody>
          <a:bodyPr anchorCtr="0" anchor="b" bIns="91425" lIns="91425" spcFirstLastPara="1" rIns="91425" wrap="square" tIns="91425">
            <a:no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p:txBody>
      </p:sp>
      <p:sp>
        <p:nvSpPr>
          <p:cNvPr id="193" name="Google Shape;193;p29"/>
          <p:cNvSpPr/>
          <p:nvPr/>
        </p:nvSpPr>
        <p:spPr>
          <a:xfrm>
            <a:off x="7418644" y="4771913"/>
            <a:ext cx="468000" cy="107700"/>
          </a:xfrm>
          <a:prstGeom prst="rect">
            <a:avLst/>
          </a:prstGeom>
          <a:solidFill>
            <a:srgbClr val="FFFFFF"/>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2 Title">
  <p:cSld name="TITLE_2">
    <p:bg>
      <p:bgPr>
        <a:blipFill>
          <a:blip r:embed="rId2">
            <a:alphaModFix/>
          </a:blip>
          <a:stretch>
            <a:fillRect/>
          </a:stretch>
        </a:blipFill>
      </p:bgPr>
    </p:bg>
    <p:spTree>
      <p:nvGrpSpPr>
        <p:cNvPr id="194" name="Shape 194"/>
        <p:cNvGrpSpPr/>
        <p:nvPr/>
      </p:nvGrpSpPr>
      <p:grpSpPr>
        <a:xfrm>
          <a:off x="0" y="0"/>
          <a:ext cx="0" cy="0"/>
          <a:chOff x="0" y="0"/>
          <a:chExt cx="0" cy="0"/>
        </a:xfrm>
      </p:grpSpPr>
      <p:cxnSp>
        <p:nvCxnSpPr>
          <p:cNvPr id="195" name="Google Shape;195;p30"/>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196" name="Google Shape;196;p30"/>
          <p:cNvSpPr txBox="1"/>
          <p:nvPr>
            <p:ph type="title"/>
          </p:nvPr>
        </p:nvSpPr>
        <p:spPr>
          <a:xfrm>
            <a:off x="1562906" y="1971675"/>
            <a:ext cx="7276200" cy="1200300"/>
          </a:xfrm>
          <a:prstGeom prst="rect">
            <a:avLst/>
          </a:prstGeom>
          <a:noFill/>
          <a:ln>
            <a:noFill/>
          </a:ln>
        </p:spPr>
        <p:txBody>
          <a:bodyPr anchorCtr="0" anchor="ctr" bIns="0" lIns="0" spcFirstLastPara="1" rIns="0" wrap="square" tIns="0">
            <a:noAutofit/>
          </a:bodyPr>
          <a:lstStyle>
            <a:lvl1pPr lvl="0" rtl="0" algn="l">
              <a:lnSpc>
                <a:spcPct val="105000"/>
              </a:lnSpc>
              <a:spcBef>
                <a:spcPts val="0"/>
              </a:spcBef>
              <a:spcAft>
                <a:spcPts val="0"/>
              </a:spcAft>
              <a:buSzPts val="2800"/>
              <a:buFont typeface="M PLUS 1p"/>
              <a:buNone/>
              <a:defRPr sz="2800">
                <a:solidFill>
                  <a:schemeClr val="lt1"/>
                </a:solidFill>
                <a:latin typeface="M PLUS 1p"/>
                <a:ea typeface="M PLUS 1p"/>
                <a:cs typeface="M PLUS 1p"/>
                <a:sym typeface="M PLUS 1p"/>
              </a:defRPr>
            </a:lvl1pPr>
            <a:lvl2pPr lvl="1" rtl="0" algn="l">
              <a:lnSpc>
                <a:spcPct val="105000"/>
              </a:lnSpc>
              <a:spcBef>
                <a:spcPts val="0"/>
              </a:spcBef>
              <a:spcAft>
                <a:spcPts val="0"/>
              </a:spcAft>
              <a:buSzPts val="3450"/>
              <a:buFont typeface="M PLUS 1p"/>
              <a:buNone/>
              <a:defRPr sz="3450">
                <a:solidFill>
                  <a:schemeClr val="lt1"/>
                </a:solidFill>
                <a:latin typeface="M PLUS 1p"/>
                <a:ea typeface="M PLUS 1p"/>
                <a:cs typeface="M PLUS 1p"/>
                <a:sym typeface="M PLUS 1p"/>
              </a:defRPr>
            </a:lvl2pPr>
            <a:lvl3pPr lvl="2" rtl="0" algn="l">
              <a:lnSpc>
                <a:spcPct val="105000"/>
              </a:lnSpc>
              <a:spcBef>
                <a:spcPts val="0"/>
              </a:spcBef>
              <a:spcAft>
                <a:spcPts val="0"/>
              </a:spcAft>
              <a:buSzPts val="3450"/>
              <a:buFont typeface="M PLUS 1p"/>
              <a:buNone/>
              <a:defRPr sz="3450">
                <a:solidFill>
                  <a:schemeClr val="lt1"/>
                </a:solidFill>
                <a:latin typeface="M PLUS 1p"/>
                <a:ea typeface="M PLUS 1p"/>
                <a:cs typeface="M PLUS 1p"/>
                <a:sym typeface="M PLUS 1p"/>
              </a:defRPr>
            </a:lvl3pPr>
            <a:lvl4pPr lvl="3" rtl="0" algn="l">
              <a:lnSpc>
                <a:spcPct val="105000"/>
              </a:lnSpc>
              <a:spcBef>
                <a:spcPts val="0"/>
              </a:spcBef>
              <a:spcAft>
                <a:spcPts val="0"/>
              </a:spcAft>
              <a:buSzPts val="3450"/>
              <a:buFont typeface="M PLUS 1p"/>
              <a:buNone/>
              <a:defRPr sz="3450">
                <a:solidFill>
                  <a:schemeClr val="lt1"/>
                </a:solidFill>
                <a:latin typeface="M PLUS 1p"/>
                <a:ea typeface="M PLUS 1p"/>
                <a:cs typeface="M PLUS 1p"/>
                <a:sym typeface="M PLUS 1p"/>
              </a:defRPr>
            </a:lvl4pPr>
            <a:lvl5pPr lvl="4" rtl="0" algn="l">
              <a:lnSpc>
                <a:spcPct val="105000"/>
              </a:lnSpc>
              <a:spcBef>
                <a:spcPts val="0"/>
              </a:spcBef>
              <a:spcAft>
                <a:spcPts val="0"/>
              </a:spcAft>
              <a:buSzPts val="3450"/>
              <a:buFont typeface="M PLUS 1p"/>
              <a:buNone/>
              <a:defRPr sz="3450">
                <a:solidFill>
                  <a:schemeClr val="lt1"/>
                </a:solidFill>
                <a:latin typeface="M PLUS 1p"/>
                <a:ea typeface="M PLUS 1p"/>
                <a:cs typeface="M PLUS 1p"/>
                <a:sym typeface="M PLUS 1p"/>
              </a:defRPr>
            </a:lvl5pPr>
            <a:lvl6pPr lvl="5" rtl="0" algn="l">
              <a:lnSpc>
                <a:spcPct val="105000"/>
              </a:lnSpc>
              <a:spcBef>
                <a:spcPts val="0"/>
              </a:spcBef>
              <a:spcAft>
                <a:spcPts val="0"/>
              </a:spcAft>
              <a:buSzPts val="3450"/>
              <a:buFont typeface="M PLUS 1p"/>
              <a:buNone/>
              <a:defRPr sz="3450">
                <a:solidFill>
                  <a:schemeClr val="lt1"/>
                </a:solidFill>
                <a:latin typeface="M PLUS 1p"/>
                <a:ea typeface="M PLUS 1p"/>
                <a:cs typeface="M PLUS 1p"/>
                <a:sym typeface="M PLUS 1p"/>
              </a:defRPr>
            </a:lvl6pPr>
            <a:lvl7pPr lvl="6" rtl="0" algn="l">
              <a:lnSpc>
                <a:spcPct val="105000"/>
              </a:lnSpc>
              <a:spcBef>
                <a:spcPts val="0"/>
              </a:spcBef>
              <a:spcAft>
                <a:spcPts val="0"/>
              </a:spcAft>
              <a:buSzPts val="3450"/>
              <a:buFont typeface="M PLUS 1p"/>
              <a:buNone/>
              <a:defRPr sz="3450">
                <a:solidFill>
                  <a:schemeClr val="lt1"/>
                </a:solidFill>
                <a:latin typeface="M PLUS 1p"/>
                <a:ea typeface="M PLUS 1p"/>
                <a:cs typeface="M PLUS 1p"/>
                <a:sym typeface="M PLUS 1p"/>
              </a:defRPr>
            </a:lvl7pPr>
            <a:lvl8pPr lvl="7" rtl="0" algn="l">
              <a:lnSpc>
                <a:spcPct val="105000"/>
              </a:lnSpc>
              <a:spcBef>
                <a:spcPts val="0"/>
              </a:spcBef>
              <a:spcAft>
                <a:spcPts val="0"/>
              </a:spcAft>
              <a:buSzPts val="3450"/>
              <a:buFont typeface="M PLUS 1p"/>
              <a:buNone/>
              <a:defRPr sz="3450">
                <a:solidFill>
                  <a:schemeClr val="lt1"/>
                </a:solidFill>
                <a:latin typeface="M PLUS 1p"/>
                <a:ea typeface="M PLUS 1p"/>
                <a:cs typeface="M PLUS 1p"/>
                <a:sym typeface="M PLUS 1p"/>
              </a:defRPr>
            </a:lvl8pPr>
            <a:lvl9pPr lvl="8" rtl="0" algn="l">
              <a:lnSpc>
                <a:spcPct val="105000"/>
              </a:lnSpc>
              <a:spcBef>
                <a:spcPts val="0"/>
              </a:spcBef>
              <a:spcAft>
                <a:spcPts val="0"/>
              </a:spcAft>
              <a:buSzPts val="3450"/>
              <a:buFont typeface="M PLUS 1p"/>
              <a:buNone/>
              <a:defRPr sz="3450">
                <a:solidFill>
                  <a:schemeClr val="lt1"/>
                </a:solidFill>
                <a:latin typeface="M PLUS 1p"/>
                <a:ea typeface="M PLUS 1p"/>
                <a:cs typeface="M PLUS 1p"/>
                <a:sym typeface="M PLUS 1p"/>
              </a:defRPr>
            </a:lvl9pPr>
          </a:lstStyle>
          <a:p/>
        </p:txBody>
      </p:sp>
      <p:sp>
        <p:nvSpPr>
          <p:cNvPr id="197" name="Google Shape;197;p30"/>
          <p:cNvSpPr txBox="1"/>
          <p:nvPr>
            <p:ph idx="1" type="subTitle"/>
          </p:nvPr>
        </p:nvSpPr>
        <p:spPr>
          <a:xfrm>
            <a:off x="1617300" y="3409950"/>
            <a:ext cx="3640500" cy="838200"/>
          </a:xfrm>
          <a:prstGeom prst="rect">
            <a:avLst/>
          </a:prstGeom>
          <a:noFill/>
          <a:ln>
            <a:noFill/>
          </a:ln>
        </p:spPr>
        <p:txBody>
          <a:bodyPr anchorCtr="0" anchor="t" bIns="0" lIns="0" spcFirstLastPara="1" rIns="0" wrap="square" tIns="0">
            <a:noAutofit/>
          </a:bodyPr>
          <a:lstStyle>
            <a:lvl1pPr lvl="0" rtl="0" algn="l">
              <a:lnSpc>
                <a:spcPct val="135000"/>
              </a:lnSpc>
              <a:spcBef>
                <a:spcPts val="0"/>
              </a:spcBef>
              <a:spcAft>
                <a:spcPts val="0"/>
              </a:spcAft>
              <a:buClr>
                <a:schemeClr val="lt1"/>
              </a:buClr>
              <a:buSzPts val="1200"/>
              <a:buFont typeface="M PLUS 1p"/>
              <a:buNone/>
              <a:defRPr b="1" sz="1800">
                <a:solidFill>
                  <a:schemeClr val="lt1"/>
                </a:solidFill>
                <a:latin typeface="M PLUS 1p"/>
                <a:ea typeface="M PLUS 1p"/>
                <a:cs typeface="M PLUS 1p"/>
                <a:sym typeface="M PLUS 1p"/>
              </a:defRPr>
            </a:lvl1pPr>
            <a:lvl2pPr lvl="1" rtl="0" algn="l">
              <a:lnSpc>
                <a:spcPct val="135000"/>
              </a:lnSpc>
              <a:spcBef>
                <a:spcPts val="0"/>
              </a:spcBef>
              <a:spcAft>
                <a:spcPts val="0"/>
              </a:spcAft>
              <a:buClr>
                <a:schemeClr val="lt1"/>
              </a:buClr>
              <a:buSzPts val="1200"/>
              <a:buFont typeface="M PLUS 1p"/>
              <a:buNone/>
              <a:defRPr sz="1200">
                <a:solidFill>
                  <a:schemeClr val="lt1"/>
                </a:solidFill>
                <a:latin typeface="M PLUS 1p"/>
                <a:ea typeface="M PLUS 1p"/>
                <a:cs typeface="M PLUS 1p"/>
                <a:sym typeface="M PLUS 1p"/>
              </a:defRPr>
            </a:lvl2pPr>
            <a:lvl3pPr lvl="2" rtl="0" algn="l">
              <a:lnSpc>
                <a:spcPct val="135000"/>
              </a:lnSpc>
              <a:spcBef>
                <a:spcPts val="0"/>
              </a:spcBef>
              <a:spcAft>
                <a:spcPts val="0"/>
              </a:spcAft>
              <a:buClr>
                <a:schemeClr val="lt1"/>
              </a:buClr>
              <a:buSzPts val="1200"/>
              <a:buFont typeface="M PLUS 1p"/>
              <a:buNone/>
              <a:defRPr sz="1200">
                <a:solidFill>
                  <a:schemeClr val="lt1"/>
                </a:solidFill>
                <a:latin typeface="M PLUS 1p"/>
                <a:ea typeface="M PLUS 1p"/>
                <a:cs typeface="M PLUS 1p"/>
                <a:sym typeface="M PLUS 1p"/>
              </a:defRPr>
            </a:lvl3pPr>
            <a:lvl4pPr lvl="3" rtl="0" algn="l">
              <a:lnSpc>
                <a:spcPct val="135000"/>
              </a:lnSpc>
              <a:spcBef>
                <a:spcPts val="0"/>
              </a:spcBef>
              <a:spcAft>
                <a:spcPts val="0"/>
              </a:spcAft>
              <a:buClr>
                <a:schemeClr val="lt1"/>
              </a:buClr>
              <a:buSzPts val="1200"/>
              <a:buFont typeface="M PLUS 1p"/>
              <a:buNone/>
              <a:defRPr sz="1200">
                <a:solidFill>
                  <a:schemeClr val="lt1"/>
                </a:solidFill>
                <a:latin typeface="M PLUS 1p"/>
                <a:ea typeface="M PLUS 1p"/>
                <a:cs typeface="M PLUS 1p"/>
                <a:sym typeface="M PLUS 1p"/>
              </a:defRPr>
            </a:lvl4pPr>
            <a:lvl5pPr lvl="4" rtl="0" algn="l">
              <a:lnSpc>
                <a:spcPct val="135000"/>
              </a:lnSpc>
              <a:spcBef>
                <a:spcPts val="0"/>
              </a:spcBef>
              <a:spcAft>
                <a:spcPts val="0"/>
              </a:spcAft>
              <a:buClr>
                <a:schemeClr val="lt1"/>
              </a:buClr>
              <a:buSzPts val="1200"/>
              <a:buFont typeface="M PLUS 1p"/>
              <a:buNone/>
              <a:defRPr sz="1200">
                <a:solidFill>
                  <a:schemeClr val="lt1"/>
                </a:solidFill>
                <a:latin typeface="M PLUS 1p"/>
                <a:ea typeface="M PLUS 1p"/>
                <a:cs typeface="M PLUS 1p"/>
                <a:sym typeface="M PLUS 1p"/>
              </a:defRPr>
            </a:lvl5pPr>
            <a:lvl6pPr lvl="5" rtl="0" algn="l">
              <a:lnSpc>
                <a:spcPct val="135000"/>
              </a:lnSpc>
              <a:spcBef>
                <a:spcPts val="0"/>
              </a:spcBef>
              <a:spcAft>
                <a:spcPts val="0"/>
              </a:spcAft>
              <a:buClr>
                <a:schemeClr val="lt1"/>
              </a:buClr>
              <a:buSzPts val="1200"/>
              <a:buFont typeface="M PLUS 1p"/>
              <a:buNone/>
              <a:defRPr sz="1200">
                <a:solidFill>
                  <a:schemeClr val="lt1"/>
                </a:solidFill>
                <a:latin typeface="M PLUS 1p"/>
                <a:ea typeface="M PLUS 1p"/>
                <a:cs typeface="M PLUS 1p"/>
                <a:sym typeface="M PLUS 1p"/>
              </a:defRPr>
            </a:lvl6pPr>
            <a:lvl7pPr lvl="6" rtl="0" algn="l">
              <a:lnSpc>
                <a:spcPct val="135000"/>
              </a:lnSpc>
              <a:spcBef>
                <a:spcPts val="0"/>
              </a:spcBef>
              <a:spcAft>
                <a:spcPts val="0"/>
              </a:spcAft>
              <a:buClr>
                <a:schemeClr val="lt1"/>
              </a:buClr>
              <a:buSzPts val="1200"/>
              <a:buFont typeface="M PLUS 1p"/>
              <a:buNone/>
              <a:defRPr sz="1200">
                <a:solidFill>
                  <a:schemeClr val="lt1"/>
                </a:solidFill>
                <a:latin typeface="M PLUS 1p"/>
                <a:ea typeface="M PLUS 1p"/>
                <a:cs typeface="M PLUS 1p"/>
                <a:sym typeface="M PLUS 1p"/>
              </a:defRPr>
            </a:lvl7pPr>
            <a:lvl8pPr lvl="7" rtl="0" algn="l">
              <a:lnSpc>
                <a:spcPct val="135000"/>
              </a:lnSpc>
              <a:spcBef>
                <a:spcPts val="0"/>
              </a:spcBef>
              <a:spcAft>
                <a:spcPts val="0"/>
              </a:spcAft>
              <a:buClr>
                <a:schemeClr val="lt1"/>
              </a:buClr>
              <a:buSzPts val="1200"/>
              <a:buFont typeface="M PLUS 1p"/>
              <a:buNone/>
              <a:defRPr sz="1200">
                <a:solidFill>
                  <a:schemeClr val="lt1"/>
                </a:solidFill>
                <a:latin typeface="M PLUS 1p"/>
                <a:ea typeface="M PLUS 1p"/>
                <a:cs typeface="M PLUS 1p"/>
                <a:sym typeface="M PLUS 1p"/>
              </a:defRPr>
            </a:lvl8pPr>
            <a:lvl9pPr lvl="8" rtl="0" algn="l">
              <a:lnSpc>
                <a:spcPct val="135000"/>
              </a:lnSpc>
              <a:spcBef>
                <a:spcPts val="0"/>
              </a:spcBef>
              <a:spcAft>
                <a:spcPts val="0"/>
              </a:spcAft>
              <a:buClr>
                <a:schemeClr val="lt1"/>
              </a:buClr>
              <a:buSzPts val="1200"/>
              <a:buFont typeface="M PLUS 1p"/>
              <a:buNone/>
              <a:defRPr sz="1200">
                <a:solidFill>
                  <a:schemeClr val="lt1"/>
                </a:solidFill>
                <a:latin typeface="M PLUS 1p"/>
                <a:ea typeface="M PLUS 1p"/>
                <a:cs typeface="M PLUS 1p"/>
                <a:sym typeface="M PLUS 1p"/>
              </a:defRPr>
            </a:lvl9pPr>
          </a:lstStyle>
          <a:p/>
        </p:txBody>
      </p:sp>
      <p:sp>
        <p:nvSpPr>
          <p:cNvPr id="198" name="Google Shape;198;p30"/>
          <p:cNvSpPr txBox="1"/>
          <p:nvPr>
            <p:ph idx="2" type="body"/>
          </p:nvPr>
        </p:nvSpPr>
        <p:spPr>
          <a:xfrm>
            <a:off x="609599" y="822546"/>
            <a:ext cx="6603300" cy="304800"/>
          </a:xfrm>
          <a:prstGeom prst="rect">
            <a:avLst/>
          </a:prstGeom>
          <a:noFill/>
          <a:ln>
            <a:noFill/>
          </a:ln>
        </p:spPr>
        <p:txBody>
          <a:bodyPr anchorCtr="0" anchor="t" bIns="45700" lIns="91425" spcFirstLastPara="1" rIns="91425" wrap="square" tIns="45700">
            <a:noAutofit/>
          </a:bodyPr>
          <a:lstStyle>
            <a:lvl1pPr indent="-228600" lvl="0" marL="457200" rtl="0" algn="l">
              <a:lnSpc>
                <a:spcPct val="100000"/>
              </a:lnSpc>
              <a:spcBef>
                <a:spcPts val="0"/>
              </a:spcBef>
              <a:spcAft>
                <a:spcPts val="0"/>
              </a:spcAft>
              <a:buSzPts val="2000"/>
              <a:buFont typeface="M PLUS 1p"/>
              <a:buNone/>
              <a:defRPr b="1" sz="2000">
                <a:solidFill>
                  <a:schemeClr val="lt1"/>
                </a:solidFill>
                <a:latin typeface="M PLUS 1p"/>
                <a:ea typeface="M PLUS 1p"/>
                <a:cs typeface="M PLUS 1p"/>
                <a:sym typeface="M PLUS 1p"/>
              </a:defRPr>
            </a:lvl1pPr>
            <a:lvl2pPr indent="-342900" lvl="1" marL="914400" rtl="0" algn="l">
              <a:lnSpc>
                <a:spcPct val="100000"/>
              </a:lnSpc>
              <a:spcBef>
                <a:spcPts val="0"/>
              </a:spcBef>
              <a:spcAft>
                <a:spcPts val="0"/>
              </a:spcAft>
              <a:buSzPts val="1800"/>
              <a:buFont typeface="M PLUS 1p"/>
              <a:buChar char="○"/>
              <a:defRPr>
                <a:latin typeface="M PLUS 1p"/>
                <a:ea typeface="M PLUS 1p"/>
                <a:cs typeface="M PLUS 1p"/>
                <a:sym typeface="M PLUS 1p"/>
              </a:defRPr>
            </a:lvl2pPr>
            <a:lvl3pPr indent="-342900" lvl="2" marL="1371600" rtl="0" algn="l">
              <a:lnSpc>
                <a:spcPct val="100000"/>
              </a:lnSpc>
              <a:spcBef>
                <a:spcPts val="0"/>
              </a:spcBef>
              <a:spcAft>
                <a:spcPts val="0"/>
              </a:spcAft>
              <a:buSzPts val="1800"/>
              <a:buFont typeface="M PLUS 1p"/>
              <a:buChar char="■"/>
              <a:defRPr>
                <a:latin typeface="M PLUS 1p"/>
                <a:ea typeface="M PLUS 1p"/>
                <a:cs typeface="M PLUS 1p"/>
                <a:sym typeface="M PLUS 1p"/>
              </a:defRPr>
            </a:lvl3pPr>
            <a:lvl4pPr indent="-342900" lvl="3" marL="1828800" rtl="0" algn="l">
              <a:lnSpc>
                <a:spcPct val="100000"/>
              </a:lnSpc>
              <a:spcBef>
                <a:spcPts val="0"/>
              </a:spcBef>
              <a:spcAft>
                <a:spcPts val="0"/>
              </a:spcAft>
              <a:buSzPts val="1800"/>
              <a:buFont typeface="M PLUS 1p"/>
              <a:buChar char="●"/>
              <a:defRPr>
                <a:latin typeface="M PLUS 1p"/>
                <a:ea typeface="M PLUS 1p"/>
                <a:cs typeface="M PLUS 1p"/>
                <a:sym typeface="M PLUS 1p"/>
              </a:defRPr>
            </a:lvl4pPr>
            <a:lvl5pPr indent="-342900" lvl="4" marL="2286000" rtl="0" algn="l">
              <a:lnSpc>
                <a:spcPct val="100000"/>
              </a:lnSpc>
              <a:spcBef>
                <a:spcPts val="0"/>
              </a:spcBef>
              <a:spcAft>
                <a:spcPts val="0"/>
              </a:spcAft>
              <a:buSzPts val="1800"/>
              <a:buFont typeface="M PLUS 1p"/>
              <a:buChar char="○"/>
              <a:defRPr>
                <a:latin typeface="M PLUS 1p"/>
                <a:ea typeface="M PLUS 1p"/>
                <a:cs typeface="M PLUS 1p"/>
                <a:sym typeface="M PLUS 1p"/>
              </a:defRPr>
            </a:lvl5pPr>
            <a:lvl6pPr indent="-228600" lvl="5" marL="2743200" rtl="0" algn="l">
              <a:lnSpc>
                <a:spcPct val="100000"/>
              </a:lnSpc>
              <a:spcBef>
                <a:spcPts val="0"/>
              </a:spcBef>
              <a:spcAft>
                <a:spcPts val="0"/>
              </a:spcAft>
              <a:buSzPts val="1400"/>
              <a:buFont typeface="M PLUS 1p"/>
              <a:buNone/>
              <a:defRPr>
                <a:latin typeface="M PLUS 1p"/>
                <a:ea typeface="M PLUS 1p"/>
                <a:cs typeface="M PLUS 1p"/>
                <a:sym typeface="M PLUS 1p"/>
              </a:defRPr>
            </a:lvl6pPr>
            <a:lvl7pPr indent="-228600" lvl="6" marL="3200400" rtl="0" algn="l">
              <a:lnSpc>
                <a:spcPct val="100000"/>
              </a:lnSpc>
              <a:spcBef>
                <a:spcPts val="0"/>
              </a:spcBef>
              <a:spcAft>
                <a:spcPts val="0"/>
              </a:spcAft>
              <a:buSzPts val="1400"/>
              <a:buFont typeface="M PLUS 1p"/>
              <a:buNone/>
              <a:defRPr>
                <a:latin typeface="M PLUS 1p"/>
                <a:ea typeface="M PLUS 1p"/>
                <a:cs typeface="M PLUS 1p"/>
                <a:sym typeface="M PLUS 1p"/>
              </a:defRPr>
            </a:lvl7pPr>
            <a:lvl8pPr indent="-228600" lvl="7" marL="3657600" rtl="0" algn="l">
              <a:lnSpc>
                <a:spcPct val="100000"/>
              </a:lnSpc>
              <a:spcBef>
                <a:spcPts val="0"/>
              </a:spcBef>
              <a:spcAft>
                <a:spcPts val="0"/>
              </a:spcAft>
              <a:buSzPts val="1400"/>
              <a:buFont typeface="M PLUS 1p"/>
              <a:buNone/>
              <a:defRPr>
                <a:latin typeface="M PLUS 1p"/>
                <a:ea typeface="M PLUS 1p"/>
                <a:cs typeface="M PLUS 1p"/>
                <a:sym typeface="M PLUS 1p"/>
              </a:defRPr>
            </a:lvl8pPr>
            <a:lvl9pPr indent="-228600" lvl="8" marL="4114800" rtl="0" algn="l">
              <a:lnSpc>
                <a:spcPct val="100000"/>
              </a:lnSpc>
              <a:spcBef>
                <a:spcPts val="0"/>
              </a:spcBef>
              <a:spcAft>
                <a:spcPts val="0"/>
              </a:spcAft>
              <a:buSzPts val="1400"/>
              <a:buFont typeface="M PLUS 1p"/>
              <a:buNone/>
              <a:defRPr>
                <a:latin typeface="M PLUS 1p"/>
                <a:ea typeface="M PLUS 1p"/>
                <a:cs typeface="M PLUS 1p"/>
                <a:sym typeface="M PLUS 1p"/>
              </a:defRPr>
            </a:lvl9pPr>
          </a:lstStyle>
          <a:p/>
        </p:txBody>
      </p:sp>
      <p:pic>
        <p:nvPicPr>
          <p:cNvPr id="199" name="Google Shape;199;p30"/>
          <p:cNvPicPr preferRelativeResize="0"/>
          <p:nvPr/>
        </p:nvPicPr>
        <p:blipFill rotWithShape="1">
          <a:blip r:embed="rId3">
            <a:alphaModFix/>
          </a:blip>
          <a:srcRect b="0" l="0" r="0" t="0"/>
          <a:stretch/>
        </p:blipFill>
        <p:spPr>
          <a:xfrm>
            <a:off x="7580138" y="4652989"/>
            <a:ext cx="1185206" cy="279575"/>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1 title" type="title">
  <p:cSld name="TITLE">
    <p:bg>
      <p:bgPr>
        <a:blipFill>
          <a:blip r:embed="rId2">
            <a:alphaModFix/>
          </a:blip>
          <a:stretch>
            <a:fillRect/>
          </a:stretch>
        </a:blipFill>
      </p:bgPr>
    </p:bg>
    <p:spTree>
      <p:nvGrpSpPr>
        <p:cNvPr id="203" name="Shape 203"/>
        <p:cNvGrpSpPr/>
        <p:nvPr/>
      </p:nvGrpSpPr>
      <p:grpSpPr>
        <a:xfrm>
          <a:off x="0" y="0"/>
          <a:ext cx="0" cy="0"/>
          <a:chOff x="0" y="0"/>
          <a:chExt cx="0" cy="0"/>
        </a:xfrm>
      </p:grpSpPr>
      <p:sp>
        <p:nvSpPr>
          <p:cNvPr id="204" name="Google Shape;204;p32"/>
          <p:cNvSpPr/>
          <p:nvPr/>
        </p:nvSpPr>
        <p:spPr>
          <a:xfrm>
            <a:off x="7212881" y="4409156"/>
            <a:ext cx="1931100" cy="7344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05" name="Google Shape;205;p32"/>
          <p:cNvSpPr txBox="1"/>
          <p:nvPr>
            <p:ph idx="1" type="subTitle"/>
          </p:nvPr>
        </p:nvSpPr>
        <p:spPr>
          <a:xfrm>
            <a:off x="1562794" y="2641369"/>
            <a:ext cx="5649900" cy="6858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Clr>
                <a:schemeClr val="lt1"/>
              </a:buClr>
              <a:buSzPts val="2100"/>
              <a:buFont typeface="Red Hat Display"/>
              <a:buNone/>
              <a:defRPr sz="2100">
                <a:solidFill>
                  <a:schemeClr val="lt1"/>
                </a:solidFill>
                <a:latin typeface="Red Hat Display"/>
                <a:ea typeface="Red Hat Display"/>
                <a:cs typeface="Red Hat Display"/>
                <a:sym typeface="Red Hat Display"/>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p:txBody>
      </p:sp>
      <p:sp>
        <p:nvSpPr>
          <p:cNvPr id="206" name="Google Shape;206;p32"/>
          <p:cNvSpPr txBox="1"/>
          <p:nvPr>
            <p:ph type="title"/>
          </p:nvPr>
        </p:nvSpPr>
        <p:spPr>
          <a:xfrm>
            <a:off x="1562906" y="1307719"/>
            <a:ext cx="5649900" cy="12003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sz="3600">
                <a:solidFill>
                  <a:schemeClr val="lt1"/>
                </a:solidFill>
                <a:latin typeface="Red Hat Display Medium"/>
                <a:ea typeface="Red Hat Display Medium"/>
                <a:cs typeface="Red Hat Display Medium"/>
                <a:sym typeface="Red Hat Display Medium"/>
              </a:defRPr>
            </a:lvl1pPr>
            <a:lvl2pPr lvl="1" rtl="0">
              <a:lnSpc>
                <a:spcPct val="105000"/>
              </a:lnSpc>
              <a:spcBef>
                <a:spcPts val="0"/>
              </a:spcBef>
              <a:spcAft>
                <a:spcPts val="0"/>
              </a:spcAft>
              <a:buNone/>
              <a:defRPr sz="3500">
                <a:solidFill>
                  <a:schemeClr val="lt1"/>
                </a:solidFill>
              </a:defRPr>
            </a:lvl2pPr>
            <a:lvl3pPr lvl="2" rtl="0">
              <a:lnSpc>
                <a:spcPct val="105000"/>
              </a:lnSpc>
              <a:spcBef>
                <a:spcPts val="0"/>
              </a:spcBef>
              <a:spcAft>
                <a:spcPts val="0"/>
              </a:spcAft>
              <a:buNone/>
              <a:defRPr sz="3500">
                <a:solidFill>
                  <a:schemeClr val="lt1"/>
                </a:solidFill>
              </a:defRPr>
            </a:lvl3pPr>
            <a:lvl4pPr lvl="3" rtl="0">
              <a:lnSpc>
                <a:spcPct val="105000"/>
              </a:lnSpc>
              <a:spcBef>
                <a:spcPts val="0"/>
              </a:spcBef>
              <a:spcAft>
                <a:spcPts val="0"/>
              </a:spcAft>
              <a:buNone/>
              <a:defRPr sz="3500">
                <a:solidFill>
                  <a:schemeClr val="lt1"/>
                </a:solidFill>
              </a:defRPr>
            </a:lvl4pPr>
            <a:lvl5pPr lvl="4" rtl="0">
              <a:lnSpc>
                <a:spcPct val="105000"/>
              </a:lnSpc>
              <a:spcBef>
                <a:spcPts val="0"/>
              </a:spcBef>
              <a:spcAft>
                <a:spcPts val="0"/>
              </a:spcAft>
              <a:buNone/>
              <a:defRPr sz="3500">
                <a:solidFill>
                  <a:schemeClr val="lt1"/>
                </a:solidFill>
              </a:defRPr>
            </a:lvl5pPr>
            <a:lvl6pPr lvl="5" rtl="0">
              <a:lnSpc>
                <a:spcPct val="105000"/>
              </a:lnSpc>
              <a:spcBef>
                <a:spcPts val="0"/>
              </a:spcBef>
              <a:spcAft>
                <a:spcPts val="0"/>
              </a:spcAft>
              <a:buNone/>
              <a:defRPr sz="3500">
                <a:solidFill>
                  <a:schemeClr val="lt1"/>
                </a:solidFill>
              </a:defRPr>
            </a:lvl6pPr>
            <a:lvl7pPr lvl="6" rtl="0">
              <a:lnSpc>
                <a:spcPct val="105000"/>
              </a:lnSpc>
              <a:spcBef>
                <a:spcPts val="0"/>
              </a:spcBef>
              <a:spcAft>
                <a:spcPts val="0"/>
              </a:spcAft>
              <a:buNone/>
              <a:defRPr sz="3500">
                <a:solidFill>
                  <a:schemeClr val="lt1"/>
                </a:solidFill>
              </a:defRPr>
            </a:lvl7pPr>
            <a:lvl8pPr lvl="7" rtl="0">
              <a:lnSpc>
                <a:spcPct val="105000"/>
              </a:lnSpc>
              <a:spcBef>
                <a:spcPts val="0"/>
              </a:spcBef>
              <a:spcAft>
                <a:spcPts val="0"/>
              </a:spcAft>
              <a:buNone/>
              <a:defRPr sz="3500">
                <a:solidFill>
                  <a:schemeClr val="lt1"/>
                </a:solidFill>
              </a:defRPr>
            </a:lvl8pPr>
            <a:lvl9pPr lvl="8" rtl="0">
              <a:lnSpc>
                <a:spcPct val="105000"/>
              </a:lnSpc>
              <a:spcBef>
                <a:spcPts val="0"/>
              </a:spcBef>
              <a:spcAft>
                <a:spcPts val="0"/>
              </a:spcAft>
              <a:buNone/>
              <a:defRPr sz="3500">
                <a:solidFill>
                  <a:schemeClr val="lt1"/>
                </a:solidFill>
              </a:defRPr>
            </a:lvl9pPr>
          </a:lstStyle>
          <a:p/>
        </p:txBody>
      </p:sp>
      <p:sp>
        <p:nvSpPr>
          <p:cNvPr id="207" name="Google Shape;207;p32"/>
          <p:cNvSpPr txBox="1"/>
          <p:nvPr>
            <p:ph idx="2" type="subTitle"/>
          </p:nvPr>
        </p:nvSpPr>
        <p:spPr>
          <a:xfrm>
            <a:off x="1562794" y="3454125"/>
            <a:ext cx="1530300" cy="4542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lt1"/>
              </a:buClr>
              <a:buSzPts val="1100"/>
              <a:buFont typeface="Red Hat Display Medium"/>
              <a:buNone/>
              <a:defRPr sz="1100">
                <a:solidFill>
                  <a:schemeClr val="lt1"/>
                </a:solidFill>
                <a:latin typeface="Red Hat Display Medium"/>
                <a:ea typeface="Red Hat Display Medium"/>
                <a:cs typeface="Red Hat Display Medium"/>
                <a:sym typeface="Red Hat Display Medium"/>
              </a:defRPr>
            </a:lvl1pPr>
            <a:lvl2pPr lvl="1" rtl="0">
              <a:lnSpc>
                <a:spcPct val="135000"/>
              </a:lnSpc>
              <a:spcBef>
                <a:spcPts val="0"/>
              </a:spcBef>
              <a:spcAft>
                <a:spcPts val="0"/>
              </a:spcAft>
              <a:buClr>
                <a:schemeClr val="lt1"/>
              </a:buClr>
              <a:buSzPts val="1400"/>
              <a:buFont typeface="Red Hat Text Medium"/>
              <a:buNone/>
              <a:defRPr>
                <a:solidFill>
                  <a:schemeClr val="lt1"/>
                </a:solidFill>
                <a:latin typeface="Red Hat Text Medium"/>
                <a:ea typeface="Red Hat Text Medium"/>
                <a:cs typeface="Red Hat Text Medium"/>
                <a:sym typeface="Red Hat Text Medium"/>
              </a:defRPr>
            </a:lvl2pPr>
            <a:lvl3pPr lvl="2" rtl="0">
              <a:lnSpc>
                <a:spcPct val="135000"/>
              </a:lnSpc>
              <a:spcBef>
                <a:spcPts val="0"/>
              </a:spcBef>
              <a:spcAft>
                <a:spcPts val="0"/>
              </a:spcAft>
              <a:buClr>
                <a:schemeClr val="lt1"/>
              </a:buClr>
              <a:buSzPts val="1400"/>
              <a:buFont typeface="Red Hat Text Medium"/>
              <a:buNone/>
              <a:defRPr>
                <a:solidFill>
                  <a:schemeClr val="lt1"/>
                </a:solidFill>
                <a:latin typeface="Red Hat Text Medium"/>
                <a:ea typeface="Red Hat Text Medium"/>
                <a:cs typeface="Red Hat Text Medium"/>
                <a:sym typeface="Red Hat Text Medium"/>
              </a:defRPr>
            </a:lvl3pPr>
            <a:lvl4pPr lvl="3" rtl="0">
              <a:lnSpc>
                <a:spcPct val="135000"/>
              </a:lnSpc>
              <a:spcBef>
                <a:spcPts val="0"/>
              </a:spcBef>
              <a:spcAft>
                <a:spcPts val="0"/>
              </a:spcAft>
              <a:buClr>
                <a:schemeClr val="lt1"/>
              </a:buClr>
              <a:buSzPts val="1400"/>
              <a:buFont typeface="Red Hat Text Medium"/>
              <a:buNone/>
              <a:defRPr>
                <a:solidFill>
                  <a:schemeClr val="lt1"/>
                </a:solidFill>
                <a:latin typeface="Red Hat Text Medium"/>
                <a:ea typeface="Red Hat Text Medium"/>
                <a:cs typeface="Red Hat Text Medium"/>
                <a:sym typeface="Red Hat Text Medium"/>
              </a:defRPr>
            </a:lvl4pPr>
            <a:lvl5pPr lvl="4" rtl="0">
              <a:lnSpc>
                <a:spcPct val="135000"/>
              </a:lnSpc>
              <a:spcBef>
                <a:spcPts val="0"/>
              </a:spcBef>
              <a:spcAft>
                <a:spcPts val="0"/>
              </a:spcAft>
              <a:buClr>
                <a:schemeClr val="lt1"/>
              </a:buClr>
              <a:buSzPts val="1400"/>
              <a:buFont typeface="Red Hat Text Medium"/>
              <a:buNone/>
              <a:defRPr>
                <a:solidFill>
                  <a:schemeClr val="lt1"/>
                </a:solidFill>
                <a:latin typeface="Red Hat Text Medium"/>
                <a:ea typeface="Red Hat Text Medium"/>
                <a:cs typeface="Red Hat Text Medium"/>
                <a:sym typeface="Red Hat Text Medium"/>
              </a:defRPr>
            </a:lvl5pPr>
            <a:lvl6pPr lvl="5" rtl="0">
              <a:lnSpc>
                <a:spcPct val="135000"/>
              </a:lnSpc>
              <a:spcBef>
                <a:spcPts val="0"/>
              </a:spcBef>
              <a:spcAft>
                <a:spcPts val="0"/>
              </a:spcAft>
              <a:buClr>
                <a:schemeClr val="lt1"/>
              </a:buClr>
              <a:buSzPts val="1400"/>
              <a:buFont typeface="Red Hat Text Medium"/>
              <a:buNone/>
              <a:defRPr>
                <a:solidFill>
                  <a:schemeClr val="lt1"/>
                </a:solidFill>
                <a:latin typeface="Red Hat Text Medium"/>
                <a:ea typeface="Red Hat Text Medium"/>
                <a:cs typeface="Red Hat Text Medium"/>
                <a:sym typeface="Red Hat Text Medium"/>
              </a:defRPr>
            </a:lvl6pPr>
            <a:lvl7pPr lvl="6" rtl="0">
              <a:lnSpc>
                <a:spcPct val="135000"/>
              </a:lnSpc>
              <a:spcBef>
                <a:spcPts val="0"/>
              </a:spcBef>
              <a:spcAft>
                <a:spcPts val="0"/>
              </a:spcAft>
              <a:buClr>
                <a:schemeClr val="lt1"/>
              </a:buClr>
              <a:buSzPts val="1400"/>
              <a:buFont typeface="Red Hat Text Medium"/>
              <a:buNone/>
              <a:defRPr>
                <a:solidFill>
                  <a:schemeClr val="lt1"/>
                </a:solidFill>
                <a:latin typeface="Red Hat Text Medium"/>
                <a:ea typeface="Red Hat Text Medium"/>
                <a:cs typeface="Red Hat Text Medium"/>
                <a:sym typeface="Red Hat Text Medium"/>
              </a:defRPr>
            </a:lvl7pPr>
            <a:lvl8pPr lvl="7" rtl="0">
              <a:lnSpc>
                <a:spcPct val="135000"/>
              </a:lnSpc>
              <a:spcBef>
                <a:spcPts val="0"/>
              </a:spcBef>
              <a:spcAft>
                <a:spcPts val="0"/>
              </a:spcAft>
              <a:buClr>
                <a:schemeClr val="lt1"/>
              </a:buClr>
              <a:buSzPts val="1400"/>
              <a:buFont typeface="Red Hat Text Medium"/>
              <a:buNone/>
              <a:defRPr>
                <a:solidFill>
                  <a:schemeClr val="lt1"/>
                </a:solidFill>
                <a:latin typeface="Red Hat Text Medium"/>
                <a:ea typeface="Red Hat Text Medium"/>
                <a:cs typeface="Red Hat Text Medium"/>
                <a:sym typeface="Red Hat Text Medium"/>
              </a:defRPr>
            </a:lvl8pPr>
            <a:lvl9pPr lvl="8" rtl="0">
              <a:lnSpc>
                <a:spcPct val="135000"/>
              </a:lnSpc>
              <a:spcBef>
                <a:spcPts val="0"/>
              </a:spcBef>
              <a:spcAft>
                <a:spcPts val="0"/>
              </a:spcAft>
              <a:buClr>
                <a:schemeClr val="lt1"/>
              </a:buClr>
              <a:buSzPts val="1400"/>
              <a:buFont typeface="Red Hat Text Medium"/>
              <a:buNone/>
              <a:defRPr>
                <a:solidFill>
                  <a:schemeClr val="lt1"/>
                </a:solidFill>
                <a:latin typeface="Red Hat Text Medium"/>
                <a:ea typeface="Red Hat Text Medium"/>
                <a:cs typeface="Red Hat Text Medium"/>
                <a:sym typeface="Red Hat Text Medium"/>
              </a:defRPr>
            </a:lvl9pPr>
          </a:lstStyle>
          <a:p/>
        </p:txBody>
      </p:sp>
      <p:sp>
        <p:nvSpPr>
          <p:cNvPr id="208" name="Google Shape;208;p32"/>
          <p:cNvSpPr txBox="1"/>
          <p:nvPr>
            <p:ph idx="3" type="subTitle"/>
          </p:nvPr>
        </p:nvSpPr>
        <p:spPr>
          <a:xfrm>
            <a:off x="3353888" y="3454125"/>
            <a:ext cx="1530300" cy="4542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lt1"/>
              </a:buClr>
              <a:buSzPts val="1100"/>
              <a:buFont typeface="Red Hat Display Medium"/>
              <a:buNone/>
              <a:defRPr sz="1100">
                <a:solidFill>
                  <a:schemeClr val="lt1"/>
                </a:solidFill>
                <a:latin typeface="Red Hat Display Medium"/>
                <a:ea typeface="Red Hat Display Medium"/>
                <a:cs typeface="Red Hat Display Medium"/>
                <a:sym typeface="Red Hat Display Medium"/>
              </a:defRPr>
            </a:lvl1pPr>
            <a:lvl2pPr lvl="1" rtl="0">
              <a:lnSpc>
                <a:spcPct val="135000"/>
              </a:lnSpc>
              <a:spcBef>
                <a:spcPts val="0"/>
              </a:spcBef>
              <a:spcAft>
                <a:spcPts val="0"/>
              </a:spcAft>
              <a:buClr>
                <a:schemeClr val="lt1"/>
              </a:buClr>
              <a:buSzPts val="1400"/>
              <a:buFont typeface="Red Hat Text Medium"/>
              <a:buNone/>
              <a:defRPr>
                <a:solidFill>
                  <a:schemeClr val="lt1"/>
                </a:solidFill>
                <a:latin typeface="Red Hat Text Medium"/>
                <a:ea typeface="Red Hat Text Medium"/>
                <a:cs typeface="Red Hat Text Medium"/>
                <a:sym typeface="Red Hat Text Medium"/>
              </a:defRPr>
            </a:lvl2pPr>
            <a:lvl3pPr lvl="2" rtl="0">
              <a:lnSpc>
                <a:spcPct val="135000"/>
              </a:lnSpc>
              <a:spcBef>
                <a:spcPts val="0"/>
              </a:spcBef>
              <a:spcAft>
                <a:spcPts val="0"/>
              </a:spcAft>
              <a:buClr>
                <a:schemeClr val="lt1"/>
              </a:buClr>
              <a:buSzPts val="1400"/>
              <a:buFont typeface="Red Hat Text Medium"/>
              <a:buNone/>
              <a:defRPr>
                <a:solidFill>
                  <a:schemeClr val="lt1"/>
                </a:solidFill>
                <a:latin typeface="Red Hat Text Medium"/>
                <a:ea typeface="Red Hat Text Medium"/>
                <a:cs typeface="Red Hat Text Medium"/>
                <a:sym typeface="Red Hat Text Medium"/>
              </a:defRPr>
            </a:lvl3pPr>
            <a:lvl4pPr lvl="3" rtl="0">
              <a:lnSpc>
                <a:spcPct val="135000"/>
              </a:lnSpc>
              <a:spcBef>
                <a:spcPts val="0"/>
              </a:spcBef>
              <a:spcAft>
                <a:spcPts val="0"/>
              </a:spcAft>
              <a:buClr>
                <a:schemeClr val="lt1"/>
              </a:buClr>
              <a:buSzPts val="1400"/>
              <a:buFont typeface="Red Hat Text Medium"/>
              <a:buNone/>
              <a:defRPr>
                <a:solidFill>
                  <a:schemeClr val="lt1"/>
                </a:solidFill>
                <a:latin typeface="Red Hat Text Medium"/>
                <a:ea typeface="Red Hat Text Medium"/>
                <a:cs typeface="Red Hat Text Medium"/>
                <a:sym typeface="Red Hat Text Medium"/>
              </a:defRPr>
            </a:lvl4pPr>
            <a:lvl5pPr lvl="4" rtl="0">
              <a:lnSpc>
                <a:spcPct val="135000"/>
              </a:lnSpc>
              <a:spcBef>
                <a:spcPts val="0"/>
              </a:spcBef>
              <a:spcAft>
                <a:spcPts val="0"/>
              </a:spcAft>
              <a:buClr>
                <a:schemeClr val="lt1"/>
              </a:buClr>
              <a:buSzPts val="1400"/>
              <a:buFont typeface="Red Hat Text Medium"/>
              <a:buNone/>
              <a:defRPr>
                <a:solidFill>
                  <a:schemeClr val="lt1"/>
                </a:solidFill>
                <a:latin typeface="Red Hat Text Medium"/>
                <a:ea typeface="Red Hat Text Medium"/>
                <a:cs typeface="Red Hat Text Medium"/>
                <a:sym typeface="Red Hat Text Medium"/>
              </a:defRPr>
            </a:lvl5pPr>
            <a:lvl6pPr lvl="5" rtl="0">
              <a:lnSpc>
                <a:spcPct val="135000"/>
              </a:lnSpc>
              <a:spcBef>
                <a:spcPts val="0"/>
              </a:spcBef>
              <a:spcAft>
                <a:spcPts val="0"/>
              </a:spcAft>
              <a:buClr>
                <a:schemeClr val="lt1"/>
              </a:buClr>
              <a:buSzPts val="1400"/>
              <a:buFont typeface="Red Hat Text Medium"/>
              <a:buNone/>
              <a:defRPr>
                <a:solidFill>
                  <a:schemeClr val="lt1"/>
                </a:solidFill>
                <a:latin typeface="Red Hat Text Medium"/>
                <a:ea typeface="Red Hat Text Medium"/>
                <a:cs typeface="Red Hat Text Medium"/>
                <a:sym typeface="Red Hat Text Medium"/>
              </a:defRPr>
            </a:lvl6pPr>
            <a:lvl7pPr lvl="6" rtl="0">
              <a:lnSpc>
                <a:spcPct val="135000"/>
              </a:lnSpc>
              <a:spcBef>
                <a:spcPts val="0"/>
              </a:spcBef>
              <a:spcAft>
                <a:spcPts val="0"/>
              </a:spcAft>
              <a:buClr>
                <a:schemeClr val="lt1"/>
              </a:buClr>
              <a:buSzPts val="1400"/>
              <a:buFont typeface="Red Hat Text Medium"/>
              <a:buNone/>
              <a:defRPr>
                <a:solidFill>
                  <a:schemeClr val="lt1"/>
                </a:solidFill>
                <a:latin typeface="Red Hat Text Medium"/>
                <a:ea typeface="Red Hat Text Medium"/>
                <a:cs typeface="Red Hat Text Medium"/>
                <a:sym typeface="Red Hat Text Medium"/>
              </a:defRPr>
            </a:lvl7pPr>
            <a:lvl8pPr lvl="7" rtl="0">
              <a:lnSpc>
                <a:spcPct val="135000"/>
              </a:lnSpc>
              <a:spcBef>
                <a:spcPts val="0"/>
              </a:spcBef>
              <a:spcAft>
                <a:spcPts val="0"/>
              </a:spcAft>
              <a:buClr>
                <a:schemeClr val="lt1"/>
              </a:buClr>
              <a:buSzPts val="1400"/>
              <a:buFont typeface="Red Hat Text Medium"/>
              <a:buNone/>
              <a:defRPr>
                <a:solidFill>
                  <a:schemeClr val="lt1"/>
                </a:solidFill>
                <a:latin typeface="Red Hat Text Medium"/>
                <a:ea typeface="Red Hat Text Medium"/>
                <a:cs typeface="Red Hat Text Medium"/>
                <a:sym typeface="Red Hat Text Medium"/>
              </a:defRPr>
            </a:lvl8pPr>
            <a:lvl9pPr lvl="8" rtl="0">
              <a:lnSpc>
                <a:spcPct val="135000"/>
              </a:lnSpc>
              <a:spcBef>
                <a:spcPts val="0"/>
              </a:spcBef>
              <a:spcAft>
                <a:spcPts val="0"/>
              </a:spcAft>
              <a:buClr>
                <a:schemeClr val="lt1"/>
              </a:buClr>
              <a:buSzPts val="1400"/>
              <a:buFont typeface="Red Hat Text Medium"/>
              <a:buNone/>
              <a:defRPr>
                <a:solidFill>
                  <a:schemeClr val="lt1"/>
                </a:solidFill>
                <a:latin typeface="Red Hat Text Medium"/>
                <a:ea typeface="Red Hat Text Medium"/>
                <a:cs typeface="Red Hat Text Medium"/>
                <a:sym typeface="Red Hat Text Medium"/>
              </a:defRPr>
            </a:lvl9pPr>
          </a:lstStyle>
          <a:p/>
        </p:txBody>
      </p:sp>
      <p:pic>
        <p:nvPicPr>
          <p:cNvPr id="209" name="Google Shape;209;p32"/>
          <p:cNvPicPr preferRelativeResize="0"/>
          <p:nvPr/>
        </p:nvPicPr>
        <p:blipFill>
          <a:blip r:embed="rId3">
            <a:alphaModFix/>
          </a:blip>
          <a:stretch>
            <a:fillRect/>
          </a:stretch>
        </p:blipFill>
        <p:spPr>
          <a:xfrm>
            <a:off x="7580138" y="4652989"/>
            <a:ext cx="1185206" cy="279575"/>
          </a:xfrm>
          <a:prstGeom prst="rect">
            <a:avLst/>
          </a:prstGeom>
          <a:noFill/>
          <a:ln>
            <a:noFill/>
          </a:ln>
        </p:spPr>
      </p:pic>
      <p:cxnSp>
        <p:nvCxnSpPr>
          <p:cNvPr id="210" name="Google Shape;210;p32"/>
          <p:cNvCxnSpPr/>
          <p:nvPr/>
        </p:nvCxnSpPr>
        <p:spPr>
          <a:xfrm rot="10800000">
            <a:off x="335825" y="4801200"/>
            <a:ext cx="0" cy="342300"/>
          </a:xfrm>
          <a:prstGeom prst="straightConnector1">
            <a:avLst/>
          </a:prstGeom>
          <a:noFill/>
          <a:ln cap="flat" cmpd="sng" w="9525">
            <a:solidFill>
              <a:srgbClr val="EE0000"/>
            </a:solidFill>
            <a:prstDash val="solid"/>
            <a:round/>
            <a:headEnd len="med" w="med" type="none"/>
            <a:tailEnd len="med" w="med" type="none"/>
          </a:ln>
        </p:spPr>
      </p:cxnSp>
      <p:sp>
        <p:nvSpPr>
          <p:cNvPr id="211" name="Google Shape;211;p32"/>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1 closing">
  <p:cSld name="TITLE_1">
    <p:bg>
      <p:bgPr>
        <a:blipFill>
          <a:blip r:embed="rId2">
            <a:alphaModFix/>
          </a:blip>
          <a:stretch>
            <a:fillRect/>
          </a:stretch>
        </a:blipFill>
      </p:bgPr>
    </p:bg>
    <p:spTree>
      <p:nvGrpSpPr>
        <p:cNvPr id="212" name="Shape 212"/>
        <p:cNvGrpSpPr/>
        <p:nvPr/>
      </p:nvGrpSpPr>
      <p:grpSpPr>
        <a:xfrm>
          <a:off x="0" y="0"/>
          <a:ext cx="0" cy="0"/>
          <a:chOff x="0" y="0"/>
          <a:chExt cx="0" cy="0"/>
        </a:xfrm>
      </p:grpSpPr>
      <p:sp>
        <p:nvSpPr>
          <p:cNvPr id="213" name="Google Shape;213;p33"/>
          <p:cNvSpPr/>
          <p:nvPr/>
        </p:nvSpPr>
        <p:spPr>
          <a:xfrm>
            <a:off x="7212881" y="4409156"/>
            <a:ext cx="1931100" cy="7344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14" name="Google Shape;214;p33"/>
          <p:cNvSpPr txBox="1"/>
          <p:nvPr>
            <p:ph idx="1" type="subTitle"/>
          </p:nvPr>
        </p:nvSpPr>
        <p:spPr>
          <a:xfrm>
            <a:off x="1562794" y="2256319"/>
            <a:ext cx="3109800" cy="11436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lt1"/>
              </a:buClr>
              <a:buSzPts val="1100"/>
              <a:buFont typeface="Red Hat Display"/>
              <a:buNone/>
              <a:defRPr sz="1100">
                <a:solidFill>
                  <a:schemeClr val="lt1"/>
                </a:solidFill>
                <a:latin typeface="Red Hat Display"/>
                <a:ea typeface="Red Hat Display"/>
                <a:cs typeface="Red Hat Display"/>
                <a:sym typeface="Red Hat Display"/>
              </a:defRPr>
            </a:lvl1pPr>
            <a:lvl2pPr lvl="1" rtl="0">
              <a:lnSpc>
                <a:spcPct val="180000"/>
              </a:lnSpc>
              <a:spcBef>
                <a:spcPts val="0"/>
              </a:spcBef>
              <a:spcAft>
                <a:spcPts val="0"/>
              </a:spcAft>
              <a:buClr>
                <a:schemeClr val="lt1"/>
              </a:buClr>
              <a:buSzPts val="1100"/>
              <a:buNone/>
              <a:defRPr sz="1100">
                <a:solidFill>
                  <a:schemeClr val="lt1"/>
                </a:solidFill>
              </a:defRPr>
            </a:lvl2pPr>
            <a:lvl3pPr lvl="2" rtl="0">
              <a:lnSpc>
                <a:spcPct val="180000"/>
              </a:lnSpc>
              <a:spcBef>
                <a:spcPts val="0"/>
              </a:spcBef>
              <a:spcAft>
                <a:spcPts val="0"/>
              </a:spcAft>
              <a:buClr>
                <a:schemeClr val="lt1"/>
              </a:buClr>
              <a:buSzPts val="1100"/>
              <a:buNone/>
              <a:defRPr sz="1100">
                <a:solidFill>
                  <a:schemeClr val="lt1"/>
                </a:solidFill>
              </a:defRPr>
            </a:lvl3pPr>
            <a:lvl4pPr lvl="3" rtl="0">
              <a:lnSpc>
                <a:spcPct val="180000"/>
              </a:lnSpc>
              <a:spcBef>
                <a:spcPts val="0"/>
              </a:spcBef>
              <a:spcAft>
                <a:spcPts val="0"/>
              </a:spcAft>
              <a:buClr>
                <a:schemeClr val="lt1"/>
              </a:buClr>
              <a:buSzPts val="1100"/>
              <a:buNone/>
              <a:defRPr sz="1100">
                <a:solidFill>
                  <a:schemeClr val="lt1"/>
                </a:solidFill>
              </a:defRPr>
            </a:lvl4pPr>
            <a:lvl5pPr lvl="4" rtl="0">
              <a:lnSpc>
                <a:spcPct val="180000"/>
              </a:lnSpc>
              <a:spcBef>
                <a:spcPts val="0"/>
              </a:spcBef>
              <a:spcAft>
                <a:spcPts val="0"/>
              </a:spcAft>
              <a:buClr>
                <a:schemeClr val="lt1"/>
              </a:buClr>
              <a:buSzPts val="1100"/>
              <a:buNone/>
              <a:defRPr sz="1100">
                <a:solidFill>
                  <a:schemeClr val="lt1"/>
                </a:solidFill>
              </a:defRPr>
            </a:lvl5pPr>
            <a:lvl6pPr lvl="5" rtl="0">
              <a:lnSpc>
                <a:spcPct val="180000"/>
              </a:lnSpc>
              <a:spcBef>
                <a:spcPts val="0"/>
              </a:spcBef>
              <a:spcAft>
                <a:spcPts val="0"/>
              </a:spcAft>
              <a:buClr>
                <a:schemeClr val="lt1"/>
              </a:buClr>
              <a:buSzPts val="1100"/>
              <a:buNone/>
              <a:defRPr sz="1100">
                <a:solidFill>
                  <a:schemeClr val="lt1"/>
                </a:solidFill>
              </a:defRPr>
            </a:lvl6pPr>
            <a:lvl7pPr lvl="6" rtl="0">
              <a:lnSpc>
                <a:spcPct val="180000"/>
              </a:lnSpc>
              <a:spcBef>
                <a:spcPts val="0"/>
              </a:spcBef>
              <a:spcAft>
                <a:spcPts val="0"/>
              </a:spcAft>
              <a:buClr>
                <a:schemeClr val="lt1"/>
              </a:buClr>
              <a:buSzPts val="1100"/>
              <a:buNone/>
              <a:defRPr sz="1100">
                <a:solidFill>
                  <a:schemeClr val="lt1"/>
                </a:solidFill>
              </a:defRPr>
            </a:lvl7pPr>
            <a:lvl8pPr lvl="7" rtl="0">
              <a:lnSpc>
                <a:spcPct val="180000"/>
              </a:lnSpc>
              <a:spcBef>
                <a:spcPts val="0"/>
              </a:spcBef>
              <a:spcAft>
                <a:spcPts val="0"/>
              </a:spcAft>
              <a:buClr>
                <a:schemeClr val="lt1"/>
              </a:buClr>
              <a:buSzPts val="1100"/>
              <a:buNone/>
              <a:defRPr sz="1100">
                <a:solidFill>
                  <a:schemeClr val="lt1"/>
                </a:solidFill>
              </a:defRPr>
            </a:lvl8pPr>
            <a:lvl9pPr lvl="8" rtl="0">
              <a:lnSpc>
                <a:spcPct val="180000"/>
              </a:lnSpc>
              <a:spcBef>
                <a:spcPts val="0"/>
              </a:spcBef>
              <a:spcAft>
                <a:spcPts val="0"/>
              </a:spcAft>
              <a:buClr>
                <a:schemeClr val="lt1"/>
              </a:buClr>
              <a:buSzPts val="1100"/>
              <a:buNone/>
              <a:defRPr sz="1100">
                <a:solidFill>
                  <a:schemeClr val="lt1"/>
                </a:solidFill>
              </a:defRPr>
            </a:lvl9pPr>
          </a:lstStyle>
          <a:p/>
        </p:txBody>
      </p:sp>
      <p:sp>
        <p:nvSpPr>
          <p:cNvPr id="215" name="Google Shape;215;p33"/>
          <p:cNvSpPr txBox="1"/>
          <p:nvPr>
            <p:ph type="title"/>
          </p:nvPr>
        </p:nvSpPr>
        <p:spPr>
          <a:xfrm>
            <a:off x="1562906" y="426469"/>
            <a:ext cx="3678900" cy="14892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sz="4100">
                <a:solidFill>
                  <a:schemeClr val="lt1"/>
                </a:solidFill>
                <a:latin typeface="Red Hat Display Medium"/>
                <a:ea typeface="Red Hat Display Medium"/>
                <a:cs typeface="Red Hat Display Medium"/>
                <a:sym typeface="Red Hat Display Medium"/>
              </a:defRPr>
            </a:lvl1pPr>
            <a:lvl2pPr lvl="1" rtl="0">
              <a:lnSpc>
                <a:spcPct val="105000"/>
              </a:lnSpc>
              <a:spcBef>
                <a:spcPts val="0"/>
              </a:spcBef>
              <a:spcAft>
                <a:spcPts val="0"/>
              </a:spcAft>
              <a:buNone/>
              <a:defRPr sz="5300">
                <a:solidFill>
                  <a:schemeClr val="lt1"/>
                </a:solidFill>
              </a:defRPr>
            </a:lvl2pPr>
            <a:lvl3pPr lvl="2" rtl="0">
              <a:lnSpc>
                <a:spcPct val="105000"/>
              </a:lnSpc>
              <a:spcBef>
                <a:spcPts val="0"/>
              </a:spcBef>
              <a:spcAft>
                <a:spcPts val="0"/>
              </a:spcAft>
              <a:buNone/>
              <a:defRPr sz="5300">
                <a:solidFill>
                  <a:schemeClr val="lt1"/>
                </a:solidFill>
              </a:defRPr>
            </a:lvl3pPr>
            <a:lvl4pPr lvl="3" rtl="0">
              <a:lnSpc>
                <a:spcPct val="105000"/>
              </a:lnSpc>
              <a:spcBef>
                <a:spcPts val="0"/>
              </a:spcBef>
              <a:spcAft>
                <a:spcPts val="0"/>
              </a:spcAft>
              <a:buNone/>
              <a:defRPr sz="5300">
                <a:solidFill>
                  <a:schemeClr val="lt1"/>
                </a:solidFill>
              </a:defRPr>
            </a:lvl4pPr>
            <a:lvl5pPr lvl="4" rtl="0">
              <a:lnSpc>
                <a:spcPct val="105000"/>
              </a:lnSpc>
              <a:spcBef>
                <a:spcPts val="0"/>
              </a:spcBef>
              <a:spcAft>
                <a:spcPts val="0"/>
              </a:spcAft>
              <a:buNone/>
              <a:defRPr sz="5300">
                <a:solidFill>
                  <a:schemeClr val="lt1"/>
                </a:solidFill>
              </a:defRPr>
            </a:lvl5pPr>
            <a:lvl6pPr lvl="5" rtl="0">
              <a:lnSpc>
                <a:spcPct val="105000"/>
              </a:lnSpc>
              <a:spcBef>
                <a:spcPts val="0"/>
              </a:spcBef>
              <a:spcAft>
                <a:spcPts val="0"/>
              </a:spcAft>
              <a:buNone/>
              <a:defRPr sz="5300">
                <a:solidFill>
                  <a:schemeClr val="lt1"/>
                </a:solidFill>
              </a:defRPr>
            </a:lvl6pPr>
            <a:lvl7pPr lvl="6" rtl="0">
              <a:lnSpc>
                <a:spcPct val="105000"/>
              </a:lnSpc>
              <a:spcBef>
                <a:spcPts val="0"/>
              </a:spcBef>
              <a:spcAft>
                <a:spcPts val="0"/>
              </a:spcAft>
              <a:buNone/>
              <a:defRPr sz="5300">
                <a:solidFill>
                  <a:schemeClr val="lt1"/>
                </a:solidFill>
              </a:defRPr>
            </a:lvl7pPr>
            <a:lvl8pPr lvl="7" rtl="0">
              <a:lnSpc>
                <a:spcPct val="105000"/>
              </a:lnSpc>
              <a:spcBef>
                <a:spcPts val="0"/>
              </a:spcBef>
              <a:spcAft>
                <a:spcPts val="0"/>
              </a:spcAft>
              <a:buNone/>
              <a:defRPr sz="5300">
                <a:solidFill>
                  <a:schemeClr val="lt1"/>
                </a:solidFill>
              </a:defRPr>
            </a:lvl8pPr>
            <a:lvl9pPr lvl="8" rtl="0">
              <a:lnSpc>
                <a:spcPct val="105000"/>
              </a:lnSpc>
              <a:spcBef>
                <a:spcPts val="0"/>
              </a:spcBef>
              <a:spcAft>
                <a:spcPts val="0"/>
              </a:spcAft>
              <a:buNone/>
              <a:defRPr sz="5300">
                <a:solidFill>
                  <a:schemeClr val="lt1"/>
                </a:solidFill>
              </a:defRPr>
            </a:lvl9pPr>
          </a:lstStyle>
          <a:p/>
        </p:txBody>
      </p:sp>
      <p:pic>
        <p:nvPicPr>
          <p:cNvPr id="216" name="Google Shape;216;p33"/>
          <p:cNvPicPr preferRelativeResize="0"/>
          <p:nvPr/>
        </p:nvPicPr>
        <p:blipFill>
          <a:blip r:embed="rId3">
            <a:alphaModFix/>
          </a:blip>
          <a:stretch>
            <a:fillRect/>
          </a:stretch>
        </p:blipFill>
        <p:spPr>
          <a:xfrm>
            <a:off x="7580138" y="4652989"/>
            <a:ext cx="1185206" cy="279575"/>
          </a:xfrm>
          <a:prstGeom prst="rect">
            <a:avLst/>
          </a:prstGeom>
          <a:noFill/>
          <a:ln>
            <a:noFill/>
          </a:ln>
        </p:spPr>
      </p:pic>
      <p:pic>
        <p:nvPicPr>
          <p:cNvPr id="217" name="Google Shape;217;p33"/>
          <p:cNvPicPr preferRelativeResize="0"/>
          <p:nvPr/>
        </p:nvPicPr>
        <p:blipFill rotWithShape="1">
          <a:blip r:embed="rId4">
            <a:alphaModFix/>
          </a:blip>
          <a:srcRect b="0" l="0" r="0" t="0"/>
          <a:stretch/>
        </p:blipFill>
        <p:spPr>
          <a:xfrm>
            <a:off x="5592003" y="2537688"/>
            <a:ext cx="341963" cy="341963"/>
          </a:xfrm>
          <a:prstGeom prst="rect">
            <a:avLst/>
          </a:prstGeom>
          <a:noFill/>
          <a:ln>
            <a:noFill/>
          </a:ln>
        </p:spPr>
      </p:pic>
      <p:pic>
        <p:nvPicPr>
          <p:cNvPr id="218" name="Google Shape;218;p33"/>
          <p:cNvPicPr preferRelativeResize="0"/>
          <p:nvPr/>
        </p:nvPicPr>
        <p:blipFill rotWithShape="1">
          <a:blip r:embed="rId5">
            <a:alphaModFix/>
          </a:blip>
          <a:srcRect b="0" l="0" r="0" t="0"/>
          <a:stretch/>
        </p:blipFill>
        <p:spPr>
          <a:xfrm>
            <a:off x="5592003" y="2018782"/>
            <a:ext cx="341963" cy="341963"/>
          </a:xfrm>
          <a:prstGeom prst="rect">
            <a:avLst/>
          </a:prstGeom>
          <a:noFill/>
          <a:ln>
            <a:noFill/>
          </a:ln>
        </p:spPr>
      </p:pic>
      <p:pic>
        <p:nvPicPr>
          <p:cNvPr id="219" name="Google Shape;219;p33"/>
          <p:cNvPicPr preferRelativeResize="0"/>
          <p:nvPr/>
        </p:nvPicPr>
        <p:blipFill rotWithShape="1">
          <a:blip r:embed="rId6">
            <a:alphaModFix/>
          </a:blip>
          <a:srcRect b="0" l="0" r="0" t="0"/>
          <a:stretch/>
        </p:blipFill>
        <p:spPr>
          <a:xfrm>
            <a:off x="5592003" y="1499876"/>
            <a:ext cx="341963" cy="341963"/>
          </a:xfrm>
          <a:prstGeom prst="rect">
            <a:avLst/>
          </a:prstGeom>
          <a:noFill/>
          <a:ln>
            <a:noFill/>
          </a:ln>
        </p:spPr>
      </p:pic>
      <p:pic>
        <p:nvPicPr>
          <p:cNvPr id="220" name="Google Shape;220;p33"/>
          <p:cNvPicPr preferRelativeResize="0"/>
          <p:nvPr/>
        </p:nvPicPr>
        <p:blipFill rotWithShape="1">
          <a:blip r:embed="rId7">
            <a:alphaModFix/>
          </a:blip>
          <a:srcRect b="0" l="0" r="0" t="0"/>
          <a:stretch/>
        </p:blipFill>
        <p:spPr>
          <a:xfrm>
            <a:off x="5592003" y="3056594"/>
            <a:ext cx="341963" cy="341963"/>
          </a:xfrm>
          <a:prstGeom prst="rect">
            <a:avLst/>
          </a:prstGeom>
          <a:noFill/>
          <a:ln>
            <a:noFill/>
          </a:ln>
        </p:spPr>
      </p:pic>
      <p:sp>
        <p:nvSpPr>
          <p:cNvPr id="221" name="Google Shape;221;p33"/>
          <p:cNvSpPr txBox="1"/>
          <p:nvPr/>
        </p:nvSpPr>
        <p:spPr>
          <a:xfrm>
            <a:off x="5970354" y="1499869"/>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chemeClr val="lt1"/>
                </a:solidFill>
                <a:latin typeface="Red Hat Display"/>
                <a:ea typeface="Red Hat Display"/>
                <a:cs typeface="Red Hat Display"/>
                <a:sym typeface="Red Hat Display"/>
              </a:rPr>
              <a:t>linkedin.com/company/red-hat</a:t>
            </a:r>
            <a:endParaRPr sz="1100">
              <a:solidFill>
                <a:schemeClr val="lt1"/>
              </a:solidFill>
              <a:latin typeface="Red Hat Display"/>
              <a:ea typeface="Red Hat Display"/>
              <a:cs typeface="Red Hat Display"/>
              <a:sym typeface="Red Hat Display"/>
            </a:endParaRPr>
          </a:p>
        </p:txBody>
      </p:sp>
      <p:sp>
        <p:nvSpPr>
          <p:cNvPr id="222" name="Google Shape;222;p33"/>
          <p:cNvSpPr txBox="1"/>
          <p:nvPr/>
        </p:nvSpPr>
        <p:spPr>
          <a:xfrm>
            <a:off x="5970354" y="2018756"/>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chemeClr val="lt1"/>
                </a:solidFill>
                <a:latin typeface="Red Hat Display"/>
                <a:ea typeface="Red Hat Display"/>
                <a:cs typeface="Red Hat Display"/>
                <a:sym typeface="Red Hat Display"/>
              </a:rPr>
              <a:t>youtube.com/user/RedHatVideos</a:t>
            </a:r>
            <a:endParaRPr sz="1100">
              <a:solidFill>
                <a:schemeClr val="lt1"/>
              </a:solidFill>
              <a:latin typeface="Red Hat Display"/>
              <a:ea typeface="Red Hat Display"/>
              <a:cs typeface="Red Hat Display"/>
              <a:sym typeface="Red Hat Display"/>
            </a:endParaRPr>
          </a:p>
        </p:txBody>
      </p:sp>
      <p:sp>
        <p:nvSpPr>
          <p:cNvPr id="223" name="Google Shape;223;p33"/>
          <p:cNvSpPr txBox="1"/>
          <p:nvPr/>
        </p:nvSpPr>
        <p:spPr>
          <a:xfrm>
            <a:off x="5970354" y="2537644"/>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chemeClr val="lt1"/>
                </a:solidFill>
                <a:latin typeface="Red Hat Display"/>
                <a:ea typeface="Red Hat Display"/>
                <a:cs typeface="Red Hat Display"/>
                <a:sym typeface="Red Hat Display"/>
              </a:rPr>
              <a:t>facebook.com/redhatinc</a:t>
            </a:r>
            <a:endParaRPr sz="1100">
              <a:solidFill>
                <a:schemeClr val="lt1"/>
              </a:solidFill>
              <a:latin typeface="Red Hat Display"/>
              <a:ea typeface="Red Hat Display"/>
              <a:cs typeface="Red Hat Display"/>
              <a:sym typeface="Red Hat Display"/>
            </a:endParaRPr>
          </a:p>
        </p:txBody>
      </p:sp>
      <p:sp>
        <p:nvSpPr>
          <p:cNvPr id="224" name="Google Shape;224;p33"/>
          <p:cNvSpPr txBox="1"/>
          <p:nvPr/>
        </p:nvSpPr>
        <p:spPr>
          <a:xfrm>
            <a:off x="5970354" y="3056531"/>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chemeClr val="lt1"/>
                </a:solidFill>
                <a:latin typeface="Red Hat Display"/>
                <a:ea typeface="Red Hat Display"/>
                <a:cs typeface="Red Hat Display"/>
                <a:sym typeface="Red Hat Display"/>
              </a:rPr>
              <a:t>twitter.com/RedHat</a:t>
            </a:r>
            <a:endParaRPr sz="1100">
              <a:solidFill>
                <a:schemeClr val="lt1"/>
              </a:solidFill>
              <a:latin typeface="Red Hat Display"/>
              <a:ea typeface="Red Hat Display"/>
              <a:cs typeface="Red Hat Display"/>
              <a:sym typeface="Red Hat Display"/>
            </a:endParaRPr>
          </a:p>
        </p:txBody>
      </p:sp>
      <p:cxnSp>
        <p:nvCxnSpPr>
          <p:cNvPr id="225" name="Google Shape;225;p33"/>
          <p:cNvCxnSpPr/>
          <p:nvPr/>
        </p:nvCxnSpPr>
        <p:spPr>
          <a:xfrm rot="10800000">
            <a:off x="335831" y="-37"/>
            <a:ext cx="0" cy="1712100"/>
          </a:xfrm>
          <a:prstGeom prst="straightConnector1">
            <a:avLst/>
          </a:prstGeom>
          <a:noFill/>
          <a:ln cap="flat" cmpd="sng" w="9525">
            <a:solidFill>
              <a:srgbClr val="800000"/>
            </a:solidFill>
            <a:prstDash val="solid"/>
            <a:round/>
            <a:headEnd len="med" w="med" type="none"/>
            <a:tailEnd len="med" w="med" type="none"/>
          </a:ln>
        </p:spPr>
      </p:cxnSp>
      <p:cxnSp>
        <p:nvCxnSpPr>
          <p:cNvPr id="226" name="Google Shape;226;p33"/>
          <p:cNvCxnSpPr/>
          <p:nvPr/>
        </p:nvCxnSpPr>
        <p:spPr>
          <a:xfrm rot="10800000">
            <a:off x="335825" y="4801200"/>
            <a:ext cx="0" cy="342300"/>
          </a:xfrm>
          <a:prstGeom prst="straightConnector1">
            <a:avLst/>
          </a:prstGeom>
          <a:noFill/>
          <a:ln cap="flat" cmpd="sng" w="9525">
            <a:solidFill>
              <a:srgbClr val="800000"/>
            </a:solidFill>
            <a:prstDash val="solid"/>
            <a:round/>
            <a:headEnd len="med" w="med" type="none"/>
            <a:tailEnd len="med" w="med" type="none"/>
          </a:ln>
        </p:spPr>
      </p:cxnSp>
      <p:sp>
        <p:nvSpPr>
          <p:cNvPr id="227" name="Google Shape;227;p33"/>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2 Title">
  <p:cSld name="TITLE_2">
    <p:bg>
      <p:bgPr>
        <a:blipFill>
          <a:blip r:embed="rId2">
            <a:alphaModFix/>
          </a:blip>
          <a:stretch>
            <a:fillRect/>
          </a:stretch>
        </a:blipFill>
      </p:bgPr>
    </p:bg>
    <p:spTree>
      <p:nvGrpSpPr>
        <p:cNvPr id="228" name="Shape 228"/>
        <p:cNvGrpSpPr/>
        <p:nvPr/>
      </p:nvGrpSpPr>
      <p:grpSpPr>
        <a:xfrm>
          <a:off x="0" y="0"/>
          <a:ext cx="0" cy="0"/>
          <a:chOff x="0" y="0"/>
          <a:chExt cx="0" cy="0"/>
        </a:xfrm>
      </p:grpSpPr>
      <p:sp>
        <p:nvSpPr>
          <p:cNvPr id="229" name="Google Shape;229;p34"/>
          <p:cNvSpPr/>
          <p:nvPr/>
        </p:nvSpPr>
        <p:spPr>
          <a:xfrm>
            <a:off x="7212881" y="4409156"/>
            <a:ext cx="1931100" cy="7344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30" name="Google Shape;230;p34"/>
          <p:cNvSpPr txBox="1"/>
          <p:nvPr>
            <p:ph idx="1" type="subTitle"/>
          </p:nvPr>
        </p:nvSpPr>
        <p:spPr>
          <a:xfrm>
            <a:off x="1562794" y="2641369"/>
            <a:ext cx="5649900" cy="6858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Clr>
                <a:schemeClr val="lt1"/>
              </a:buClr>
              <a:buSzPts val="2100"/>
              <a:buFont typeface="Red Hat Display"/>
              <a:buNone/>
              <a:defRPr sz="2100">
                <a:solidFill>
                  <a:schemeClr val="lt1"/>
                </a:solidFill>
                <a:latin typeface="Red Hat Display"/>
                <a:ea typeface="Red Hat Display"/>
                <a:cs typeface="Red Hat Display"/>
                <a:sym typeface="Red Hat Display"/>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p:txBody>
      </p:sp>
      <p:sp>
        <p:nvSpPr>
          <p:cNvPr id="231" name="Google Shape;231;p34"/>
          <p:cNvSpPr txBox="1"/>
          <p:nvPr>
            <p:ph type="title"/>
          </p:nvPr>
        </p:nvSpPr>
        <p:spPr>
          <a:xfrm>
            <a:off x="1562906" y="1307719"/>
            <a:ext cx="5649900" cy="12003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sz="3600">
                <a:solidFill>
                  <a:schemeClr val="l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None/>
              <a:defRPr sz="3600">
                <a:solidFill>
                  <a:schemeClr val="lt1"/>
                </a:solidFill>
              </a:defRPr>
            </a:lvl2pPr>
            <a:lvl3pPr lvl="2" rtl="0">
              <a:lnSpc>
                <a:spcPct val="100000"/>
              </a:lnSpc>
              <a:spcBef>
                <a:spcPts val="0"/>
              </a:spcBef>
              <a:spcAft>
                <a:spcPts val="0"/>
              </a:spcAft>
              <a:buNone/>
              <a:defRPr sz="3600">
                <a:solidFill>
                  <a:schemeClr val="lt1"/>
                </a:solidFill>
              </a:defRPr>
            </a:lvl3pPr>
            <a:lvl4pPr lvl="3" rtl="0">
              <a:lnSpc>
                <a:spcPct val="100000"/>
              </a:lnSpc>
              <a:spcBef>
                <a:spcPts val="0"/>
              </a:spcBef>
              <a:spcAft>
                <a:spcPts val="0"/>
              </a:spcAft>
              <a:buNone/>
              <a:defRPr sz="3600">
                <a:solidFill>
                  <a:schemeClr val="lt1"/>
                </a:solidFill>
              </a:defRPr>
            </a:lvl4pPr>
            <a:lvl5pPr lvl="4" rtl="0">
              <a:lnSpc>
                <a:spcPct val="100000"/>
              </a:lnSpc>
              <a:spcBef>
                <a:spcPts val="0"/>
              </a:spcBef>
              <a:spcAft>
                <a:spcPts val="0"/>
              </a:spcAft>
              <a:buNone/>
              <a:defRPr sz="3600">
                <a:solidFill>
                  <a:schemeClr val="lt1"/>
                </a:solidFill>
              </a:defRPr>
            </a:lvl5pPr>
            <a:lvl6pPr lvl="5" rtl="0">
              <a:lnSpc>
                <a:spcPct val="100000"/>
              </a:lnSpc>
              <a:spcBef>
                <a:spcPts val="0"/>
              </a:spcBef>
              <a:spcAft>
                <a:spcPts val="0"/>
              </a:spcAft>
              <a:buNone/>
              <a:defRPr sz="3600">
                <a:solidFill>
                  <a:schemeClr val="lt1"/>
                </a:solidFill>
              </a:defRPr>
            </a:lvl6pPr>
            <a:lvl7pPr lvl="6" rtl="0">
              <a:lnSpc>
                <a:spcPct val="100000"/>
              </a:lnSpc>
              <a:spcBef>
                <a:spcPts val="0"/>
              </a:spcBef>
              <a:spcAft>
                <a:spcPts val="0"/>
              </a:spcAft>
              <a:buNone/>
              <a:defRPr sz="3600">
                <a:solidFill>
                  <a:schemeClr val="lt1"/>
                </a:solidFill>
              </a:defRPr>
            </a:lvl7pPr>
            <a:lvl8pPr lvl="7" rtl="0">
              <a:lnSpc>
                <a:spcPct val="100000"/>
              </a:lnSpc>
              <a:spcBef>
                <a:spcPts val="0"/>
              </a:spcBef>
              <a:spcAft>
                <a:spcPts val="0"/>
              </a:spcAft>
              <a:buNone/>
              <a:defRPr sz="3600">
                <a:solidFill>
                  <a:schemeClr val="lt1"/>
                </a:solidFill>
              </a:defRPr>
            </a:lvl8pPr>
            <a:lvl9pPr lvl="8" rtl="0">
              <a:lnSpc>
                <a:spcPct val="100000"/>
              </a:lnSpc>
              <a:spcBef>
                <a:spcPts val="0"/>
              </a:spcBef>
              <a:spcAft>
                <a:spcPts val="0"/>
              </a:spcAft>
              <a:buNone/>
              <a:defRPr sz="3600">
                <a:solidFill>
                  <a:schemeClr val="lt1"/>
                </a:solidFill>
              </a:defRPr>
            </a:lvl9pPr>
          </a:lstStyle>
          <a:p/>
        </p:txBody>
      </p:sp>
      <p:sp>
        <p:nvSpPr>
          <p:cNvPr id="232" name="Google Shape;232;p34"/>
          <p:cNvSpPr txBox="1"/>
          <p:nvPr>
            <p:ph idx="2" type="subTitle"/>
          </p:nvPr>
        </p:nvSpPr>
        <p:spPr>
          <a:xfrm>
            <a:off x="1562794" y="3454125"/>
            <a:ext cx="1530300" cy="4542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lt1"/>
              </a:buClr>
              <a:buSzPts val="1100"/>
              <a:buFont typeface="Red Hat Display Medium"/>
              <a:buNone/>
              <a:defRPr sz="1100">
                <a:solidFill>
                  <a:schemeClr val="lt1"/>
                </a:solidFill>
                <a:latin typeface="Red Hat Display Medium"/>
                <a:ea typeface="Red Hat Display Medium"/>
                <a:cs typeface="Red Hat Display Medium"/>
                <a:sym typeface="Red Hat Display Medium"/>
              </a:defRPr>
            </a:lvl1pPr>
            <a:lvl2pPr lvl="1" rtl="0">
              <a:lnSpc>
                <a:spcPct val="135000"/>
              </a:lnSpc>
              <a:spcBef>
                <a:spcPts val="0"/>
              </a:spcBef>
              <a:spcAft>
                <a:spcPts val="0"/>
              </a:spcAft>
              <a:buClr>
                <a:schemeClr val="lt1"/>
              </a:buClr>
              <a:buSzPts val="1400"/>
              <a:buFont typeface="Red Hat Display Medium"/>
              <a:buNone/>
              <a:defRPr>
                <a:solidFill>
                  <a:schemeClr val="lt1"/>
                </a:solidFill>
                <a:latin typeface="Red Hat Display Medium"/>
                <a:ea typeface="Red Hat Display Medium"/>
                <a:cs typeface="Red Hat Display Medium"/>
                <a:sym typeface="Red Hat Display Medium"/>
              </a:defRPr>
            </a:lvl2pPr>
            <a:lvl3pPr lvl="2" rtl="0">
              <a:lnSpc>
                <a:spcPct val="135000"/>
              </a:lnSpc>
              <a:spcBef>
                <a:spcPts val="0"/>
              </a:spcBef>
              <a:spcAft>
                <a:spcPts val="0"/>
              </a:spcAft>
              <a:buClr>
                <a:schemeClr val="lt1"/>
              </a:buClr>
              <a:buSzPts val="1400"/>
              <a:buFont typeface="Red Hat Display Medium"/>
              <a:buNone/>
              <a:defRPr>
                <a:solidFill>
                  <a:schemeClr val="lt1"/>
                </a:solidFill>
                <a:latin typeface="Red Hat Display Medium"/>
                <a:ea typeface="Red Hat Display Medium"/>
                <a:cs typeface="Red Hat Display Medium"/>
                <a:sym typeface="Red Hat Display Medium"/>
              </a:defRPr>
            </a:lvl3pPr>
            <a:lvl4pPr lvl="3" rtl="0">
              <a:lnSpc>
                <a:spcPct val="135000"/>
              </a:lnSpc>
              <a:spcBef>
                <a:spcPts val="0"/>
              </a:spcBef>
              <a:spcAft>
                <a:spcPts val="0"/>
              </a:spcAft>
              <a:buClr>
                <a:schemeClr val="lt1"/>
              </a:buClr>
              <a:buSzPts val="1400"/>
              <a:buFont typeface="Red Hat Display Medium"/>
              <a:buNone/>
              <a:defRPr>
                <a:solidFill>
                  <a:schemeClr val="lt1"/>
                </a:solidFill>
                <a:latin typeface="Red Hat Display Medium"/>
                <a:ea typeface="Red Hat Display Medium"/>
                <a:cs typeface="Red Hat Display Medium"/>
                <a:sym typeface="Red Hat Display Medium"/>
              </a:defRPr>
            </a:lvl4pPr>
            <a:lvl5pPr lvl="4" rtl="0">
              <a:lnSpc>
                <a:spcPct val="135000"/>
              </a:lnSpc>
              <a:spcBef>
                <a:spcPts val="0"/>
              </a:spcBef>
              <a:spcAft>
                <a:spcPts val="0"/>
              </a:spcAft>
              <a:buClr>
                <a:schemeClr val="lt1"/>
              </a:buClr>
              <a:buSzPts val="1400"/>
              <a:buFont typeface="Red Hat Display Medium"/>
              <a:buNone/>
              <a:defRPr>
                <a:solidFill>
                  <a:schemeClr val="lt1"/>
                </a:solidFill>
                <a:latin typeface="Red Hat Display Medium"/>
                <a:ea typeface="Red Hat Display Medium"/>
                <a:cs typeface="Red Hat Display Medium"/>
                <a:sym typeface="Red Hat Display Medium"/>
              </a:defRPr>
            </a:lvl5pPr>
            <a:lvl6pPr lvl="5" rtl="0">
              <a:lnSpc>
                <a:spcPct val="135000"/>
              </a:lnSpc>
              <a:spcBef>
                <a:spcPts val="0"/>
              </a:spcBef>
              <a:spcAft>
                <a:spcPts val="0"/>
              </a:spcAft>
              <a:buClr>
                <a:schemeClr val="lt1"/>
              </a:buClr>
              <a:buSzPts val="1400"/>
              <a:buFont typeface="Red Hat Display Medium"/>
              <a:buNone/>
              <a:defRPr>
                <a:solidFill>
                  <a:schemeClr val="lt1"/>
                </a:solidFill>
                <a:latin typeface="Red Hat Display Medium"/>
                <a:ea typeface="Red Hat Display Medium"/>
                <a:cs typeface="Red Hat Display Medium"/>
                <a:sym typeface="Red Hat Display Medium"/>
              </a:defRPr>
            </a:lvl6pPr>
            <a:lvl7pPr lvl="6" rtl="0">
              <a:lnSpc>
                <a:spcPct val="135000"/>
              </a:lnSpc>
              <a:spcBef>
                <a:spcPts val="0"/>
              </a:spcBef>
              <a:spcAft>
                <a:spcPts val="0"/>
              </a:spcAft>
              <a:buClr>
                <a:schemeClr val="lt1"/>
              </a:buClr>
              <a:buSzPts val="1400"/>
              <a:buFont typeface="Red Hat Display Medium"/>
              <a:buNone/>
              <a:defRPr>
                <a:solidFill>
                  <a:schemeClr val="lt1"/>
                </a:solidFill>
                <a:latin typeface="Red Hat Display Medium"/>
                <a:ea typeface="Red Hat Display Medium"/>
                <a:cs typeface="Red Hat Display Medium"/>
                <a:sym typeface="Red Hat Display Medium"/>
              </a:defRPr>
            </a:lvl7pPr>
            <a:lvl8pPr lvl="7" rtl="0">
              <a:lnSpc>
                <a:spcPct val="135000"/>
              </a:lnSpc>
              <a:spcBef>
                <a:spcPts val="0"/>
              </a:spcBef>
              <a:spcAft>
                <a:spcPts val="0"/>
              </a:spcAft>
              <a:buClr>
                <a:schemeClr val="lt1"/>
              </a:buClr>
              <a:buSzPts val="1400"/>
              <a:buFont typeface="Red Hat Display Medium"/>
              <a:buNone/>
              <a:defRPr>
                <a:solidFill>
                  <a:schemeClr val="lt1"/>
                </a:solidFill>
                <a:latin typeface="Red Hat Display Medium"/>
                <a:ea typeface="Red Hat Display Medium"/>
                <a:cs typeface="Red Hat Display Medium"/>
                <a:sym typeface="Red Hat Display Medium"/>
              </a:defRPr>
            </a:lvl8pPr>
            <a:lvl9pPr lvl="8" rtl="0">
              <a:lnSpc>
                <a:spcPct val="135000"/>
              </a:lnSpc>
              <a:spcBef>
                <a:spcPts val="0"/>
              </a:spcBef>
              <a:spcAft>
                <a:spcPts val="0"/>
              </a:spcAft>
              <a:buClr>
                <a:schemeClr val="lt1"/>
              </a:buClr>
              <a:buSzPts val="1400"/>
              <a:buFont typeface="Red Hat Display Medium"/>
              <a:buNone/>
              <a:defRPr>
                <a:solidFill>
                  <a:schemeClr val="lt1"/>
                </a:solidFill>
                <a:latin typeface="Red Hat Display Medium"/>
                <a:ea typeface="Red Hat Display Medium"/>
                <a:cs typeface="Red Hat Display Medium"/>
                <a:sym typeface="Red Hat Display Medium"/>
              </a:defRPr>
            </a:lvl9pPr>
          </a:lstStyle>
          <a:p/>
        </p:txBody>
      </p:sp>
      <p:sp>
        <p:nvSpPr>
          <p:cNvPr id="233" name="Google Shape;233;p34"/>
          <p:cNvSpPr txBox="1"/>
          <p:nvPr>
            <p:ph idx="3" type="subTitle"/>
          </p:nvPr>
        </p:nvSpPr>
        <p:spPr>
          <a:xfrm>
            <a:off x="3353888" y="3454125"/>
            <a:ext cx="1530300" cy="4542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lt1"/>
              </a:buClr>
              <a:buSzPts val="1100"/>
              <a:buFont typeface="Red Hat Display Medium"/>
              <a:buNone/>
              <a:defRPr sz="1100">
                <a:solidFill>
                  <a:schemeClr val="lt1"/>
                </a:solidFill>
                <a:latin typeface="Red Hat Display Medium"/>
                <a:ea typeface="Red Hat Display Medium"/>
                <a:cs typeface="Red Hat Display Medium"/>
                <a:sym typeface="Red Hat Display Medium"/>
              </a:defRPr>
            </a:lvl1pPr>
            <a:lvl2pPr lvl="1" rtl="0">
              <a:lnSpc>
                <a:spcPct val="135000"/>
              </a:lnSpc>
              <a:spcBef>
                <a:spcPts val="0"/>
              </a:spcBef>
              <a:spcAft>
                <a:spcPts val="0"/>
              </a:spcAft>
              <a:buClr>
                <a:schemeClr val="lt1"/>
              </a:buClr>
              <a:buSzPts val="1400"/>
              <a:buFont typeface="Red Hat Display Medium"/>
              <a:buNone/>
              <a:defRPr>
                <a:solidFill>
                  <a:schemeClr val="lt1"/>
                </a:solidFill>
                <a:latin typeface="Red Hat Display Medium"/>
                <a:ea typeface="Red Hat Display Medium"/>
                <a:cs typeface="Red Hat Display Medium"/>
                <a:sym typeface="Red Hat Display Medium"/>
              </a:defRPr>
            </a:lvl2pPr>
            <a:lvl3pPr lvl="2" rtl="0">
              <a:lnSpc>
                <a:spcPct val="135000"/>
              </a:lnSpc>
              <a:spcBef>
                <a:spcPts val="0"/>
              </a:spcBef>
              <a:spcAft>
                <a:spcPts val="0"/>
              </a:spcAft>
              <a:buClr>
                <a:schemeClr val="lt1"/>
              </a:buClr>
              <a:buSzPts val="1400"/>
              <a:buFont typeface="Red Hat Display Medium"/>
              <a:buNone/>
              <a:defRPr>
                <a:solidFill>
                  <a:schemeClr val="lt1"/>
                </a:solidFill>
                <a:latin typeface="Red Hat Display Medium"/>
                <a:ea typeface="Red Hat Display Medium"/>
                <a:cs typeface="Red Hat Display Medium"/>
                <a:sym typeface="Red Hat Display Medium"/>
              </a:defRPr>
            </a:lvl3pPr>
            <a:lvl4pPr lvl="3" rtl="0">
              <a:lnSpc>
                <a:spcPct val="135000"/>
              </a:lnSpc>
              <a:spcBef>
                <a:spcPts val="0"/>
              </a:spcBef>
              <a:spcAft>
                <a:spcPts val="0"/>
              </a:spcAft>
              <a:buClr>
                <a:schemeClr val="lt1"/>
              </a:buClr>
              <a:buSzPts val="1400"/>
              <a:buFont typeface="Red Hat Display Medium"/>
              <a:buNone/>
              <a:defRPr>
                <a:solidFill>
                  <a:schemeClr val="lt1"/>
                </a:solidFill>
                <a:latin typeface="Red Hat Display Medium"/>
                <a:ea typeface="Red Hat Display Medium"/>
                <a:cs typeface="Red Hat Display Medium"/>
                <a:sym typeface="Red Hat Display Medium"/>
              </a:defRPr>
            </a:lvl4pPr>
            <a:lvl5pPr lvl="4" rtl="0">
              <a:lnSpc>
                <a:spcPct val="135000"/>
              </a:lnSpc>
              <a:spcBef>
                <a:spcPts val="0"/>
              </a:spcBef>
              <a:spcAft>
                <a:spcPts val="0"/>
              </a:spcAft>
              <a:buClr>
                <a:schemeClr val="lt1"/>
              </a:buClr>
              <a:buSzPts val="1400"/>
              <a:buFont typeface="Red Hat Display Medium"/>
              <a:buNone/>
              <a:defRPr>
                <a:solidFill>
                  <a:schemeClr val="lt1"/>
                </a:solidFill>
                <a:latin typeface="Red Hat Display Medium"/>
                <a:ea typeface="Red Hat Display Medium"/>
                <a:cs typeface="Red Hat Display Medium"/>
                <a:sym typeface="Red Hat Display Medium"/>
              </a:defRPr>
            </a:lvl5pPr>
            <a:lvl6pPr lvl="5" rtl="0">
              <a:lnSpc>
                <a:spcPct val="135000"/>
              </a:lnSpc>
              <a:spcBef>
                <a:spcPts val="0"/>
              </a:spcBef>
              <a:spcAft>
                <a:spcPts val="0"/>
              </a:spcAft>
              <a:buClr>
                <a:schemeClr val="lt1"/>
              </a:buClr>
              <a:buSzPts val="1400"/>
              <a:buFont typeface="Red Hat Display Medium"/>
              <a:buNone/>
              <a:defRPr>
                <a:solidFill>
                  <a:schemeClr val="lt1"/>
                </a:solidFill>
                <a:latin typeface="Red Hat Display Medium"/>
                <a:ea typeface="Red Hat Display Medium"/>
                <a:cs typeface="Red Hat Display Medium"/>
                <a:sym typeface="Red Hat Display Medium"/>
              </a:defRPr>
            </a:lvl6pPr>
            <a:lvl7pPr lvl="6" rtl="0">
              <a:lnSpc>
                <a:spcPct val="135000"/>
              </a:lnSpc>
              <a:spcBef>
                <a:spcPts val="0"/>
              </a:spcBef>
              <a:spcAft>
                <a:spcPts val="0"/>
              </a:spcAft>
              <a:buClr>
                <a:schemeClr val="lt1"/>
              </a:buClr>
              <a:buSzPts val="1400"/>
              <a:buFont typeface="Red Hat Display Medium"/>
              <a:buNone/>
              <a:defRPr>
                <a:solidFill>
                  <a:schemeClr val="lt1"/>
                </a:solidFill>
                <a:latin typeface="Red Hat Display Medium"/>
                <a:ea typeface="Red Hat Display Medium"/>
                <a:cs typeface="Red Hat Display Medium"/>
                <a:sym typeface="Red Hat Display Medium"/>
              </a:defRPr>
            </a:lvl7pPr>
            <a:lvl8pPr lvl="7" rtl="0">
              <a:lnSpc>
                <a:spcPct val="135000"/>
              </a:lnSpc>
              <a:spcBef>
                <a:spcPts val="0"/>
              </a:spcBef>
              <a:spcAft>
                <a:spcPts val="0"/>
              </a:spcAft>
              <a:buClr>
                <a:schemeClr val="lt1"/>
              </a:buClr>
              <a:buSzPts val="1400"/>
              <a:buFont typeface="Red Hat Display Medium"/>
              <a:buNone/>
              <a:defRPr>
                <a:solidFill>
                  <a:schemeClr val="lt1"/>
                </a:solidFill>
                <a:latin typeface="Red Hat Display Medium"/>
                <a:ea typeface="Red Hat Display Medium"/>
                <a:cs typeface="Red Hat Display Medium"/>
                <a:sym typeface="Red Hat Display Medium"/>
              </a:defRPr>
            </a:lvl8pPr>
            <a:lvl9pPr lvl="8" rtl="0">
              <a:lnSpc>
                <a:spcPct val="135000"/>
              </a:lnSpc>
              <a:spcBef>
                <a:spcPts val="0"/>
              </a:spcBef>
              <a:spcAft>
                <a:spcPts val="0"/>
              </a:spcAft>
              <a:buClr>
                <a:schemeClr val="lt1"/>
              </a:buClr>
              <a:buSzPts val="1400"/>
              <a:buFont typeface="Red Hat Display Medium"/>
              <a:buNone/>
              <a:defRPr>
                <a:solidFill>
                  <a:schemeClr val="lt1"/>
                </a:solidFill>
                <a:latin typeface="Red Hat Display Medium"/>
                <a:ea typeface="Red Hat Display Medium"/>
                <a:cs typeface="Red Hat Display Medium"/>
                <a:sym typeface="Red Hat Display Medium"/>
              </a:defRPr>
            </a:lvl9pPr>
          </a:lstStyle>
          <a:p/>
        </p:txBody>
      </p:sp>
      <p:pic>
        <p:nvPicPr>
          <p:cNvPr id="234" name="Google Shape;234;p34"/>
          <p:cNvPicPr preferRelativeResize="0"/>
          <p:nvPr/>
        </p:nvPicPr>
        <p:blipFill>
          <a:blip r:embed="rId3">
            <a:alphaModFix/>
          </a:blip>
          <a:stretch>
            <a:fillRect/>
          </a:stretch>
        </p:blipFill>
        <p:spPr>
          <a:xfrm>
            <a:off x="7580138" y="4652989"/>
            <a:ext cx="1185206" cy="279575"/>
          </a:xfrm>
          <a:prstGeom prst="rect">
            <a:avLst/>
          </a:prstGeom>
          <a:noFill/>
          <a:ln>
            <a:noFill/>
          </a:ln>
        </p:spPr>
      </p:pic>
      <p:cxnSp>
        <p:nvCxnSpPr>
          <p:cNvPr id="235" name="Google Shape;235;p34"/>
          <p:cNvCxnSpPr/>
          <p:nvPr/>
        </p:nvCxnSpPr>
        <p:spPr>
          <a:xfrm rot="10800000">
            <a:off x="335825" y="4801200"/>
            <a:ext cx="0" cy="342300"/>
          </a:xfrm>
          <a:prstGeom prst="straightConnector1">
            <a:avLst/>
          </a:prstGeom>
          <a:noFill/>
          <a:ln cap="flat" cmpd="sng" w="9525">
            <a:solidFill>
              <a:srgbClr val="EE0000"/>
            </a:solidFill>
            <a:prstDash val="solid"/>
            <a:round/>
            <a:headEnd len="med" w="med" type="none"/>
            <a:tailEnd len="med" w="med" type="none"/>
          </a:ln>
        </p:spPr>
      </p:cxnSp>
      <p:sp>
        <p:nvSpPr>
          <p:cNvPr id="236" name="Google Shape;236;p34"/>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2 closing">
  <p:cSld name="TITLE_1_1">
    <p:bg>
      <p:bgPr>
        <a:blipFill>
          <a:blip r:embed="rId2">
            <a:alphaModFix/>
          </a:blip>
          <a:stretch>
            <a:fillRect/>
          </a:stretch>
        </a:blipFill>
      </p:bgPr>
    </p:bg>
    <p:spTree>
      <p:nvGrpSpPr>
        <p:cNvPr id="237" name="Shape 237"/>
        <p:cNvGrpSpPr/>
        <p:nvPr/>
      </p:nvGrpSpPr>
      <p:grpSpPr>
        <a:xfrm>
          <a:off x="0" y="0"/>
          <a:ext cx="0" cy="0"/>
          <a:chOff x="0" y="0"/>
          <a:chExt cx="0" cy="0"/>
        </a:xfrm>
      </p:grpSpPr>
      <p:sp>
        <p:nvSpPr>
          <p:cNvPr id="238" name="Google Shape;238;p35"/>
          <p:cNvSpPr/>
          <p:nvPr/>
        </p:nvSpPr>
        <p:spPr>
          <a:xfrm>
            <a:off x="7212881" y="4409156"/>
            <a:ext cx="1931100" cy="7344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39" name="Google Shape;239;p35"/>
          <p:cNvSpPr txBox="1"/>
          <p:nvPr>
            <p:ph idx="1" type="subTitle"/>
          </p:nvPr>
        </p:nvSpPr>
        <p:spPr>
          <a:xfrm>
            <a:off x="1562794" y="2256319"/>
            <a:ext cx="3109800" cy="11436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lt1"/>
              </a:buClr>
              <a:buSzPts val="1100"/>
              <a:buFont typeface="Red Hat Display"/>
              <a:buNone/>
              <a:defRPr sz="1100">
                <a:solidFill>
                  <a:schemeClr val="lt1"/>
                </a:solidFill>
                <a:latin typeface="Red Hat Display"/>
                <a:ea typeface="Red Hat Display"/>
                <a:cs typeface="Red Hat Display"/>
                <a:sym typeface="Red Hat Display"/>
              </a:defRPr>
            </a:lvl1pPr>
            <a:lvl2pPr lvl="1" rtl="0">
              <a:lnSpc>
                <a:spcPct val="180000"/>
              </a:lnSpc>
              <a:spcBef>
                <a:spcPts val="0"/>
              </a:spcBef>
              <a:spcAft>
                <a:spcPts val="0"/>
              </a:spcAft>
              <a:buClr>
                <a:schemeClr val="lt1"/>
              </a:buClr>
              <a:buSzPts val="1100"/>
              <a:buFont typeface="Red Hat Display"/>
              <a:buNone/>
              <a:defRPr sz="1100">
                <a:solidFill>
                  <a:schemeClr val="lt1"/>
                </a:solidFill>
                <a:latin typeface="Red Hat Display"/>
                <a:ea typeface="Red Hat Display"/>
                <a:cs typeface="Red Hat Display"/>
                <a:sym typeface="Red Hat Display"/>
              </a:defRPr>
            </a:lvl2pPr>
            <a:lvl3pPr lvl="2" rtl="0">
              <a:lnSpc>
                <a:spcPct val="180000"/>
              </a:lnSpc>
              <a:spcBef>
                <a:spcPts val="0"/>
              </a:spcBef>
              <a:spcAft>
                <a:spcPts val="0"/>
              </a:spcAft>
              <a:buClr>
                <a:schemeClr val="lt1"/>
              </a:buClr>
              <a:buSzPts val="1100"/>
              <a:buFont typeface="Red Hat Display"/>
              <a:buNone/>
              <a:defRPr sz="1100">
                <a:solidFill>
                  <a:schemeClr val="lt1"/>
                </a:solidFill>
                <a:latin typeface="Red Hat Display"/>
                <a:ea typeface="Red Hat Display"/>
                <a:cs typeface="Red Hat Display"/>
                <a:sym typeface="Red Hat Display"/>
              </a:defRPr>
            </a:lvl3pPr>
            <a:lvl4pPr lvl="3" rtl="0">
              <a:lnSpc>
                <a:spcPct val="180000"/>
              </a:lnSpc>
              <a:spcBef>
                <a:spcPts val="0"/>
              </a:spcBef>
              <a:spcAft>
                <a:spcPts val="0"/>
              </a:spcAft>
              <a:buClr>
                <a:schemeClr val="lt1"/>
              </a:buClr>
              <a:buSzPts val="1100"/>
              <a:buFont typeface="Red Hat Display"/>
              <a:buNone/>
              <a:defRPr sz="1100">
                <a:solidFill>
                  <a:schemeClr val="lt1"/>
                </a:solidFill>
                <a:latin typeface="Red Hat Display"/>
                <a:ea typeface="Red Hat Display"/>
                <a:cs typeface="Red Hat Display"/>
                <a:sym typeface="Red Hat Display"/>
              </a:defRPr>
            </a:lvl4pPr>
            <a:lvl5pPr lvl="4" rtl="0">
              <a:lnSpc>
                <a:spcPct val="180000"/>
              </a:lnSpc>
              <a:spcBef>
                <a:spcPts val="0"/>
              </a:spcBef>
              <a:spcAft>
                <a:spcPts val="0"/>
              </a:spcAft>
              <a:buClr>
                <a:schemeClr val="lt1"/>
              </a:buClr>
              <a:buSzPts val="1100"/>
              <a:buFont typeface="Red Hat Display"/>
              <a:buNone/>
              <a:defRPr sz="1100">
                <a:solidFill>
                  <a:schemeClr val="lt1"/>
                </a:solidFill>
                <a:latin typeface="Red Hat Display"/>
                <a:ea typeface="Red Hat Display"/>
                <a:cs typeface="Red Hat Display"/>
                <a:sym typeface="Red Hat Display"/>
              </a:defRPr>
            </a:lvl5pPr>
            <a:lvl6pPr lvl="5" rtl="0">
              <a:lnSpc>
                <a:spcPct val="180000"/>
              </a:lnSpc>
              <a:spcBef>
                <a:spcPts val="0"/>
              </a:spcBef>
              <a:spcAft>
                <a:spcPts val="0"/>
              </a:spcAft>
              <a:buClr>
                <a:schemeClr val="lt1"/>
              </a:buClr>
              <a:buSzPts val="1100"/>
              <a:buFont typeface="Red Hat Display"/>
              <a:buNone/>
              <a:defRPr sz="1100">
                <a:solidFill>
                  <a:schemeClr val="lt1"/>
                </a:solidFill>
                <a:latin typeface="Red Hat Display"/>
                <a:ea typeface="Red Hat Display"/>
                <a:cs typeface="Red Hat Display"/>
                <a:sym typeface="Red Hat Display"/>
              </a:defRPr>
            </a:lvl6pPr>
            <a:lvl7pPr lvl="6" rtl="0">
              <a:lnSpc>
                <a:spcPct val="180000"/>
              </a:lnSpc>
              <a:spcBef>
                <a:spcPts val="0"/>
              </a:spcBef>
              <a:spcAft>
                <a:spcPts val="0"/>
              </a:spcAft>
              <a:buClr>
                <a:schemeClr val="lt1"/>
              </a:buClr>
              <a:buSzPts val="1100"/>
              <a:buFont typeface="Red Hat Display"/>
              <a:buNone/>
              <a:defRPr sz="1100">
                <a:solidFill>
                  <a:schemeClr val="lt1"/>
                </a:solidFill>
                <a:latin typeface="Red Hat Display"/>
                <a:ea typeface="Red Hat Display"/>
                <a:cs typeface="Red Hat Display"/>
                <a:sym typeface="Red Hat Display"/>
              </a:defRPr>
            </a:lvl7pPr>
            <a:lvl8pPr lvl="7" rtl="0">
              <a:lnSpc>
                <a:spcPct val="180000"/>
              </a:lnSpc>
              <a:spcBef>
                <a:spcPts val="0"/>
              </a:spcBef>
              <a:spcAft>
                <a:spcPts val="0"/>
              </a:spcAft>
              <a:buClr>
                <a:schemeClr val="lt1"/>
              </a:buClr>
              <a:buSzPts val="1100"/>
              <a:buFont typeface="Red Hat Display"/>
              <a:buNone/>
              <a:defRPr sz="1100">
                <a:solidFill>
                  <a:schemeClr val="lt1"/>
                </a:solidFill>
                <a:latin typeface="Red Hat Display"/>
                <a:ea typeface="Red Hat Display"/>
                <a:cs typeface="Red Hat Display"/>
                <a:sym typeface="Red Hat Display"/>
              </a:defRPr>
            </a:lvl8pPr>
            <a:lvl9pPr lvl="8" rtl="0">
              <a:lnSpc>
                <a:spcPct val="180000"/>
              </a:lnSpc>
              <a:spcBef>
                <a:spcPts val="0"/>
              </a:spcBef>
              <a:spcAft>
                <a:spcPts val="0"/>
              </a:spcAft>
              <a:buClr>
                <a:schemeClr val="lt1"/>
              </a:buClr>
              <a:buSzPts val="1100"/>
              <a:buFont typeface="Red Hat Display"/>
              <a:buNone/>
              <a:defRPr sz="1100">
                <a:solidFill>
                  <a:schemeClr val="lt1"/>
                </a:solidFill>
                <a:latin typeface="Red Hat Display"/>
                <a:ea typeface="Red Hat Display"/>
                <a:cs typeface="Red Hat Display"/>
                <a:sym typeface="Red Hat Display"/>
              </a:defRPr>
            </a:lvl9pPr>
          </a:lstStyle>
          <a:p/>
        </p:txBody>
      </p:sp>
      <p:sp>
        <p:nvSpPr>
          <p:cNvPr id="240" name="Google Shape;240;p35"/>
          <p:cNvSpPr txBox="1"/>
          <p:nvPr>
            <p:ph type="title"/>
          </p:nvPr>
        </p:nvSpPr>
        <p:spPr>
          <a:xfrm>
            <a:off x="1562906" y="426469"/>
            <a:ext cx="3678900" cy="14892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sz="4100">
                <a:solidFill>
                  <a:schemeClr val="lt1"/>
                </a:solidFill>
                <a:latin typeface="Red Hat Display Medium"/>
                <a:ea typeface="Red Hat Display Medium"/>
                <a:cs typeface="Red Hat Display Medium"/>
                <a:sym typeface="Red Hat Display Medium"/>
              </a:defRPr>
            </a:lvl1pPr>
            <a:lvl2pPr lvl="1" rtl="0">
              <a:lnSpc>
                <a:spcPct val="105000"/>
              </a:lnSpc>
              <a:spcBef>
                <a:spcPts val="0"/>
              </a:spcBef>
              <a:spcAft>
                <a:spcPts val="0"/>
              </a:spcAft>
              <a:buNone/>
              <a:defRPr sz="5300">
                <a:solidFill>
                  <a:schemeClr val="lt1"/>
                </a:solidFill>
              </a:defRPr>
            </a:lvl2pPr>
            <a:lvl3pPr lvl="2" rtl="0">
              <a:lnSpc>
                <a:spcPct val="105000"/>
              </a:lnSpc>
              <a:spcBef>
                <a:spcPts val="0"/>
              </a:spcBef>
              <a:spcAft>
                <a:spcPts val="0"/>
              </a:spcAft>
              <a:buNone/>
              <a:defRPr sz="5300">
                <a:solidFill>
                  <a:schemeClr val="lt1"/>
                </a:solidFill>
              </a:defRPr>
            </a:lvl3pPr>
            <a:lvl4pPr lvl="3" rtl="0">
              <a:lnSpc>
                <a:spcPct val="105000"/>
              </a:lnSpc>
              <a:spcBef>
                <a:spcPts val="0"/>
              </a:spcBef>
              <a:spcAft>
                <a:spcPts val="0"/>
              </a:spcAft>
              <a:buNone/>
              <a:defRPr sz="5300">
                <a:solidFill>
                  <a:schemeClr val="lt1"/>
                </a:solidFill>
              </a:defRPr>
            </a:lvl4pPr>
            <a:lvl5pPr lvl="4" rtl="0">
              <a:lnSpc>
                <a:spcPct val="105000"/>
              </a:lnSpc>
              <a:spcBef>
                <a:spcPts val="0"/>
              </a:spcBef>
              <a:spcAft>
                <a:spcPts val="0"/>
              </a:spcAft>
              <a:buNone/>
              <a:defRPr sz="5300">
                <a:solidFill>
                  <a:schemeClr val="lt1"/>
                </a:solidFill>
              </a:defRPr>
            </a:lvl5pPr>
            <a:lvl6pPr lvl="5" rtl="0">
              <a:lnSpc>
                <a:spcPct val="105000"/>
              </a:lnSpc>
              <a:spcBef>
                <a:spcPts val="0"/>
              </a:spcBef>
              <a:spcAft>
                <a:spcPts val="0"/>
              </a:spcAft>
              <a:buNone/>
              <a:defRPr sz="5300">
                <a:solidFill>
                  <a:schemeClr val="lt1"/>
                </a:solidFill>
              </a:defRPr>
            </a:lvl6pPr>
            <a:lvl7pPr lvl="6" rtl="0">
              <a:lnSpc>
                <a:spcPct val="105000"/>
              </a:lnSpc>
              <a:spcBef>
                <a:spcPts val="0"/>
              </a:spcBef>
              <a:spcAft>
                <a:spcPts val="0"/>
              </a:spcAft>
              <a:buNone/>
              <a:defRPr sz="5300">
                <a:solidFill>
                  <a:schemeClr val="lt1"/>
                </a:solidFill>
              </a:defRPr>
            </a:lvl7pPr>
            <a:lvl8pPr lvl="7" rtl="0">
              <a:lnSpc>
                <a:spcPct val="105000"/>
              </a:lnSpc>
              <a:spcBef>
                <a:spcPts val="0"/>
              </a:spcBef>
              <a:spcAft>
                <a:spcPts val="0"/>
              </a:spcAft>
              <a:buNone/>
              <a:defRPr sz="5300">
                <a:solidFill>
                  <a:schemeClr val="lt1"/>
                </a:solidFill>
              </a:defRPr>
            </a:lvl8pPr>
            <a:lvl9pPr lvl="8" rtl="0">
              <a:lnSpc>
                <a:spcPct val="105000"/>
              </a:lnSpc>
              <a:spcBef>
                <a:spcPts val="0"/>
              </a:spcBef>
              <a:spcAft>
                <a:spcPts val="0"/>
              </a:spcAft>
              <a:buNone/>
              <a:defRPr sz="5300">
                <a:solidFill>
                  <a:schemeClr val="lt1"/>
                </a:solidFill>
              </a:defRPr>
            </a:lvl9pPr>
          </a:lstStyle>
          <a:p/>
        </p:txBody>
      </p:sp>
      <p:pic>
        <p:nvPicPr>
          <p:cNvPr id="241" name="Google Shape;241;p35"/>
          <p:cNvPicPr preferRelativeResize="0"/>
          <p:nvPr/>
        </p:nvPicPr>
        <p:blipFill>
          <a:blip r:embed="rId3">
            <a:alphaModFix/>
          </a:blip>
          <a:stretch>
            <a:fillRect/>
          </a:stretch>
        </p:blipFill>
        <p:spPr>
          <a:xfrm>
            <a:off x="7580138" y="4652989"/>
            <a:ext cx="1185206" cy="279575"/>
          </a:xfrm>
          <a:prstGeom prst="rect">
            <a:avLst/>
          </a:prstGeom>
          <a:noFill/>
          <a:ln>
            <a:noFill/>
          </a:ln>
        </p:spPr>
      </p:pic>
      <p:sp>
        <p:nvSpPr>
          <p:cNvPr id="242" name="Google Shape;242;p35"/>
          <p:cNvSpPr txBox="1"/>
          <p:nvPr/>
        </p:nvSpPr>
        <p:spPr>
          <a:xfrm>
            <a:off x="5970354" y="1499869"/>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chemeClr val="lt1"/>
                </a:solidFill>
                <a:latin typeface="Red Hat Display"/>
                <a:ea typeface="Red Hat Display"/>
                <a:cs typeface="Red Hat Display"/>
                <a:sym typeface="Red Hat Display"/>
              </a:rPr>
              <a:t>linkedin.com/company/red-hat</a:t>
            </a:r>
            <a:endParaRPr sz="1100">
              <a:solidFill>
                <a:schemeClr val="lt1"/>
              </a:solidFill>
              <a:latin typeface="Red Hat Display"/>
              <a:ea typeface="Red Hat Display"/>
              <a:cs typeface="Red Hat Display"/>
              <a:sym typeface="Red Hat Display"/>
            </a:endParaRPr>
          </a:p>
        </p:txBody>
      </p:sp>
      <p:sp>
        <p:nvSpPr>
          <p:cNvPr id="243" name="Google Shape;243;p35"/>
          <p:cNvSpPr txBox="1"/>
          <p:nvPr/>
        </p:nvSpPr>
        <p:spPr>
          <a:xfrm>
            <a:off x="5970354" y="2018756"/>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chemeClr val="lt1"/>
                </a:solidFill>
                <a:latin typeface="Red Hat Display"/>
                <a:ea typeface="Red Hat Display"/>
                <a:cs typeface="Red Hat Display"/>
                <a:sym typeface="Red Hat Display"/>
              </a:rPr>
              <a:t>youtube.com/user/RedHatVideos</a:t>
            </a:r>
            <a:endParaRPr sz="1100">
              <a:solidFill>
                <a:schemeClr val="lt1"/>
              </a:solidFill>
              <a:latin typeface="Red Hat Display"/>
              <a:ea typeface="Red Hat Display"/>
              <a:cs typeface="Red Hat Display"/>
              <a:sym typeface="Red Hat Display"/>
            </a:endParaRPr>
          </a:p>
        </p:txBody>
      </p:sp>
      <p:sp>
        <p:nvSpPr>
          <p:cNvPr id="244" name="Google Shape;244;p35"/>
          <p:cNvSpPr txBox="1"/>
          <p:nvPr/>
        </p:nvSpPr>
        <p:spPr>
          <a:xfrm>
            <a:off x="5970354" y="2537644"/>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chemeClr val="lt1"/>
                </a:solidFill>
                <a:latin typeface="Red Hat Display"/>
                <a:ea typeface="Red Hat Display"/>
                <a:cs typeface="Red Hat Display"/>
                <a:sym typeface="Red Hat Display"/>
              </a:rPr>
              <a:t>facebook.com/redhatinc</a:t>
            </a:r>
            <a:endParaRPr sz="1100">
              <a:solidFill>
                <a:schemeClr val="lt1"/>
              </a:solidFill>
              <a:latin typeface="Red Hat Display"/>
              <a:ea typeface="Red Hat Display"/>
              <a:cs typeface="Red Hat Display"/>
              <a:sym typeface="Red Hat Display"/>
            </a:endParaRPr>
          </a:p>
        </p:txBody>
      </p:sp>
      <p:sp>
        <p:nvSpPr>
          <p:cNvPr id="245" name="Google Shape;245;p35"/>
          <p:cNvSpPr txBox="1"/>
          <p:nvPr/>
        </p:nvSpPr>
        <p:spPr>
          <a:xfrm>
            <a:off x="5970354" y="3056531"/>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chemeClr val="lt1"/>
                </a:solidFill>
                <a:latin typeface="Red Hat Display"/>
                <a:ea typeface="Red Hat Display"/>
                <a:cs typeface="Red Hat Display"/>
                <a:sym typeface="Red Hat Display"/>
              </a:rPr>
              <a:t>twitter.com/RedHat</a:t>
            </a:r>
            <a:endParaRPr sz="1100">
              <a:solidFill>
                <a:schemeClr val="lt1"/>
              </a:solidFill>
              <a:latin typeface="Red Hat Display"/>
              <a:ea typeface="Red Hat Display"/>
              <a:cs typeface="Red Hat Display"/>
              <a:sym typeface="Red Hat Display"/>
            </a:endParaRPr>
          </a:p>
        </p:txBody>
      </p:sp>
      <p:cxnSp>
        <p:nvCxnSpPr>
          <p:cNvPr id="246" name="Google Shape;246;p35"/>
          <p:cNvCxnSpPr/>
          <p:nvPr/>
        </p:nvCxnSpPr>
        <p:spPr>
          <a:xfrm rot="10800000">
            <a:off x="335831" y="-37"/>
            <a:ext cx="0" cy="1712100"/>
          </a:xfrm>
          <a:prstGeom prst="straightConnector1">
            <a:avLst/>
          </a:prstGeom>
          <a:noFill/>
          <a:ln cap="flat" cmpd="sng" w="9525">
            <a:solidFill>
              <a:srgbClr val="EE0000"/>
            </a:solidFill>
            <a:prstDash val="solid"/>
            <a:round/>
            <a:headEnd len="med" w="med" type="none"/>
            <a:tailEnd len="med" w="med" type="none"/>
          </a:ln>
        </p:spPr>
      </p:cxnSp>
      <p:cxnSp>
        <p:nvCxnSpPr>
          <p:cNvPr id="247" name="Google Shape;247;p35"/>
          <p:cNvCxnSpPr/>
          <p:nvPr/>
        </p:nvCxnSpPr>
        <p:spPr>
          <a:xfrm rot="10800000">
            <a:off x="335825" y="4801200"/>
            <a:ext cx="0" cy="342300"/>
          </a:xfrm>
          <a:prstGeom prst="straightConnector1">
            <a:avLst/>
          </a:prstGeom>
          <a:noFill/>
          <a:ln cap="flat" cmpd="sng" w="9525">
            <a:solidFill>
              <a:srgbClr val="EE0000"/>
            </a:solidFill>
            <a:prstDash val="solid"/>
            <a:round/>
            <a:headEnd len="med" w="med" type="none"/>
            <a:tailEnd len="med" w="med" type="none"/>
          </a:ln>
        </p:spPr>
      </p:cxnSp>
      <p:sp>
        <p:nvSpPr>
          <p:cNvPr id="248" name="Google Shape;248;p35"/>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249" name="Google Shape;249;p35"/>
          <p:cNvPicPr preferRelativeResize="0"/>
          <p:nvPr/>
        </p:nvPicPr>
        <p:blipFill rotWithShape="1">
          <a:blip r:embed="rId4">
            <a:alphaModFix/>
          </a:blip>
          <a:srcRect b="0" l="0" r="0" t="0"/>
          <a:stretch/>
        </p:blipFill>
        <p:spPr>
          <a:xfrm>
            <a:off x="5592003" y="2537688"/>
            <a:ext cx="341963" cy="341963"/>
          </a:xfrm>
          <a:prstGeom prst="rect">
            <a:avLst/>
          </a:prstGeom>
          <a:noFill/>
          <a:ln>
            <a:noFill/>
          </a:ln>
        </p:spPr>
      </p:pic>
      <p:pic>
        <p:nvPicPr>
          <p:cNvPr id="250" name="Google Shape;250;p35"/>
          <p:cNvPicPr preferRelativeResize="0"/>
          <p:nvPr/>
        </p:nvPicPr>
        <p:blipFill rotWithShape="1">
          <a:blip r:embed="rId5">
            <a:alphaModFix/>
          </a:blip>
          <a:srcRect b="0" l="0" r="0" t="0"/>
          <a:stretch/>
        </p:blipFill>
        <p:spPr>
          <a:xfrm>
            <a:off x="5592003" y="2018782"/>
            <a:ext cx="341963" cy="341963"/>
          </a:xfrm>
          <a:prstGeom prst="rect">
            <a:avLst/>
          </a:prstGeom>
          <a:noFill/>
          <a:ln>
            <a:noFill/>
          </a:ln>
        </p:spPr>
      </p:pic>
      <p:pic>
        <p:nvPicPr>
          <p:cNvPr id="251" name="Google Shape;251;p35"/>
          <p:cNvPicPr preferRelativeResize="0"/>
          <p:nvPr/>
        </p:nvPicPr>
        <p:blipFill rotWithShape="1">
          <a:blip r:embed="rId6">
            <a:alphaModFix/>
          </a:blip>
          <a:srcRect b="0" l="0" r="0" t="0"/>
          <a:stretch/>
        </p:blipFill>
        <p:spPr>
          <a:xfrm>
            <a:off x="5592003" y="1499876"/>
            <a:ext cx="341963" cy="341963"/>
          </a:xfrm>
          <a:prstGeom prst="rect">
            <a:avLst/>
          </a:prstGeom>
          <a:noFill/>
          <a:ln>
            <a:noFill/>
          </a:ln>
        </p:spPr>
      </p:pic>
      <p:pic>
        <p:nvPicPr>
          <p:cNvPr id="252" name="Google Shape;252;p35"/>
          <p:cNvPicPr preferRelativeResize="0"/>
          <p:nvPr/>
        </p:nvPicPr>
        <p:blipFill rotWithShape="1">
          <a:blip r:embed="rId7">
            <a:alphaModFix/>
          </a:blip>
          <a:srcRect b="0" l="0" r="0" t="0"/>
          <a:stretch/>
        </p:blipFill>
        <p:spPr>
          <a:xfrm>
            <a:off x="5592003" y="3056594"/>
            <a:ext cx="341963" cy="341963"/>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3 Title">
  <p:cSld name="CUSTOM">
    <p:bg>
      <p:bgPr>
        <a:blipFill>
          <a:blip r:embed="rId2">
            <a:alphaModFix/>
          </a:blip>
          <a:stretch>
            <a:fillRect/>
          </a:stretch>
        </a:blipFill>
      </p:bgPr>
    </p:bg>
    <p:spTree>
      <p:nvGrpSpPr>
        <p:cNvPr id="253" name="Shape 253"/>
        <p:cNvGrpSpPr/>
        <p:nvPr/>
      </p:nvGrpSpPr>
      <p:grpSpPr>
        <a:xfrm>
          <a:off x="0" y="0"/>
          <a:ext cx="0" cy="0"/>
          <a:chOff x="0" y="0"/>
          <a:chExt cx="0" cy="0"/>
        </a:xfrm>
      </p:grpSpPr>
      <p:sp>
        <p:nvSpPr>
          <p:cNvPr id="254" name="Google Shape;254;p36"/>
          <p:cNvSpPr/>
          <p:nvPr/>
        </p:nvSpPr>
        <p:spPr>
          <a:xfrm>
            <a:off x="7212881" y="4409156"/>
            <a:ext cx="1931100" cy="7344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pic>
        <p:nvPicPr>
          <p:cNvPr id="255" name="Google Shape;255;p36"/>
          <p:cNvPicPr preferRelativeResize="0"/>
          <p:nvPr/>
        </p:nvPicPr>
        <p:blipFill>
          <a:blip r:embed="rId3">
            <a:alphaModFix/>
          </a:blip>
          <a:stretch>
            <a:fillRect/>
          </a:stretch>
        </p:blipFill>
        <p:spPr>
          <a:xfrm>
            <a:off x="7580138" y="4652989"/>
            <a:ext cx="1185206" cy="279575"/>
          </a:xfrm>
          <a:prstGeom prst="rect">
            <a:avLst/>
          </a:prstGeom>
          <a:noFill/>
          <a:ln>
            <a:noFill/>
          </a:ln>
        </p:spPr>
      </p:pic>
      <p:cxnSp>
        <p:nvCxnSpPr>
          <p:cNvPr id="256" name="Google Shape;256;p36"/>
          <p:cNvCxnSpPr/>
          <p:nvPr/>
        </p:nvCxnSpPr>
        <p:spPr>
          <a:xfrm rot="10800000">
            <a:off x="335825" y="4801200"/>
            <a:ext cx="0" cy="342300"/>
          </a:xfrm>
          <a:prstGeom prst="straightConnector1">
            <a:avLst/>
          </a:prstGeom>
          <a:noFill/>
          <a:ln cap="flat" cmpd="sng" w="9525">
            <a:solidFill>
              <a:schemeClr val="lt1"/>
            </a:solidFill>
            <a:prstDash val="solid"/>
            <a:round/>
            <a:headEnd len="med" w="med" type="none"/>
            <a:tailEnd len="med" w="med" type="none"/>
          </a:ln>
        </p:spPr>
      </p:cxnSp>
      <p:sp>
        <p:nvSpPr>
          <p:cNvPr id="257" name="Google Shape;257;p36"/>
          <p:cNvSpPr txBox="1"/>
          <p:nvPr>
            <p:ph idx="1" type="subTitle"/>
          </p:nvPr>
        </p:nvSpPr>
        <p:spPr>
          <a:xfrm>
            <a:off x="4245394" y="2978738"/>
            <a:ext cx="3334800" cy="6858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dk1"/>
              </a:buClr>
              <a:buSzPts val="1400"/>
              <a:buFont typeface="Red Hat Display"/>
              <a:buNone/>
              <a:defRPr sz="1400">
                <a:solidFill>
                  <a:schemeClr val="dk1"/>
                </a:solidFill>
                <a:latin typeface="Red Hat Display"/>
                <a:ea typeface="Red Hat Display"/>
                <a:cs typeface="Red Hat Display"/>
                <a:sym typeface="Red Hat Display"/>
              </a:defRPr>
            </a:lvl1pPr>
            <a:lvl2pPr lvl="1" rtl="0">
              <a:lnSpc>
                <a:spcPct val="140000"/>
              </a:lnSpc>
              <a:spcBef>
                <a:spcPts val="0"/>
              </a:spcBef>
              <a:spcAft>
                <a:spcPts val="0"/>
              </a:spcAft>
              <a:buClr>
                <a:schemeClr val="dk1"/>
              </a:buClr>
              <a:buSzPts val="1400"/>
              <a:buNone/>
              <a:defRPr sz="1400">
                <a:solidFill>
                  <a:schemeClr val="dk1"/>
                </a:solidFill>
              </a:defRPr>
            </a:lvl2pPr>
            <a:lvl3pPr lvl="2" rtl="0">
              <a:lnSpc>
                <a:spcPct val="140000"/>
              </a:lnSpc>
              <a:spcBef>
                <a:spcPts val="0"/>
              </a:spcBef>
              <a:spcAft>
                <a:spcPts val="0"/>
              </a:spcAft>
              <a:buClr>
                <a:schemeClr val="dk1"/>
              </a:buClr>
              <a:buSzPts val="1400"/>
              <a:buNone/>
              <a:defRPr sz="1400">
                <a:solidFill>
                  <a:schemeClr val="dk1"/>
                </a:solidFill>
              </a:defRPr>
            </a:lvl3pPr>
            <a:lvl4pPr lvl="3" rtl="0">
              <a:lnSpc>
                <a:spcPct val="140000"/>
              </a:lnSpc>
              <a:spcBef>
                <a:spcPts val="0"/>
              </a:spcBef>
              <a:spcAft>
                <a:spcPts val="0"/>
              </a:spcAft>
              <a:buClr>
                <a:schemeClr val="dk1"/>
              </a:buClr>
              <a:buSzPts val="1400"/>
              <a:buNone/>
              <a:defRPr sz="1400">
                <a:solidFill>
                  <a:schemeClr val="dk1"/>
                </a:solidFill>
              </a:defRPr>
            </a:lvl4pPr>
            <a:lvl5pPr lvl="4" rtl="0">
              <a:lnSpc>
                <a:spcPct val="140000"/>
              </a:lnSpc>
              <a:spcBef>
                <a:spcPts val="0"/>
              </a:spcBef>
              <a:spcAft>
                <a:spcPts val="0"/>
              </a:spcAft>
              <a:buClr>
                <a:schemeClr val="dk1"/>
              </a:buClr>
              <a:buSzPts val="1400"/>
              <a:buNone/>
              <a:defRPr sz="1400">
                <a:solidFill>
                  <a:schemeClr val="dk1"/>
                </a:solidFill>
              </a:defRPr>
            </a:lvl5pPr>
            <a:lvl6pPr lvl="5" rtl="0">
              <a:lnSpc>
                <a:spcPct val="140000"/>
              </a:lnSpc>
              <a:spcBef>
                <a:spcPts val="0"/>
              </a:spcBef>
              <a:spcAft>
                <a:spcPts val="0"/>
              </a:spcAft>
              <a:buClr>
                <a:schemeClr val="dk1"/>
              </a:buClr>
              <a:buSzPts val="1400"/>
              <a:buNone/>
              <a:defRPr sz="1400">
                <a:solidFill>
                  <a:schemeClr val="dk1"/>
                </a:solidFill>
              </a:defRPr>
            </a:lvl6pPr>
            <a:lvl7pPr lvl="6" rtl="0">
              <a:lnSpc>
                <a:spcPct val="140000"/>
              </a:lnSpc>
              <a:spcBef>
                <a:spcPts val="0"/>
              </a:spcBef>
              <a:spcAft>
                <a:spcPts val="0"/>
              </a:spcAft>
              <a:buClr>
                <a:schemeClr val="dk1"/>
              </a:buClr>
              <a:buSzPts val="1400"/>
              <a:buNone/>
              <a:defRPr sz="1400">
                <a:solidFill>
                  <a:schemeClr val="dk1"/>
                </a:solidFill>
              </a:defRPr>
            </a:lvl7pPr>
            <a:lvl8pPr lvl="7" rtl="0">
              <a:lnSpc>
                <a:spcPct val="140000"/>
              </a:lnSpc>
              <a:spcBef>
                <a:spcPts val="0"/>
              </a:spcBef>
              <a:spcAft>
                <a:spcPts val="0"/>
              </a:spcAft>
              <a:buClr>
                <a:schemeClr val="dk1"/>
              </a:buClr>
              <a:buSzPts val="1400"/>
              <a:buNone/>
              <a:defRPr sz="1400">
                <a:solidFill>
                  <a:schemeClr val="dk1"/>
                </a:solidFill>
              </a:defRPr>
            </a:lvl8pPr>
            <a:lvl9pPr lvl="8" rtl="0">
              <a:lnSpc>
                <a:spcPct val="140000"/>
              </a:lnSpc>
              <a:spcBef>
                <a:spcPts val="0"/>
              </a:spcBef>
              <a:spcAft>
                <a:spcPts val="0"/>
              </a:spcAft>
              <a:buClr>
                <a:schemeClr val="dk1"/>
              </a:buClr>
              <a:buSzPts val="1400"/>
              <a:buNone/>
              <a:defRPr sz="1400">
                <a:solidFill>
                  <a:schemeClr val="dk1"/>
                </a:solidFill>
              </a:defRPr>
            </a:lvl9pPr>
          </a:lstStyle>
          <a:p/>
        </p:txBody>
      </p:sp>
      <p:sp>
        <p:nvSpPr>
          <p:cNvPr id="258" name="Google Shape;258;p36"/>
          <p:cNvSpPr txBox="1"/>
          <p:nvPr>
            <p:ph type="title"/>
          </p:nvPr>
        </p:nvSpPr>
        <p:spPr>
          <a:xfrm>
            <a:off x="4245394" y="1281774"/>
            <a:ext cx="4302300" cy="15882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sz="36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None/>
              <a:defRPr sz="35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None/>
              <a:defRPr sz="35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None/>
              <a:defRPr sz="35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None/>
              <a:defRPr sz="35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None/>
              <a:defRPr sz="35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None/>
              <a:defRPr sz="35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None/>
              <a:defRPr sz="35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None/>
              <a:defRPr sz="3500">
                <a:solidFill>
                  <a:schemeClr val="accent1"/>
                </a:solidFill>
                <a:latin typeface="Red Hat Display Medium"/>
                <a:ea typeface="Red Hat Display Medium"/>
                <a:cs typeface="Red Hat Display Medium"/>
                <a:sym typeface="Red Hat Display Medium"/>
              </a:defRPr>
            </a:lvl9pPr>
          </a:lstStyle>
          <a:p/>
        </p:txBody>
      </p:sp>
      <p:sp>
        <p:nvSpPr>
          <p:cNvPr id="259" name="Google Shape;259;p36"/>
          <p:cNvSpPr txBox="1"/>
          <p:nvPr>
            <p:ph idx="2" type="subTitle"/>
          </p:nvPr>
        </p:nvSpPr>
        <p:spPr>
          <a:xfrm>
            <a:off x="4245394" y="3988706"/>
            <a:ext cx="1530300" cy="4542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dk1"/>
              </a:buClr>
              <a:buSzPts val="1100"/>
              <a:buFont typeface="Red Hat Display Medium"/>
              <a:buNone/>
              <a:defRPr sz="1100">
                <a:solidFill>
                  <a:schemeClr val="dk1"/>
                </a:solidFill>
                <a:latin typeface="Red Hat Display Medium"/>
                <a:ea typeface="Red Hat Display Medium"/>
                <a:cs typeface="Red Hat Display Medium"/>
                <a:sym typeface="Red Hat Display Medium"/>
              </a:defRPr>
            </a:lvl1pPr>
            <a:lvl2pPr lvl="1" rtl="0">
              <a:lnSpc>
                <a:spcPct val="135000"/>
              </a:lnSpc>
              <a:spcBef>
                <a:spcPts val="0"/>
              </a:spcBef>
              <a:spcAft>
                <a:spcPts val="0"/>
              </a:spcAft>
              <a:buClr>
                <a:schemeClr val="dk1"/>
              </a:buClr>
              <a:buSzPts val="900"/>
              <a:buNone/>
              <a:defRPr sz="900">
                <a:solidFill>
                  <a:schemeClr val="dk1"/>
                </a:solidFill>
              </a:defRPr>
            </a:lvl2pPr>
            <a:lvl3pPr lvl="2" rtl="0">
              <a:lnSpc>
                <a:spcPct val="135000"/>
              </a:lnSpc>
              <a:spcBef>
                <a:spcPts val="0"/>
              </a:spcBef>
              <a:spcAft>
                <a:spcPts val="0"/>
              </a:spcAft>
              <a:buClr>
                <a:schemeClr val="dk1"/>
              </a:buClr>
              <a:buSzPts val="900"/>
              <a:buNone/>
              <a:defRPr sz="900">
                <a:solidFill>
                  <a:schemeClr val="dk1"/>
                </a:solidFill>
              </a:defRPr>
            </a:lvl3pPr>
            <a:lvl4pPr lvl="3" rtl="0">
              <a:lnSpc>
                <a:spcPct val="135000"/>
              </a:lnSpc>
              <a:spcBef>
                <a:spcPts val="0"/>
              </a:spcBef>
              <a:spcAft>
                <a:spcPts val="0"/>
              </a:spcAft>
              <a:buClr>
                <a:schemeClr val="dk1"/>
              </a:buClr>
              <a:buSzPts val="900"/>
              <a:buNone/>
              <a:defRPr sz="900">
                <a:solidFill>
                  <a:schemeClr val="dk1"/>
                </a:solidFill>
              </a:defRPr>
            </a:lvl4pPr>
            <a:lvl5pPr lvl="4" rtl="0">
              <a:lnSpc>
                <a:spcPct val="135000"/>
              </a:lnSpc>
              <a:spcBef>
                <a:spcPts val="0"/>
              </a:spcBef>
              <a:spcAft>
                <a:spcPts val="0"/>
              </a:spcAft>
              <a:buClr>
                <a:schemeClr val="dk1"/>
              </a:buClr>
              <a:buSzPts val="900"/>
              <a:buNone/>
              <a:defRPr sz="900">
                <a:solidFill>
                  <a:schemeClr val="dk1"/>
                </a:solidFill>
              </a:defRPr>
            </a:lvl5pPr>
            <a:lvl6pPr lvl="5" rtl="0">
              <a:lnSpc>
                <a:spcPct val="135000"/>
              </a:lnSpc>
              <a:spcBef>
                <a:spcPts val="0"/>
              </a:spcBef>
              <a:spcAft>
                <a:spcPts val="0"/>
              </a:spcAft>
              <a:buClr>
                <a:schemeClr val="dk1"/>
              </a:buClr>
              <a:buSzPts val="900"/>
              <a:buNone/>
              <a:defRPr sz="900">
                <a:solidFill>
                  <a:schemeClr val="dk1"/>
                </a:solidFill>
              </a:defRPr>
            </a:lvl6pPr>
            <a:lvl7pPr lvl="6" rtl="0">
              <a:lnSpc>
                <a:spcPct val="135000"/>
              </a:lnSpc>
              <a:spcBef>
                <a:spcPts val="0"/>
              </a:spcBef>
              <a:spcAft>
                <a:spcPts val="0"/>
              </a:spcAft>
              <a:buClr>
                <a:schemeClr val="dk1"/>
              </a:buClr>
              <a:buSzPts val="900"/>
              <a:buNone/>
              <a:defRPr sz="900">
                <a:solidFill>
                  <a:schemeClr val="dk1"/>
                </a:solidFill>
              </a:defRPr>
            </a:lvl7pPr>
            <a:lvl8pPr lvl="7" rtl="0">
              <a:lnSpc>
                <a:spcPct val="135000"/>
              </a:lnSpc>
              <a:spcBef>
                <a:spcPts val="0"/>
              </a:spcBef>
              <a:spcAft>
                <a:spcPts val="0"/>
              </a:spcAft>
              <a:buClr>
                <a:schemeClr val="dk1"/>
              </a:buClr>
              <a:buSzPts val="900"/>
              <a:buNone/>
              <a:defRPr sz="900">
                <a:solidFill>
                  <a:schemeClr val="dk1"/>
                </a:solidFill>
              </a:defRPr>
            </a:lvl8pPr>
            <a:lvl9pPr lvl="8" rtl="0">
              <a:lnSpc>
                <a:spcPct val="135000"/>
              </a:lnSpc>
              <a:spcBef>
                <a:spcPts val="0"/>
              </a:spcBef>
              <a:spcAft>
                <a:spcPts val="0"/>
              </a:spcAft>
              <a:buClr>
                <a:schemeClr val="dk1"/>
              </a:buClr>
              <a:buSzPts val="900"/>
              <a:buNone/>
              <a:defRPr sz="900">
                <a:solidFill>
                  <a:schemeClr val="dk1"/>
                </a:solidFill>
              </a:defRPr>
            </a:lvl9pPr>
          </a:lstStyle>
          <a:p/>
        </p:txBody>
      </p:sp>
      <p:sp>
        <p:nvSpPr>
          <p:cNvPr id="260" name="Google Shape;260;p36"/>
          <p:cNvSpPr txBox="1"/>
          <p:nvPr>
            <p:ph idx="3" type="subTitle"/>
          </p:nvPr>
        </p:nvSpPr>
        <p:spPr>
          <a:xfrm rot="5400000">
            <a:off x="-1603762" y="1603800"/>
            <a:ext cx="3861600" cy="654000"/>
          </a:xfrm>
          <a:prstGeom prst="rect">
            <a:avLst/>
          </a:prstGeom>
        </p:spPr>
        <p:txBody>
          <a:bodyPr anchorCtr="0" anchor="ctr" bIns="68575" lIns="377175" spcFirstLastPara="1" rIns="68575" wrap="square" tIns="68575">
            <a:noAutofit/>
          </a:bodyPr>
          <a:lstStyle>
            <a:lvl1pPr lvl="0" rtl="0">
              <a:lnSpc>
                <a:spcPct val="100000"/>
              </a:lnSpc>
              <a:spcBef>
                <a:spcPts val="0"/>
              </a:spcBef>
              <a:spcAft>
                <a:spcPts val="0"/>
              </a:spcAft>
              <a:buClr>
                <a:schemeClr val="lt1"/>
              </a:buClr>
              <a:buSzPts val="800"/>
              <a:buFont typeface="Red Hat Display Medium"/>
              <a:buNone/>
              <a:defRPr sz="800">
                <a:solidFill>
                  <a:schemeClr val="l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9pPr>
          </a:lstStyle>
          <a:p/>
        </p:txBody>
      </p:sp>
      <p:sp>
        <p:nvSpPr>
          <p:cNvPr id="261" name="Google Shape;261;p36"/>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solidFill>
                  <a:srgbClr val="FFFFFF"/>
                </a:solidFill>
                <a:latin typeface="Red Hat Text Medium"/>
                <a:ea typeface="Red Hat Text Medium"/>
                <a:cs typeface="Red Hat Text Medium"/>
                <a:sym typeface="Red Hat Text Medium"/>
              </a:defRPr>
            </a:lvl1pPr>
            <a:lvl2pPr lvl="1" rtl="0" algn="ctr">
              <a:buNone/>
              <a:defRPr sz="600">
                <a:solidFill>
                  <a:srgbClr val="FFFFFF"/>
                </a:solidFill>
                <a:latin typeface="Red Hat Text Medium"/>
                <a:ea typeface="Red Hat Text Medium"/>
                <a:cs typeface="Red Hat Text Medium"/>
                <a:sym typeface="Red Hat Text Medium"/>
              </a:defRPr>
            </a:lvl2pPr>
            <a:lvl3pPr lvl="2" rtl="0" algn="ctr">
              <a:buNone/>
              <a:defRPr sz="600">
                <a:solidFill>
                  <a:srgbClr val="FFFFFF"/>
                </a:solidFill>
                <a:latin typeface="Red Hat Text Medium"/>
                <a:ea typeface="Red Hat Text Medium"/>
                <a:cs typeface="Red Hat Text Medium"/>
                <a:sym typeface="Red Hat Text Medium"/>
              </a:defRPr>
            </a:lvl3pPr>
            <a:lvl4pPr lvl="3" rtl="0" algn="ctr">
              <a:buNone/>
              <a:defRPr sz="600">
                <a:solidFill>
                  <a:srgbClr val="FFFFFF"/>
                </a:solidFill>
                <a:latin typeface="Red Hat Text Medium"/>
                <a:ea typeface="Red Hat Text Medium"/>
                <a:cs typeface="Red Hat Text Medium"/>
                <a:sym typeface="Red Hat Text Medium"/>
              </a:defRPr>
            </a:lvl4pPr>
            <a:lvl5pPr lvl="4" rtl="0" algn="ctr">
              <a:buNone/>
              <a:defRPr sz="600">
                <a:solidFill>
                  <a:srgbClr val="FFFFFF"/>
                </a:solidFill>
                <a:latin typeface="Red Hat Text Medium"/>
                <a:ea typeface="Red Hat Text Medium"/>
                <a:cs typeface="Red Hat Text Medium"/>
                <a:sym typeface="Red Hat Text Medium"/>
              </a:defRPr>
            </a:lvl5pPr>
            <a:lvl6pPr lvl="5" rtl="0" algn="ctr">
              <a:buNone/>
              <a:defRPr sz="600">
                <a:solidFill>
                  <a:srgbClr val="FFFFFF"/>
                </a:solidFill>
                <a:latin typeface="Red Hat Text Medium"/>
                <a:ea typeface="Red Hat Text Medium"/>
                <a:cs typeface="Red Hat Text Medium"/>
                <a:sym typeface="Red Hat Text Medium"/>
              </a:defRPr>
            </a:lvl6pPr>
            <a:lvl7pPr lvl="6" rtl="0" algn="ctr">
              <a:buNone/>
              <a:defRPr sz="600">
                <a:solidFill>
                  <a:srgbClr val="FFFFFF"/>
                </a:solidFill>
                <a:latin typeface="Red Hat Text Medium"/>
                <a:ea typeface="Red Hat Text Medium"/>
                <a:cs typeface="Red Hat Text Medium"/>
                <a:sym typeface="Red Hat Text Medium"/>
              </a:defRPr>
            </a:lvl7pPr>
            <a:lvl8pPr lvl="7" rtl="0" algn="ctr">
              <a:buNone/>
              <a:defRPr sz="600">
                <a:solidFill>
                  <a:srgbClr val="FFFFFF"/>
                </a:solidFill>
                <a:latin typeface="Red Hat Text Medium"/>
                <a:ea typeface="Red Hat Text Medium"/>
                <a:cs typeface="Red Hat Text Medium"/>
                <a:sym typeface="Red Hat Text Medium"/>
              </a:defRPr>
            </a:lvl8pPr>
            <a:lvl9pPr lvl="8" rtl="0" algn="ctr">
              <a:buNone/>
              <a:defRPr sz="600">
                <a:solidFill>
                  <a:srgbClr val="FFFFFF"/>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3 closing">
  <p:cSld name="CUSTOM_1">
    <p:bg>
      <p:bgPr>
        <a:blipFill>
          <a:blip r:embed="rId2">
            <a:alphaModFix/>
          </a:blip>
          <a:stretch>
            <a:fillRect/>
          </a:stretch>
        </a:blipFill>
      </p:bgPr>
    </p:bg>
    <p:spTree>
      <p:nvGrpSpPr>
        <p:cNvPr id="262" name="Shape 262"/>
        <p:cNvGrpSpPr/>
        <p:nvPr/>
      </p:nvGrpSpPr>
      <p:grpSpPr>
        <a:xfrm>
          <a:off x="0" y="0"/>
          <a:ext cx="0" cy="0"/>
          <a:chOff x="0" y="0"/>
          <a:chExt cx="0" cy="0"/>
        </a:xfrm>
      </p:grpSpPr>
      <p:sp>
        <p:nvSpPr>
          <p:cNvPr id="263" name="Google Shape;263;p37"/>
          <p:cNvSpPr/>
          <p:nvPr/>
        </p:nvSpPr>
        <p:spPr>
          <a:xfrm>
            <a:off x="7212881" y="4409156"/>
            <a:ext cx="1931100" cy="7344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pic>
        <p:nvPicPr>
          <p:cNvPr id="264" name="Google Shape;264;p37"/>
          <p:cNvPicPr preferRelativeResize="0"/>
          <p:nvPr/>
        </p:nvPicPr>
        <p:blipFill>
          <a:blip r:embed="rId3">
            <a:alphaModFix/>
          </a:blip>
          <a:stretch>
            <a:fillRect/>
          </a:stretch>
        </p:blipFill>
        <p:spPr>
          <a:xfrm>
            <a:off x="7580138" y="4652989"/>
            <a:ext cx="1185206" cy="279575"/>
          </a:xfrm>
          <a:prstGeom prst="rect">
            <a:avLst/>
          </a:prstGeom>
          <a:noFill/>
          <a:ln>
            <a:noFill/>
          </a:ln>
        </p:spPr>
      </p:pic>
      <p:cxnSp>
        <p:nvCxnSpPr>
          <p:cNvPr id="265" name="Google Shape;265;p37"/>
          <p:cNvCxnSpPr/>
          <p:nvPr/>
        </p:nvCxnSpPr>
        <p:spPr>
          <a:xfrm rot="10800000">
            <a:off x="335825" y="4801200"/>
            <a:ext cx="0" cy="342300"/>
          </a:xfrm>
          <a:prstGeom prst="straightConnector1">
            <a:avLst/>
          </a:prstGeom>
          <a:noFill/>
          <a:ln cap="flat" cmpd="sng" w="9525">
            <a:solidFill>
              <a:schemeClr val="lt1"/>
            </a:solidFill>
            <a:prstDash val="solid"/>
            <a:round/>
            <a:headEnd len="med" w="med" type="none"/>
            <a:tailEnd len="med" w="med" type="none"/>
          </a:ln>
        </p:spPr>
      </p:cxnSp>
      <p:sp>
        <p:nvSpPr>
          <p:cNvPr id="266" name="Google Shape;266;p37"/>
          <p:cNvSpPr txBox="1"/>
          <p:nvPr>
            <p:ph type="title"/>
          </p:nvPr>
        </p:nvSpPr>
        <p:spPr>
          <a:xfrm>
            <a:off x="4245394" y="426470"/>
            <a:ext cx="4302300" cy="14469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sz="41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None/>
              <a:defRPr sz="53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None/>
              <a:defRPr sz="53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None/>
              <a:defRPr sz="53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None/>
              <a:defRPr sz="53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None/>
              <a:defRPr sz="53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None/>
              <a:defRPr sz="53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None/>
              <a:defRPr sz="53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None/>
              <a:defRPr sz="5300">
                <a:solidFill>
                  <a:schemeClr val="accent1"/>
                </a:solidFill>
                <a:latin typeface="Red Hat Display Medium"/>
                <a:ea typeface="Red Hat Display Medium"/>
                <a:cs typeface="Red Hat Display Medium"/>
                <a:sym typeface="Red Hat Display Medium"/>
              </a:defRPr>
            </a:lvl9pPr>
          </a:lstStyle>
          <a:p/>
        </p:txBody>
      </p:sp>
      <p:sp>
        <p:nvSpPr>
          <p:cNvPr id="267" name="Google Shape;267;p37"/>
          <p:cNvSpPr txBox="1"/>
          <p:nvPr>
            <p:ph idx="1" type="subTitle"/>
          </p:nvPr>
        </p:nvSpPr>
        <p:spPr>
          <a:xfrm rot="5400000">
            <a:off x="-1603762" y="1603800"/>
            <a:ext cx="3861600" cy="654000"/>
          </a:xfrm>
          <a:prstGeom prst="rect">
            <a:avLst/>
          </a:prstGeom>
        </p:spPr>
        <p:txBody>
          <a:bodyPr anchorCtr="0" anchor="ctr" bIns="68575" lIns="377175" spcFirstLastPara="1" rIns="68575" wrap="square" tIns="68575">
            <a:noAutofit/>
          </a:bodyPr>
          <a:lstStyle>
            <a:lvl1pPr lvl="0" rtl="0">
              <a:lnSpc>
                <a:spcPct val="100000"/>
              </a:lnSpc>
              <a:spcBef>
                <a:spcPts val="0"/>
              </a:spcBef>
              <a:spcAft>
                <a:spcPts val="0"/>
              </a:spcAft>
              <a:buClr>
                <a:schemeClr val="lt1"/>
              </a:buClr>
              <a:buSzPts val="800"/>
              <a:buFont typeface="Red Hat Display Medium"/>
              <a:buNone/>
              <a:defRPr sz="800">
                <a:solidFill>
                  <a:schemeClr val="l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9pPr>
          </a:lstStyle>
          <a:p/>
        </p:txBody>
      </p:sp>
      <p:sp>
        <p:nvSpPr>
          <p:cNvPr id="268" name="Google Shape;268;p37"/>
          <p:cNvSpPr txBox="1"/>
          <p:nvPr>
            <p:ph idx="2" type="subTitle"/>
          </p:nvPr>
        </p:nvSpPr>
        <p:spPr>
          <a:xfrm>
            <a:off x="4245394" y="2064300"/>
            <a:ext cx="3334800" cy="11436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dk1"/>
              </a:buClr>
              <a:buSzPts val="1100"/>
              <a:buFont typeface="Red Hat Display"/>
              <a:buNone/>
              <a:defRPr sz="1100">
                <a:solidFill>
                  <a:schemeClr val="dk1"/>
                </a:solidFill>
                <a:latin typeface="Red Hat Display"/>
                <a:ea typeface="Red Hat Display"/>
                <a:cs typeface="Red Hat Display"/>
                <a:sym typeface="Red Hat Display"/>
              </a:defRPr>
            </a:lvl1pPr>
            <a:lvl2pPr lvl="1" rtl="0">
              <a:lnSpc>
                <a:spcPct val="180000"/>
              </a:lnSpc>
              <a:spcBef>
                <a:spcPts val="0"/>
              </a:spcBef>
              <a:spcAft>
                <a:spcPts val="0"/>
              </a:spcAft>
              <a:buClr>
                <a:schemeClr val="dk1"/>
              </a:buClr>
              <a:buSzPts val="1100"/>
              <a:buNone/>
              <a:defRPr sz="1100">
                <a:solidFill>
                  <a:schemeClr val="dk1"/>
                </a:solidFill>
              </a:defRPr>
            </a:lvl2pPr>
            <a:lvl3pPr lvl="2" rtl="0">
              <a:lnSpc>
                <a:spcPct val="180000"/>
              </a:lnSpc>
              <a:spcBef>
                <a:spcPts val="0"/>
              </a:spcBef>
              <a:spcAft>
                <a:spcPts val="0"/>
              </a:spcAft>
              <a:buClr>
                <a:schemeClr val="dk1"/>
              </a:buClr>
              <a:buSzPts val="1100"/>
              <a:buNone/>
              <a:defRPr sz="1100">
                <a:solidFill>
                  <a:schemeClr val="dk1"/>
                </a:solidFill>
              </a:defRPr>
            </a:lvl3pPr>
            <a:lvl4pPr lvl="3" rtl="0">
              <a:lnSpc>
                <a:spcPct val="180000"/>
              </a:lnSpc>
              <a:spcBef>
                <a:spcPts val="0"/>
              </a:spcBef>
              <a:spcAft>
                <a:spcPts val="0"/>
              </a:spcAft>
              <a:buClr>
                <a:schemeClr val="dk1"/>
              </a:buClr>
              <a:buSzPts val="1100"/>
              <a:buNone/>
              <a:defRPr sz="1100">
                <a:solidFill>
                  <a:schemeClr val="dk1"/>
                </a:solidFill>
              </a:defRPr>
            </a:lvl4pPr>
            <a:lvl5pPr lvl="4" rtl="0">
              <a:lnSpc>
                <a:spcPct val="180000"/>
              </a:lnSpc>
              <a:spcBef>
                <a:spcPts val="0"/>
              </a:spcBef>
              <a:spcAft>
                <a:spcPts val="0"/>
              </a:spcAft>
              <a:buClr>
                <a:schemeClr val="dk1"/>
              </a:buClr>
              <a:buSzPts val="1100"/>
              <a:buNone/>
              <a:defRPr sz="1100">
                <a:solidFill>
                  <a:schemeClr val="dk1"/>
                </a:solidFill>
              </a:defRPr>
            </a:lvl5pPr>
            <a:lvl6pPr lvl="5" rtl="0">
              <a:lnSpc>
                <a:spcPct val="180000"/>
              </a:lnSpc>
              <a:spcBef>
                <a:spcPts val="0"/>
              </a:spcBef>
              <a:spcAft>
                <a:spcPts val="0"/>
              </a:spcAft>
              <a:buClr>
                <a:schemeClr val="dk1"/>
              </a:buClr>
              <a:buSzPts val="1100"/>
              <a:buNone/>
              <a:defRPr sz="1100">
                <a:solidFill>
                  <a:schemeClr val="dk1"/>
                </a:solidFill>
              </a:defRPr>
            </a:lvl6pPr>
            <a:lvl7pPr lvl="6" rtl="0">
              <a:lnSpc>
                <a:spcPct val="180000"/>
              </a:lnSpc>
              <a:spcBef>
                <a:spcPts val="0"/>
              </a:spcBef>
              <a:spcAft>
                <a:spcPts val="0"/>
              </a:spcAft>
              <a:buClr>
                <a:schemeClr val="dk1"/>
              </a:buClr>
              <a:buSzPts val="1100"/>
              <a:buNone/>
              <a:defRPr sz="1100">
                <a:solidFill>
                  <a:schemeClr val="dk1"/>
                </a:solidFill>
              </a:defRPr>
            </a:lvl7pPr>
            <a:lvl8pPr lvl="7" rtl="0">
              <a:lnSpc>
                <a:spcPct val="180000"/>
              </a:lnSpc>
              <a:spcBef>
                <a:spcPts val="0"/>
              </a:spcBef>
              <a:spcAft>
                <a:spcPts val="0"/>
              </a:spcAft>
              <a:buClr>
                <a:schemeClr val="dk1"/>
              </a:buClr>
              <a:buSzPts val="1100"/>
              <a:buNone/>
              <a:defRPr sz="1100">
                <a:solidFill>
                  <a:schemeClr val="dk1"/>
                </a:solidFill>
              </a:defRPr>
            </a:lvl8pPr>
            <a:lvl9pPr lvl="8" rtl="0">
              <a:lnSpc>
                <a:spcPct val="180000"/>
              </a:lnSpc>
              <a:spcBef>
                <a:spcPts val="0"/>
              </a:spcBef>
              <a:spcAft>
                <a:spcPts val="0"/>
              </a:spcAft>
              <a:buClr>
                <a:schemeClr val="dk1"/>
              </a:buClr>
              <a:buSzPts val="1100"/>
              <a:buNone/>
              <a:defRPr sz="1100">
                <a:solidFill>
                  <a:schemeClr val="dk1"/>
                </a:solidFill>
              </a:defRPr>
            </a:lvl9pPr>
          </a:lstStyle>
          <a:p/>
        </p:txBody>
      </p:sp>
      <p:sp>
        <p:nvSpPr>
          <p:cNvPr id="269" name="Google Shape;269;p37"/>
          <p:cNvSpPr txBox="1"/>
          <p:nvPr/>
        </p:nvSpPr>
        <p:spPr>
          <a:xfrm>
            <a:off x="4427587" y="3501900"/>
            <a:ext cx="1920300" cy="1809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900">
                <a:solidFill>
                  <a:schemeClr val="dk1"/>
                </a:solidFill>
                <a:latin typeface="Red Hat Display"/>
                <a:ea typeface="Red Hat Display"/>
                <a:cs typeface="Red Hat Display"/>
                <a:sym typeface="Red Hat Display"/>
              </a:rPr>
              <a:t>linkedin.com/company/red-hat</a:t>
            </a:r>
            <a:endParaRPr sz="900">
              <a:solidFill>
                <a:schemeClr val="dk1"/>
              </a:solidFill>
              <a:latin typeface="Red Hat Display"/>
              <a:ea typeface="Red Hat Display"/>
              <a:cs typeface="Red Hat Display"/>
              <a:sym typeface="Red Hat Display"/>
            </a:endParaRPr>
          </a:p>
        </p:txBody>
      </p:sp>
      <p:sp>
        <p:nvSpPr>
          <p:cNvPr id="270" name="Google Shape;270;p37"/>
          <p:cNvSpPr txBox="1"/>
          <p:nvPr/>
        </p:nvSpPr>
        <p:spPr>
          <a:xfrm>
            <a:off x="4427588" y="3880725"/>
            <a:ext cx="1920300" cy="1809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900">
                <a:solidFill>
                  <a:schemeClr val="dk1"/>
                </a:solidFill>
                <a:latin typeface="Red Hat Display"/>
                <a:ea typeface="Red Hat Display"/>
                <a:cs typeface="Red Hat Display"/>
                <a:sym typeface="Red Hat Display"/>
              </a:rPr>
              <a:t>youtube.com/user/RedHatVideos</a:t>
            </a:r>
            <a:endParaRPr sz="900">
              <a:solidFill>
                <a:schemeClr val="dk1"/>
              </a:solidFill>
              <a:latin typeface="Red Hat Display"/>
              <a:ea typeface="Red Hat Display"/>
              <a:cs typeface="Red Hat Display"/>
              <a:sym typeface="Red Hat Display"/>
            </a:endParaRPr>
          </a:p>
        </p:txBody>
      </p:sp>
      <p:sp>
        <p:nvSpPr>
          <p:cNvPr id="271" name="Google Shape;271;p37"/>
          <p:cNvSpPr txBox="1"/>
          <p:nvPr/>
        </p:nvSpPr>
        <p:spPr>
          <a:xfrm>
            <a:off x="6611644" y="3501900"/>
            <a:ext cx="1920300" cy="1809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900">
                <a:solidFill>
                  <a:schemeClr val="dk1"/>
                </a:solidFill>
                <a:latin typeface="Red Hat Text"/>
                <a:ea typeface="Red Hat Text"/>
                <a:cs typeface="Red Hat Text"/>
                <a:sym typeface="Red Hat Text"/>
              </a:rPr>
              <a:t>facebook.com/redhatinc</a:t>
            </a:r>
            <a:endParaRPr sz="900">
              <a:solidFill>
                <a:schemeClr val="dk1"/>
              </a:solidFill>
              <a:latin typeface="Red Hat Text"/>
              <a:ea typeface="Red Hat Text"/>
              <a:cs typeface="Red Hat Text"/>
              <a:sym typeface="Red Hat Text"/>
            </a:endParaRPr>
          </a:p>
        </p:txBody>
      </p:sp>
      <p:sp>
        <p:nvSpPr>
          <p:cNvPr id="272" name="Google Shape;272;p37"/>
          <p:cNvSpPr txBox="1"/>
          <p:nvPr/>
        </p:nvSpPr>
        <p:spPr>
          <a:xfrm>
            <a:off x="6611644" y="3880725"/>
            <a:ext cx="1920300" cy="1809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900">
                <a:solidFill>
                  <a:schemeClr val="dk1"/>
                </a:solidFill>
                <a:latin typeface="Red Hat Display"/>
                <a:ea typeface="Red Hat Display"/>
                <a:cs typeface="Red Hat Display"/>
                <a:sym typeface="Red Hat Display"/>
              </a:rPr>
              <a:t>twitter.com/RedHat</a:t>
            </a:r>
            <a:endParaRPr sz="900">
              <a:solidFill>
                <a:schemeClr val="dk1"/>
              </a:solidFill>
              <a:latin typeface="Red Hat Display"/>
              <a:ea typeface="Red Hat Display"/>
              <a:cs typeface="Red Hat Display"/>
              <a:sym typeface="Red Hat Display"/>
            </a:endParaRPr>
          </a:p>
        </p:txBody>
      </p:sp>
      <p:pic>
        <p:nvPicPr>
          <p:cNvPr id="273" name="Google Shape;273;p37"/>
          <p:cNvPicPr preferRelativeResize="0"/>
          <p:nvPr/>
        </p:nvPicPr>
        <p:blipFill rotWithShape="1">
          <a:blip r:embed="rId4">
            <a:alphaModFix/>
          </a:blip>
          <a:srcRect b="0" l="2507" r="2498" t="0"/>
          <a:stretch/>
        </p:blipFill>
        <p:spPr>
          <a:xfrm>
            <a:off x="6439844" y="3880729"/>
            <a:ext cx="171806" cy="180862"/>
          </a:xfrm>
          <a:prstGeom prst="rect">
            <a:avLst/>
          </a:prstGeom>
          <a:noFill/>
          <a:ln>
            <a:noFill/>
          </a:ln>
        </p:spPr>
      </p:pic>
      <p:pic>
        <p:nvPicPr>
          <p:cNvPr id="274" name="Google Shape;274;p37"/>
          <p:cNvPicPr preferRelativeResize="0"/>
          <p:nvPr/>
        </p:nvPicPr>
        <p:blipFill rotWithShape="1">
          <a:blip r:embed="rId5">
            <a:alphaModFix/>
          </a:blip>
          <a:srcRect b="0" l="2678" r="2678" t="0"/>
          <a:stretch/>
        </p:blipFill>
        <p:spPr>
          <a:xfrm>
            <a:off x="6439844" y="3501904"/>
            <a:ext cx="171806" cy="180862"/>
          </a:xfrm>
          <a:prstGeom prst="rect">
            <a:avLst/>
          </a:prstGeom>
          <a:noFill/>
          <a:ln>
            <a:noFill/>
          </a:ln>
        </p:spPr>
      </p:pic>
      <p:pic>
        <p:nvPicPr>
          <p:cNvPr id="275" name="Google Shape;275;p37"/>
          <p:cNvPicPr preferRelativeResize="0"/>
          <p:nvPr/>
        </p:nvPicPr>
        <p:blipFill rotWithShape="1">
          <a:blip r:embed="rId6">
            <a:alphaModFix/>
          </a:blip>
          <a:srcRect b="0" l="2507" r="2498" t="0"/>
          <a:stretch/>
        </p:blipFill>
        <p:spPr>
          <a:xfrm>
            <a:off x="4245400" y="3880729"/>
            <a:ext cx="171806" cy="180862"/>
          </a:xfrm>
          <a:prstGeom prst="rect">
            <a:avLst/>
          </a:prstGeom>
          <a:noFill/>
          <a:ln>
            <a:noFill/>
          </a:ln>
        </p:spPr>
      </p:pic>
      <p:pic>
        <p:nvPicPr>
          <p:cNvPr id="276" name="Google Shape;276;p37"/>
          <p:cNvPicPr preferRelativeResize="0"/>
          <p:nvPr/>
        </p:nvPicPr>
        <p:blipFill rotWithShape="1">
          <a:blip r:embed="rId7">
            <a:alphaModFix/>
          </a:blip>
          <a:srcRect b="0" l="2326" r="2326" t="0"/>
          <a:stretch/>
        </p:blipFill>
        <p:spPr>
          <a:xfrm>
            <a:off x="4245400" y="3501904"/>
            <a:ext cx="171806" cy="180862"/>
          </a:xfrm>
          <a:prstGeom prst="rect">
            <a:avLst/>
          </a:prstGeom>
          <a:noFill/>
          <a:ln>
            <a:noFill/>
          </a:ln>
        </p:spPr>
      </p:pic>
      <p:sp>
        <p:nvSpPr>
          <p:cNvPr id="277" name="Google Shape;277;p37"/>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solidFill>
                  <a:srgbClr val="FFFFFF"/>
                </a:solidFill>
                <a:latin typeface="Red Hat Text Medium"/>
                <a:ea typeface="Red Hat Text Medium"/>
                <a:cs typeface="Red Hat Text Medium"/>
                <a:sym typeface="Red Hat Text Medium"/>
              </a:defRPr>
            </a:lvl1pPr>
            <a:lvl2pPr lvl="1" rtl="0" algn="ctr">
              <a:buNone/>
              <a:defRPr sz="600">
                <a:solidFill>
                  <a:srgbClr val="FFFFFF"/>
                </a:solidFill>
                <a:latin typeface="Red Hat Text Medium"/>
                <a:ea typeface="Red Hat Text Medium"/>
                <a:cs typeface="Red Hat Text Medium"/>
                <a:sym typeface="Red Hat Text Medium"/>
              </a:defRPr>
            </a:lvl2pPr>
            <a:lvl3pPr lvl="2" rtl="0" algn="ctr">
              <a:buNone/>
              <a:defRPr sz="600">
                <a:solidFill>
                  <a:srgbClr val="FFFFFF"/>
                </a:solidFill>
                <a:latin typeface="Red Hat Text Medium"/>
                <a:ea typeface="Red Hat Text Medium"/>
                <a:cs typeface="Red Hat Text Medium"/>
                <a:sym typeface="Red Hat Text Medium"/>
              </a:defRPr>
            </a:lvl3pPr>
            <a:lvl4pPr lvl="3" rtl="0" algn="ctr">
              <a:buNone/>
              <a:defRPr sz="600">
                <a:solidFill>
                  <a:srgbClr val="FFFFFF"/>
                </a:solidFill>
                <a:latin typeface="Red Hat Text Medium"/>
                <a:ea typeface="Red Hat Text Medium"/>
                <a:cs typeface="Red Hat Text Medium"/>
                <a:sym typeface="Red Hat Text Medium"/>
              </a:defRPr>
            </a:lvl4pPr>
            <a:lvl5pPr lvl="4" rtl="0" algn="ctr">
              <a:buNone/>
              <a:defRPr sz="600">
                <a:solidFill>
                  <a:srgbClr val="FFFFFF"/>
                </a:solidFill>
                <a:latin typeface="Red Hat Text Medium"/>
                <a:ea typeface="Red Hat Text Medium"/>
                <a:cs typeface="Red Hat Text Medium"/>
                <a:sym typeface="Red Hat Text Medium"/>
              </a:defRPr>
            </a:lvl5pPr>
            <a:lvl6pPr lvl="5" rtl="0" algn="ctr">
              <a:buNone/>
              <a:defRPr sz="600">
                <a:solidFill>
                  <a:srgbClr val="FFFFFF"/>
                </a:solidFill>
                <a:latin typeface="Red Hat Text Medium"/>
                <a:ea typeface="Red Hat Text Medium"/>
                <a:cs typeface="Red Hat Text Medium"/>
                <a:sym typeface="Red Hat Text Medium"/>
              </a:defRPr>
            </a:lvl6pPr>
            <a:lvl7pPr lvl="6" rtl="0" algn="ctr">
              <a:buNone/>
              <a:defRPr sz="600">
                <a:solidFill>
                  <a:srgbClr val="FFFFFF"/>
                </a:solidFill>
                <a:latin typeface="Red Hat Text Medium"/>
                <a:ea typeface="Red Hat Text Medium"/>
                <a:cs typeface="Red Hat Text Medium"/>
                <a:sym typeface="Red Hat Text Medium"/>
              </a:defRPr>
            </a:lvl7pPr>
            <a:lvl8pPr lvl="7" rtl="0" algn="ctr">
              <a:buNone/>
              <a:defRPr sz="600">
                <a:solidFill>
                  <a:srgbClr val="FFFFFF"/>
                </a:solidFill>
                <a:latin typeface="Red Hat Text Medium"/>
                <a:ea typeface="Red Hat Text Medium"/>
                <a:cs typeface="Red Hat Text Medium"/>
                <a:sym typeface="Red Hat Text Medium"/>
              </a:defRPr>
            </a:lvl8pPr>
            <a:lvl9pPr lvl="8" rtl="0" algn="ctr">
              <a:buNone/>
              <a:defRPr sz="600">
                <a:solidFill>
                  <a:srgbClr val="FFFFFF"/>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2 divider A">
  <p:cSld name="CUSTOM_2">
    <p:bg>
      <p:bgPr>
        <a:blipFill>
          <a:blip r:embed="rId2">
            <a:alphaModFix/>
          </a:blip>
          <a:stretch>
            <a:fillRect/>
          </a:stretch>
        </a:blipFill>
      </p:bgPr>
    </p:bg>
    <p:spTree>
      <p:nvGrpSpPr>
        <p:cNvPr id="278" name="Shape 278"/>
        <p:cNvGrpSpPr/>
        <p:nvPr/>
      </p:nvGrpSpPr>
      <p:grpSpPr>
        <a:xfrm>
          <a:off x="0" y="0"/>
          <a:ext cx="0" cy="0"/>
          <a:chOff x="0" y="0"/>
          <a:chExt cx="0" cy="0"/>
        </a:xfrm>
      </p:grpSpPr>
      <p:sp>
        <p:nvSpPr>
          <p:cNvPr id="279" name="Google Shape;279;p38"/>
          <p:cNvSpPr txBox="1"/>
          <p:nvPr>
            <p:ph type="title"/>
          </p:nvPr>
        </p:nvSpPr>
        <p:spPr>
          <a:xfrm>
            <a:off x="335831" y="813421"/>
            <a:ext cx="5118900" cy="1578900"/>
          </a:xfrm>
          <a:prstGeom prst="rect">
            <a:avLst/>
          </a:prstGeom>
        </p:spPr>
        <p:txBody>
          <a:bodyPr anchorCtr="0" anchor="t" bIns="68575" lIns="329175" spcFirstLastPara="1" rIns="68575" wrap="square" tIns="68575">
            <a:noAutofit/>
          </a:bodyPr>
          <a:lstStyle>
            <a:lvl1pPr lvl="0" rtl="0">
              <a:spcBef>
                <a:spcPts val="0"/>
              </a:spcBef>
              <a:spcAft>
                <a:spcPts val="0"/>
              </a:spcAft>
              <a:buNone/>
              <a:defRPr sz="3600">
                <a:solidFill>
                  <a:schemeClr val="lt1"/>
                </a:solidFill>
                <a:latin typeface="Red Hat Display Medium"/>
                <a:ea typeface="Red Hat Display Medium"/>
                <a:cs typeface="Red Hat Display Medium"/>
                <a:sym typeface="Red Hat Display Medium"/>
              </a:defRPr>
            </a:lvl1pPr>
            <a:lvl2pPr lvl="1" rtl="0">
              <a:spcBef>
                <a:spcPts val="0"/>
              </a:spcBef>
              <a:spcAft>
                <a:spcPts val="0"/>
              </a:spcAft>
              <a:buNone/>
              <a:defRPr sz="4500">
                <a:solidFill>
                  <a:schemeClr val="lt1"/>
                </a:solidFill>
                <a:latin typeface="Red Hat Display Medium"/>
                <a:ea typeface="Red Hat Display Medium"/>
                <a:cs typeface="Red Hat Display Medium"/>
                <a:sym typeface="Red Hat Display Medium"/>
              </a:defRPr>
            </a:lvl2pPr>
            <a:lvl3pPr lvl="2" rtl="0">
              <a:spcBef>
                <a:spcPts val="0"/>
              </a:spcBef>
              <a:spcAft>
                <a:spcPts val="0"/>
              </a:spcAft>
              <a:buNone/>
              <a:defRPr sz="4500">
                <a:solidFill>
                  <a:schemeClr val="lt1"/>
                </a:solidFill>
                <a:latin typeface="Red Hat Display Medium"/>
                <a:ea typeface="Red Hat Display Medium"/>
                <a:cs typeface="Red Hat Display Medium"/>
                <a:sym typeface="Red Hat Display Medium"/>
              </a:defRPr>
            </a:lvl3pPr>
            <a:lvl4pPr lvl="3" rtl="0">
              <a:spcBef>
                <a:spcPts val="0"/>
              </a:spcBef>
              <a:spcAft>
                <a:spcPts val="0"/>
              </a:spcAft>
              <a:buNone/>
              <a:defRPr sz="4500">
                <a:solidFill>
                  <a:schemeClr val="lt1"/>
                </a:solidFill>
                <a:latin typeface="Red Hat Display Medium"/>
                <a:ea typeface="Red Hat Display Medium"/>
                <a:cs typeface="Red Hat Display Medium"/>
                <a:sym typeface="Red Hat Display Medium"/>
              </a:defRPr>
            </a:lvl4pPr>
            <a:lvl5pPr lvl="4" rtl="0">
              <a:spcBef>
                <a:spcPts val="0"/>
              </a:spcBef>
              <a:spcAft>
                <a:spcPts val="0"/>
              </a:spcAft>
              <a:buNone/>
              <a:defRPr sz="4500">
                <a:solidFill>
                  <a:schemeClr val="lt1"/>
                </a:solidFill>
                <a:latin typeface="Red Hat Display Medium"/>
                <a:ea typeface="Red Hat Display Medium"/>
                <a:cs typeface="Red Hat Display Medium"/>
                <a:sym typeface="Red Hat Display Medium"/>
              </a:defRPr>
            </a:lvl5pPr>
            <a:lvl6pPr lvl="5" rtl="0">
              <a:spcBef>
                <a:spcPts val="0"/>
              </a:spcBef>
              <a:spcAft>
                <a:spcPts val="0"/>
              </a:spcAft>
              <a:buNone/>
              <a:defRPr sz="4500">
                <a:solidFill>
                  <a:schemeClr val="lt1"/>
                </a:solidFill>
                <a:latin typeface="Red Hat Display Medium"/>
                <a:ea typeface="Red Hat Display Medium"/>
                <a:cs typeface="Red Hat Display Medium"/>
                <a:sym typeface="Red Hat Display Medium"/>
              </a:defRPr>
            </a:lvl6pPr>
            <a:lvl7pPr lvl="6" rtl="0">
              <a:spcBef>
                <a:spcPts val="0"/>
              </a:spcBef>
              <a:spcAft>
                <a:spcPts val="0"/>
              </a:spcAft>
              <a:buNone/>
              <a:defRPr sz="4500">
                <a:solidFill>
                  <a:schemeClr val="lt1"/>
                </a:solidFill>
                <a:latin typeface="Red Hat Display Medium"/>
                <a:ea typeface="Red Hat Display Medium"/>
                <a:cs typeface="Red Hat Display Medium"/>
                <a:sym typeface="Red Hat Display Medium"/>
              </a:defRPr>
            </a:lvl7pPr>
            <a:lvl8pPr lvl="7" rtl="0">
              <a:spcBef>
                <a:spcPts val="0"/>
              </a:spcBef>
              <a:spcAft>
                <a:spcPts val="0"/>
              </a:spcAft>
              <a:buNone/>
              <a:defRPr sz="4500">
                <a:solidFill>
                  <a:schemeClr val="lt1"/>
                </a:solidFill>
                <a:latin typeface="Red Hat Display Medium"/>
                <a:ea typeface="Red Hat Display Medium"/>
                <a:cs typeface="Red Hat Display Medium"/>
                <a:sym typeface="Red Hat Display Medium"/>
              </a:defRPr>
            </a:lvl8pPr>
            <a:lvl9pPr lvl="8" rtl="0">
              <a:spcBef>
                <a:spcPts val="0"/>
              </a:spcBef>
              <a:spcAft>
                <a:spcPts val="0"/>
              </a:spcAft>
              <a:buNone/>
              <a:defRPr sz="4500">
                <a:solidFill>
                  <a:schemeClr val="lt1"/>
                </a:solidFill>
                <a:latin typeface="Red Hat Display Medium"/>
                <a:ea typeface="Red Hat Display Medium"/>
                <a:cs typeface="Red Hat Display Medium"/>
                <a:sym typeface="Red Hat Display Medium"/>
              </a:defRPr>
            </a:lvl9pPr>
          </a:lstStyle>
          <a:p/>
        </p:txBody>
      </p:sp>
      <p:cxnSp>
        <p:nvCxnSpPr>
          <p:cNvPr id="280" name="Google Shape;280;p38"/>
          <p:cNvCxnSpPr/>
          <p:nvPr/>
        </p:nvCxnSpPr>
        <p:spPr>
          <a:xfrm rot="10800000">
            <a:off x="335825" y="4801200"/>
            <a:ext cx="0" cy="342300"/>
          </a:xfrm>
          <a:prstGeom prst="straightConnector1">
            <a:avLst/>
          </a:prstGeom>
          <a:noFill/>
          <a:ln cap="flat" cmpd="sng" w="9525">
            <a:solidFill>
              <a:srgbClr val="EE0000"/>
            </a:solidFill>
            <a:prstDash val="solid"/>
            <a:round/>
            <a:headEnd len="med" w="med" type="none"/>
            <a:tailEnd len="med" w="med" type="none"/>
          </a:ln>
        </p:spPr>
      </p:cxnSp>
      <p:cxnSp>
        <p:nvCxnSpPr>
          <p:cNvPr id="281" name="Google Shape;281;p38"/>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282" name="Google Shape;282;p38"/>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lt1"/>
              </a:buClr>
              <a:buSzPts val="800"/>
              <a:buFont typeface="Red Hat Display Medium"/>
              <a:buNone/>
              <a:defRPr sz="800">
                <a:solidFill>
                  <a:schemeClr val="l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9pPr>
          </a:lstStyle>
          <a:p/>
        </p:txBody>
      </p:sp>
      <p:sp>
        <p:nvSpPr>
          <p:cNvPr id="283" name="Google Shape;283;p38"/>
          <p:cNvSpPr txBox="1"/>
          <p:nvPr>
            <p:ph idx="2" type="subTitle"/>
          </p:nvPr>
        </p:nvSpPr>
        <p:spPr>
          <a:xfrm>
            <a:off x="6938588" y="1307790"/>
            <a:ext cx="1593300" cy="24819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None/>
              <a:defRPr sz="1100">
                <a:solidFill>
                  <a:srgbClr val="141414"/>
                </a:solidFill>
                <a:latin typeface="Red Hat Display"/>
                <a:ea typeface="Red Hat Display"/>
                <a:cs typeface="Red Hat Display"/>
                <a:sym typeface="Red Hat Display"/>
              </a:defRPr>
            </a:lvl1pPr>
            <a:lvl2pPr lvl="1" rtl="0">
              <a:lnSpc>
                <a:spcPct val="174000"/>
              </a:lnSpc>
              <a:spcBef>
                <a:spcPts val="0"/>
              </a:spcBef>
              <a:spcAft>
                <a:spcPts val="0"/>
              </a:spcAft>
              <a:buNone/>
              <a:defRPr sz="1100">
                <a:solidFill>
                  <a:srgbClr val="141414"/>
                </a:solidFill>
              </a:defRPr>
            </a:lvl2pPr>
            <a:lvl3pPr lvl="2" rtl="0">
              <a:lnSpc>
                <a:spcPct val="174000"/>
              </a:lnSpc>
              <a:spcBef>
                <a:spcPts val="0"/>
              </a:spcBef>
              <a:spcAft>
                <a:spcPts val="0"/>
              </a:spcAft>
              <a:buNone/>
              <a:defRPr sz="1100">
                <a:solidFill>
                  <a:srgbClr val="141414"/>
                </a:solidFill>
              </a:defRPr>
            </a:lvl3pPr>
            <a:lvl4pPr lvl="3" rtl="0">
              <a:lnSpc>
                <a:spcPct val="174000"/>
              </a:lnSpc>
              <a:spcBef>
                <a:spcPts val="0"/>
              </a:spcBef>
              <a:spcAft>
                <a:spcPts val="0"/>
              </a:spcAft>
              <a:buNone/>
              <a:defRPr sz="1100">
                <a:solidFill>
                  <a:srgbClr val="141414"/>
                </a:solidFill>
              </a:defRPr>
            </a:lvl4pPr>
            <a:lvl5pPr lvl="4" rtl="0">
              <a:lnSpc>
                <a:spcPct val="174000"/>
              </a:lnSpc>
              <a:spcBef>
                <a:spcPts val="0"/>
              </a:spcBef>
              <a:spcAft>
                <a:spcPts val="0"/>
              </a:spcAft>
              <a:buNone/>
              <a:defRPr sz="1100">
                <a:solidFill>
                  <a:srgbClr val="141414"/>
                </a:solidFill>
              </a:defRPr>
            </a:lvl5pPr>
            <a:lvl6pPr lvl="5" rtl="0">
              <a:lnSpc>
                <a:spcPct val="174000"/>
              </a:lnSpc>
              <a:spcBef>
                <a:spcPts val="0"/>
              </a:spcBef>
              <a:spcAft>
                <a:spcPts val="0"/>
              </a:spcAft>
              <a:buNone/>
              <a:defRPr sz="1100">
                <a:solidFill>
                  <a:srgbClr val="141414"/>
                </a:solidFill>
              </a:defRPr>
            </a:lvl6pPr>
            <a:lvl7pPr lvl="6" rtl="0">
              <a:lnSpc>
                <a:spcPct val="174000"/>
              </a:lnSpc>
              <a:spcBef>
                <a:spcPts val="0"/>
              </a:spcBef>
              <a:spcAft>
                <a:spcPts val="0"/>
              </a:spcAft>
              <a:buNone/>
              <a:defRPr sz="1100">
                <a:solidFill>
                  <a:srgbClr val="141414"/>
                </a:solidFill>
              </a:defRPr>
            </a:lvl7pPr>
            <a:lvl8pPr lvl="7" rtl="0">
              <a:lnSpc>
                <a:spcPct val="174000"/>
              </a:lnSpc>
              <a:spcBef>
                <a:spcPts val="0"/>
              </a:spcBef>
              <a:spcAft>
                <a:spcPts val="0"/>
              </a:spcAft>
              <a:buNone/>
              <a:defRPr sz="1100">
                <a:solidFill>
                  <a:srgbClr val="141414"/>
                </a:solidFill>
              </a:defRPr>
            </a:lvl8pPr>
            <a:lvl9pPr lvl="8" rtl="0">
              <a:lnSpc>
                <a:spcPct val="174000"/>
              </a:lnSpc>
              <a:spcBef>
                <a:spcPts val="0"/>
              </a:spcBef>
              <a:spcAft>
                <a:spcPts val="0"/>
              </a:spcAft>
              <a:buNone/>
              <a:defRPr sz="1100">
                <a:solidFill>
                  <a:srgbClr val="141414"/>
                </a:solidFill>
              </a:defRPr>
            </a:lvl9pPr>
          </a:lstStyle>
          <a:p/>
        </p:txBody>
      </p:sp>
      <p:pic>
        <p:nvPicPr>
          <p:cNvPr id="284" name="Google Shape;284;p38"/>
          <p:cNvPicPr preferRelativeResize="0"/>
          <p:nvPr/>
        </p:nvPicPr>
        <p:blipFill rotWithShape="1">
          <a:blip r:embed="rId3">
            <a:alphaModFix/>
          </a:blip>
          <a:srcRect b="317" l="0" r="0" t="327"/>
          <a:stretch/>
        </p:blipFill>
        <p:spPr>
          <a:xfrm>
            <a:off x="8033460" y="4734938"/>
            <a:ext cx="731888" cy="171091"/>
          </a:xfrm>
          <a:prstGeom prst="rect">
            <a:avLst/>
          </a:prstGeom>
          <a:noFill/>
          <a:ln>
            <a:noFill/>
          </a:ln>
        </p:spPr>
      </p:pic>
      <p:sp>
        <p:nvSpPr>
          <p:cNvPr id="285" name="Google Shape;285;p38"/>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solidFill>
                  <a:srgbClr val="FFFFFF"/>
                </a:solidFill>
                <a:latin typeface="Red Hat Text Medium"/>
                <a:ea typeface="Red Hat Text Medium"/>
                <a:cs typeface="Red Hat Text Medium"/>
                <a:sym typeface="Red Hat Text Medium"/>
              </a:defRPr>
            </a:lvl1pPr>
            <a:lvl2pPr lvl="1" rtl="0" algn="ctr">
              <a:buNone/>
              <a:defRPr sz="600">
                <a:solidFill>
                  <a:srgbClr val="FFFFFF"/>
                </a:solidFill>
                <a:latin typeface="Red Hat Text Medium"/>
                <a:ea typeface="Red Hat Text Medium"/>
                <a:cs typeface="Red Hat Text Medium"/>
                <a:sym typeface="Red Hat Text Medium"/>
              </a:defRPr>
            </a:lvl2pPr>
            <a:lvl3pPr lvl="2" rtl="0" algn="ctr">
              <a:buNone/>
              <a:defRPr sz="600">
                <a:solidFill>
                  <a:srgbClr val="FFFFFF"/>
                </a:solidFill>
                <a:latin typeface="Red Hat Text Medium"/>
                <a:ea typeface="Red Hat Text Medium"/>
                <a:cs typeface="Red Hat Text Medium"/>
                <a:sym typeface="Red Hat Text Medium"/>
              </a:defRPr>
            </a:lvl3pPr>
            <a:lvl4pPr lvl="3" rtl="0" algn="ctr">
              <a:buNone/>
              <a:defRPr sz="600">
                <a:solidFill>
                  <a:srgbClr val="FFFFFF"/>
                </a:solidFill>
                <a:latin typeface="Red Hat Text Medium"/>
                <a:ea typeface="Red Hat Text Medium"/>
                <a:cs typeface="Red Hat Text Medium"/>
                <a:sym typeface="Red Hat Text Medium"/>
              </a:defRPr>
            </a:lvl4pPr>
            <a:lvl5pPr lvl="4" rtl="0" algn="ctr">
              <a:buNone/>
              <a:defRPr sz="600">
                <a:solidFill>
                  <a:srgbClr val="FFFFFF"/>
                </a:solidFill>
                <a:latin typeface="Red Hat Text Medium"/>
                <a:ea typeface="Red Hat Text Medium"/>
                <a:cs typeface="Red Hat Text Medium"/>
                <a:sym typeface="Red Hat Text Medium"/>
              </a:defRPr>
            </a:lvl5pPr>
            <a:lvl6pPr lvl="5" rtl="0" algn="ctr">
              <a:buNone/>
              <a:defRPr sz="600">
                <a:solidFill>
                  <a:srgbClr val="FFFFFF"/>
                </a:solidFill>
                <a:latin typeface="Red Hat Text Medium"/>
                <a:ea typeface="Red Hat Text Medium"/>
                <a:cs typeface="Red Hat Text Medium"/>
                <a:sym typeface="Red Hat Text Medium"/>
              </a:defRPr>
            </a:lvl6pPr>
            <a:lvl7pPr lvl="6" rtl="0" algn="ctr">
              <a:buNone/>
              <a:defRPr sz="600">
                <a:solidFill>
                  <a:srgbClr val="FFFFFF"/>
                </a:solidFill>
                <a:latin typeface="Red Hat Text Medium"/>
                <a:ea typeface="Red Hat Text Medium"/>
                <a:cs typeface="Red Hat Text Medium"/>
                <a:sym typeface="Red Hat Text Medium"/>
              </a:defRPr>
            </a:lvl7pPr>
            <a:lvl8pPr lvl="7" rtl="0" algn="ctr">
              <a:buNone/>
              <a:defRPr sz="600">
                <a:solidFill>
                  <a:srgbClr val="FFFFFF"/>
                </a:solidFill>
                <a:latin typeface="Red Hat Text Medium"/>
                <a:ea typeface="Red Hat Text Medium"/>
                <a:cs typeface="Red Hat Text Medium"/>
                <a:sym typeface="Red Hat Text Medium"/>
              </a:defRPr>
            </a:lvl8pPr>
            <a:lvl9pPr lvl="8" rtl="0" algn="ctr">
              <a:buNone/>
              <a:defRPr sz="600">
                <a:solidFill>
                  <a:srgbClr val="FFFFFF"/>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2 divider B">
  <p:cSld name="CUSTOM_2_1">
    <p:bg>
      <p:bgPr>
        <a:blipFill>
          <a:blip r:embed="rId2">
            <a:alphaModFix/>
          </a:blip>
          <a:stretch>
            <a:fillRect/>
          </a:stretch>
        </a:blipFill>
      </p:bgPr>
    </p:bg>
    <p:spTree>
      <p:nvGrpSpPr>
        <p:cNvPr id="286" name="Shape 286"/>
        <p:cNvGrpSpPr/>
        <p:nvPr/>
      </p:nvGrpSpPr>
      <p:grpSpPr>
        <a:xfrm>
          <a:off x="0" y="0"/>
          <a:ext cx="0" cy="0"/>
          <a:chOff x="0" y="0"/>
          <a:chExt cx="0" cy="0"/>
        </a:xfrm>
      </p:grpSpPr>
      <p:sp>
        <p:nvSpPr>
          <p:cNvPr id="287" name="Google Shape;287;p39"/>
          <p:cNvSpPr txBox="1"/>
          <p:nvPr>
            <p:ph type="title"/>
          </p:nvPr>
        </p:nvSpPr>
        <p:spPr>
          <a:xfrm>
            <a:off x="335831" y="813421"/>
            <a:ext cx="5118900" cy="1578900"/>
          </a:xfrm>
          <a:prstGeom prst="rect">
            <a:avLst/>
          </a:prstGeom>
        </p:spPr>
        <p:txBody>
          <a:bodyPr anchorCtr="0" anchor="t" bIns="68575" lIns="329175" spcFirstLastPara="1" rIns="68575" wrap="square" tIns="68575">
            <a:noAutofit/>
          </a:bodyPr>
          <a:lstStyle>
            <a:lvl1pPr lvl="0" rtl="0">
              <a:spcBef>
                <a:spcPts val="0"/>
              </a:spcBef>
              <a:spcAft>
                <a:spcPts val="0"/>
              </a:spcAft>
              <a:buNone/>
              <a:defRPr sz="3600">
                <a:solidFill>
                  <a:schemeClr val="accent1"/>
                </a:solidFill>
                <a:latin typeface="Red Hat Display Medium"/>
                <a:ea typeface="Red Hat Display Medium"/>
                <a:cs typeface="Red Hat Display Medium"/>
                <a:sym typeface="Red Hat Display Medium"/>
              </a:defRPr>
            </a:lvl1pPr>
            <a:lvl2pPr lvl="1" rtl="0">
              <a:spcBef>
                <a:spcPts val="0"/>
              </a:spcBef>
              <a:spcAft>
                <a:spcPts val="0"/>
              </a:spcAft>
              <a:buNone/>
              <a:defRPr sz="4500">
                <a:solidFill>
                  <a:schemeClr val="accent1"/>
                </a:solidFill>
                <a:latin typeface="Red Hat Display Medium"/>
                <a:ea typeface="Red Hat Display Medium"/>
                <a:cs typeface="Red Hat Display Medium"/>
                <a:sym typeface="Red Hat Display Medium"/>
              </a:defRPr>
            </a:lvl2pPr>
            <a:lvl3pPr lvl="2" rtl="0">
              <a:spcBef>
                <a:spcPts val="0"/>
              </a:spcBef>
              <a:spcAft>
                <a:spcPts val="0"/>
              </a:spcAft>
              <a:buNone/>
              <a:defRPr sz="4500">
                <a:solidFill>
                  <a:schemeClr val="accent1"/>
                </a:solidFill>
                <a:latin typeface="Red Hat Display Medium"/>
                <a:ea typeface="Red Hat Display Medium"/>
                <a:cs typeface="Red Hat Display Medium"/>
                <a:sym typeface="Red Hat Display Medium"/>
              </a:defRPr>
            </a:lvl3pPr>
            <a:lvl4pPr lvl="3" rtl="0">
              <a:spcBef>
                <a:spcPts val="0"/>
              </a:spcBef>
              <a:spcAft>
                <a:spcPts val="0"/>
              </a:spcAft>
              <a:buNone/>
              <a:defRPr sz="4500">
                <a:solidFill>
                  <a:schemeClr val="accent1"/>
                </a:solidFill>
                <a:latin typeface="Red Hat Display Medium"/>
                <a:ea typeface="Red Hat Display Medium"/>
                <a:cs typeface="Red Hat Display Medium"/>
                <a:sym typeface="Red Hat Display Medium"/>
              </a:defRPr>
            </a:lvl4pPr>
            <a:lvl5pPr lvl="4" rtl="0">
              <a:spcBef>
                <a:spcPts val="0"/>
              </a:spcBef>
              <a:spcAft>
                <a:spcPts val="0"/>
              </a:spcAft>
              <a:buNone/>
              <a:defRPr sz="4500">
                <a:solidFill>
                  <a:schemeClr val="accent1"/>
                </a:solidFill>
                <a:latin typeface="Red Hat Display Medium"/>
                <a:ea typeface="Red Hat Display Medium"/>
                <a:cs typeface="Red Hat Display Medium"/>
                <a:sym typeface="Red Hat Display Medium"/>
              </a:defRPr>
            </a:lvl5pPr>
            <a:lvl6pPr lvl="5" rtl="0">
              <a:spcBef>
                <a:spcPts val="0"/>
              </a:spcBef>
              <a:spcAft>
                <a:spcPts val="0"/>
              </a:spcAft>
              <a:buNone/>
              <a:defRPr sz="4500">
                <a:solidFill>
                  <a:schemeClr val="accent1"/>
                </a:solidFill>
                <a:latin typeface="Red Hat Display Medium"/>
                <a:ea typeface="Red Hat Display Medium"/>
                <a:cs typeface="Red Hat Display Medium"/>
                <a:sym typeface="Red Hat Display Medium"/>
              </a:defRPr>
            </a:lvl6pPr>
            <a:lvl7pPr lvl="6" rtl="0">
              <a:spcBef>
                <a:spcPts val="0"/>
              </a:spcBef>
              <a:spcAft>
                <a:spcPts val="0"/>
              </a:spcAft>
              <a:buNone/>
              <a:defRPr sz="4500">
                <a:solidFill>
                  <a:schemeClr val="accent1"/>
                </a:solidFill>
                <a:latin typeface="Red Hat Display Medium"/>
                <a:ea typeface="Red Hat Display Medium"/>
                <a:cs typeface="Red Hat Display Medium"/>
                <a:sym typeface="Red Hat Display Medium"/>
              </a:defRPr>
            </a:lvl7pPr>
            <a:lvl8pPr lvl="7" rtl="0">
              <a:spcBef>
                <a:spcPts val="0"/>
              </a:spcBef>
              <a:spcAft>
                <a:spcPts val="0"/>
              </a:spcAft>
              <a:buNone/>
              <a:defRPr sz="4500">
                <a:solidFill>
                  <a:schemeClr val="accent1"/>
                </a:solidFill>
                <a:latin typeface="Red Hat Display Medium"/>
                <a:ea typeface="Red Hat Display Medium"/>
                <a:cs typeface="Red Hat Display Medium"/>
                <a:sym typeface="Red Hat Display Medium"/>
              </a:defRPr>
            </a:lvl8pPr>
            <a:lvl9pPr lvl="8" rtl="0">
              <a:spcBef>
                <a:spcPts val="0"/>
              </a:spcBef>
              <a:spcAft>
                <a:spcPts val="0"/>
              </a:spcAft>
              <a:buNone/>
              <a:defRPr sz="4500">
                <a:solidFill>
                  <a:schemeClr val="accent1"/>
                </a:solidFill>
                <a:latin typeface="Red Hat Display Medium"/>
                <a:ea typeface="Red Hat Display Medium"/>
                <a:cs typeface="Red Hat Display Medium"/>
                <a:sym typeface="Red Hat Display Medium"/>
              </a:defRPr>
            </a:lvl9pPr>
          </a:lstStyle>
          <a:p/>
        </p:txBody>
      </p:sp>
      <p:cxnSp>
        <p:nvCxnSpPr>
          <p:cNvPr id="288" name="Google Shape;288;p39"/>
          <p:cNvCxnSpPr/>
          <p:nvPr/>
        </p:nvCxnSpPr>
        <p:spPr>
          <a:xfrm rot="10800000">
            <a:off x="335825" y="4801200"/>
            <a:ext cx="0" cy="342300"/>
          </a:xfrm>
          <a:prstGeom prst="straightConnector1">
            <a:avLst/>
          </a:prstGeom>
          <a:noFill/>
          <a:ln cap="flat" cmpd="sng" w="9525">
            <a:solidFill>
              <a:srgbClr val="EE0000"/>
            </a:solidFill>
            <a:prstDash val="solid"/>
            <a:round/>
            <a:headEnd len="med" w="med" type="none"/>
            <a:tailEnd len="med" w="med" type="none"/>
          </a:ln>
        </p:spPr>
      </p:cxnSp>
      <p:cxnSp>
        <p:nvCxnSpPr>
          <p:cNvPr id="289" name="Google Shape;289;p39"/>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290" name="Google Shape;290;p39"/>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9pPr>
          </a:lstStyle>
          <a:p/>
        </p:txBody>
      </p:sp>
      <p:sp>
        <p:nvSpPr>
          <p:cNvPr id="291" name="Google Shape;291;p39"/>
          <p:cNvSpPr txBox="1"/>
          <p:nvPr>
            <p:ph idx="2" type="subTitle"/>
          </p:nvPr>
        </p:nvSpPr>
        <p:spPr>
          <a:xfrm>
            <a:off x="6938588" y="1307790"/>
            <a:ext cx="1593300" cy="24819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None/>
              <a:defRPr sz="1100">
                <a:solidFill>
                  <a:schemeClr val="lt1"/>
                </a:solidFill>
                <a:latin typeface="Red Hat Display"/>
                <a:ea typeface="Red Hat Display"/>
                <a:cs typeface="Red Hat Display"/>
                <a:sym typeface="Red Hat Display"/>
              </a:defRPr>
            </a:lvl1pPr>
            <a:lvl2pPr lvl="1" rtl="0">
              <a:lnSpc>
                <a:spcPct val="174000"/>
              </a:lnSpc>
              <a:spcBef>
                <a:spcPts val="0"/>
              </a:spcBef>
              <a:spcAft>
                <a:spcPts val="0"/>
              </a:spcAft>
              <a:buNone/>
              <a:defRPr sz="1100">
                <a:solidFill>
                  <a:schemeClr val="lt1"/>
                </a:solidFill>
              </a:defRPr>
            </a:lvl2pPr>
            <a:lvl3pPr lvl="2" rtl="0">
              <a:lnSpc>
                <a:spcPct val="174000"/>
              </a:lnSpc>
              <a:spcBef>
                <a:spcPts val="0"/>
              </a:spcBef>
              <a:spcAft>
                <a:spcPts val="0"/>
              </a:spcAft>
              <a:buNone/>
              <a:defRPr sz="1100">
                <a:solidFill>
                  <a:schemeClr val="lt1"/>
                </a:solidFill>
              </a:defRPr>
            </a:lvl3pPr>
            <a:lvl4pPr lvl="3" rtl="0">
              <a:lnSpc>
                <a:spcPct val="174000"/>
              </a:lnSpc>
              <a:spcBef>
                <a:spcPts val="0"/>
              </a:spcBef>
              <a:spcAft>
                <a:spcPts val="0"/>
              </a:spcAft>
              <a:buNone/>
              <a:defRPr sz="1100">
                <a:solidFill>
                  <a:schemeClr val="lt1"/>
                </a:solidFill>
              </a:defRPr>
            </a:lvl4pPr>
            <a:lvl5pPr lvl="4" rtl="0">
              <a:lnSpc>
                <a:spcPct val="174000"/>
              </a:lnSpc>
              <a:spcBef>
                <a:spcPts val="0"/>
              </a:spcBef>
              <a:spcAft>
                <a:spcPts val="0"/>
              </a:spcAft>
              <a:buNone/>
              <a:defRPr sz="1100">
                <a:solidFill>
                  <a:schemeClr val="lt1"/>
                </a:solidFill>
              </a:defRPr>
            </a:lvl5pPr>
            <a:lvl6pPr lvl="5" rtl="0">
              <a:lnSpc>
                <a:spcPct val="174000"/>
              </a:lnSpc>
              <a:spcBef>
                <a:spcPts val="0"/>
              </a:spcBef>
              <a:spcAft>
                <a:spcPts val="0"/>
              </a:spcAft>
              <a:buNone/>
              <a:defRPr sz="1100">
                <a:solidFill>
                  <a:schemeClr val="lt1"/>
                </a:solidFill>
              </a:defRPr>
            </a:lvl6pPr>
            <a:lvl7pPr lvl="6" rtl="0">
              <a:lnSpc>
                <a:spcPct val="174000"/>
              </a:lnSpc>
              <a:spcBef>
                <a:spcPts val="0"/>
              </a:spcBef>
              <a:spcAft>
                <a:spcPts val="0"/>
              </a:spcAft>
              <a:buNone/>
              <a:defRPr sz="1100">
                <a:solidFill>
                  <a:schemeClr val="lt1"/>
                </a:solidFill>
              </a:defRPr>
            </a:lvl7pPr>
            <a:lvl8pPr lvl="7" rtl="0">
              <a:lnSpc>
                <a:spcPct val="174000"/>
              </a:lnSpc>
              <a:spcBef>
                <a:spcPts val="0"/>
              </a:spcBef>
              <a:spcAft>
                <a:spcPts val="0"/>
              </a:spcAft>
              <a:buNone/>
              <a:defRPr sz="1100">
                <a:solidFill>
                  <a:schemeClr val="lt1"/>
                </a:solidFill>
              </a:defRPr>
            </a:lvl8pPr>
            <a:lvl9pPr lvl="8" rtl="0">
              <a:lnSpc>
                <a:spcPct val="174000"/>
              </a:lnSpc>
              <a:spcBef>
                <a:spcPts val="0"/>
              </a:spcBef>
              <a:spcAft>
                <a:spcPts val="0"/>
              </a:spcAft>
              <a:buNone/>
              <a:defRPr sz="1100">
                <a:solidFill>
                  <a:schemeClr val="lt1"/>
                </a:solidFill>
              </a:defRPr>
            </a:lvl9pPr>
          </a:lstStyle>
          <a:p/>
        </p:txBody>
      </p:sp>
      <p:pic>
        <p:nvPicPr>
          <p:cNvPr id="292" name="Google Shape;292;p39"/>
          <p:cNvPicPr preferRelativeResize="0"/>
          <p:nvPr/>
        </p:nvPicPr>
        <p:blipFill>
          <a:blip r:embed="rId3">
            <a:alphaModFix/>
          </a:blip>
          <a:stretch>
            <a:fillRect/>
          </a:stretch>
        </p:blipFill>
        <p:spPr>
          <a:xfrm>
            <a:off x="8033460" y="4734378"/>
            <a:ext cx="731888" cy="172209"/>
          </a:xfrm>
          <a:prstGeom prst="rect">
            <a:avLst/>
          </a:prstGeom>
          <a:noFill/>
          <a:ln>
            <a:noFill/>
          </a:ln>
        </p:spPr>
      </p:pic>
      <p:sp>
        <p:nvSpPr>
          <p:cNvPr id="293" name="Google Shape;293;p39"/>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call out A">
  <p:cSld name="CUSTOM_2_1_2">
    <p:bg>
      <p:bgPr>
        <a:blipFill>
          <a:blip r:embed="rId2">
            <a:alphaModFix/>
          </a:blip>
          <a:stretch>
            <a:fillRect/>
          </a:stretch>
        </a:blipFill>
      </p:bgPr>
    </p:bg>
    <p:spTree>
      <p:nvGrpSpPr>
        <p:cNvPr id="294" name="Shape 294"/>
        <p:cNvGrpSpPr/>
        <p:nvPr/>
      </p:nvGrpSpPr>
      <p:grpSpPr>
        <a:xfrm>
          <a:off x="0" y="0"/>
          <a:ext cx="0" cy="0"/>
          <a:chOff x="0" y="0"/>
          <a:chExt cx="0" cy="0"/>
        </a:xfrm>
      </p:grpSpPr>
      <p:cxnSp>
        <p:nvCxnSpPr>
          <p:cNvPr id="295" name="Google Shape;295;p40"/>
          <p:cNvCxnSpPr/>
          <p:nvPr/>
        </p:nvCxnSpPr>
        <p:spPr>
          <a:xfrm rot="10800000">
            <a:off x="335825" y="4801200"/>
            <a:ext cx="0" cy="342300"/>
          </a:xfrm>
          <a:prstGeom prst="straightConnector1">
            <a:avLst/>
          </a:prstGeom>
          <a:noFill/>
          <a:ln cap="flat" cmpd="sng" w="9525">
            <a:solidFill>
              <a:srgbClr val="EE0000"/>
            </a:solidFill>
            <a:prstDash val="solid"/>
            <a:round/>
            <a:headEnd len="med" w="med" type="none"/>
            <a:tailEnd len="med" w="med" type="none"/>
          </a:ln>
        </p:spPr>
      </p:cxnSp>
      <p:cxnSp>
        <p:nvCxnSpPr>
          <p:cNvPr id="296" name="Google Shape;296;p40"/>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297" name="Google Shape;297;p40"/>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9pPr>
          </a:lstStyle>
          <a:p/>
        </p:txBody>
      </p:sp>
      <p:pic>
        <p:nvPicPr>
          <p:cNvPr id="298" name="Google Shape;298;p40"/>
          <p:cNvPicPr preferRelativeResize="0"/>
          <p:nvPr/>
        </p:nvPicPr>
        <p:blipFill>
          <a:blip r:embed="rId3">
            <a:alphaModFix/>
          </a:blip>
          <a:stretch>
            <a:fillRect/>
          </a:stretch>
        </p:blipFill>
        <p:spPr>
          <a:xfrm>
            <a:off x="8033460" y="4734378"/>
            <a:ext cx="731888" cy="172209"/>
          </a:xfrm>
          <a:prstGeom prst="rect">
            <a:avLst/>
          </a:prstGeom>
          <a:noFill/>
          <a:ln>
            <a:noFill/>
          </a:ln>
        </p:spPr>
      </p:pic>
      <p:sp>
        <p:nvSpPr>
          <p:cNvPr id="299" name="Google Shape;299;p40"/>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300" name="Google Shape;300;p40"/>
          <p:cNvSpPr txBox="1"/>
          <p:nvPr>
            <p:ph idx="2" type="subTitle"/>
          </p:nvPr>
        </p:nvSpPr>
        <p:spPr>
          <a:xfrm>
            <a:off x="6938588" y="1679691"/>
            <a:ext cx="1593300" cy="23679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None/>
              <a:defRPr sz="1100">
                <a:solidFill>
                  <a:srgbClr val="FFFFFF"/>
                </a:solidFill>
                <a:latin typeface="Red Hat Display"/>
                <a:ea typeface="Red Hat Display"/>
                <a:cs typeface="Red Hat Display"/>
                <a:sym typeface="Red Hat Display"/>
              </a:defRPr>
            </a:lvl1pPr>
            <a:lvl2pPr lvl="1" rtl="0">
              <a:lnSpc>
                <a:spcPct val="174000"/>
              </a:lnSpc>
              <a:spcBef>
                <a:spcPts val="0"/>
              </a:spcBef>
              <a:spcAft>
                <a:spcPts val="0"/>
              </a:spcAft>
              <a:buNone/>
              <a:defRPr sz="1100">
                <a:solidFill>
                  <a:srgbClr val="FFFFFF"/>
                </a:solidFill>
              </a:defRPr>
            </a:lvl2pPr>
            <a:lvl3pPr lvl="2" rtl="0">
              <a:lnSpc>
                <a:spcPct val="174000"/>
              </a:lnSpc>
              <a:spcBef>
                <a:spcPts val="0"/>
              </a:spcBef>
              <a:spcAft>
                <a:spcPts val="0"/>
              </a:spcAft>
              <a:buNone/>
              <a:defRPr sz="1100">
                <a:solidFill>
                  <a:srgbClr val="FFFFFF"/>
                </a:solidFill>
              </a:defRPr>
            </a:lvl3pPr>
            <a:lvl4pPr lvl="3" rtl="0">
              <a:lnSpc>
                <a:spcPct val="174000"/>
              </a:lnSpc>
              <a:spcBef>
                <a:spcPts val="0"/>
              </a:spcBef>
              <a:spcAft>
                <a:spcPts val="0"/>
              </a:spcAft>
              <a:buNone/>
              <a:defRPr sz="1100">
                <a:solidFill>
                  <a:srgbClr val="FFFFFF"/>
                </a:solidFill>
              </a:defRPr>
            </a:lvl4pPr>
            <a:lvl5pPr lvl="4" rtl="0">
              <a:lnSpc>
                <a:spcPct val="174000"/>
              </a:lnSpc>
              <a:spcBef>
                <a:spcPts val="0"/>
              </a:spcBef>
              <a:spcAft>
                <a:spcPts val="0"/>
              </a:spcAft>
              <a:buNone/>
              <a:defRPr sz="1100">
                <a:solidFill>
                  <a:srgbClr val="FFFFFF"/>
                </a:solidFill>
              </a:defRPr>
            </a:lvl5pPr>
            <a:lvl6pPr lvl="5" rtl="0">
              <a:lnSpc>
                <a:spcPct val="174000"/>
              </a:lnSpc>
              <a:spcBef>
                <a:spcPts val="0"/>
              </a:spcBef>
              <a:spcAft>
                <a:spcPts val="0"/>
              </a:spcAft>
              <a:buNone/>
              <a:defRPr sz="1100">
                <a:solidFill>
                  <a:srgbClr val="FFFFFF"/>
                </a:solidFill>
              </a:defRPr>
            </a:lvl6pPr>
            <a:lvl7pPr lvl="6" rtl="0">
              <a:lnSpc>
                <a:spcPct val="174000"/>
              </a:lnSpc>
              <a:spcBef>
                <a:spcPts val="0"/>
              </a:spcBef>
              <a:spcAft>
                <a:spcPts val="0"/>
              </a:spcAft>
              <a:buNone/>
              <a:defRPr sz="1100">
                <a:solidFill>
                  <a:srgbClr val="FFFFFF"/>
                </a:solidFill>
              </a:defRPr>
            </a:lvl7pPr>
            <a:lvl8pPr lvl="7" rtl="0">
              <a:lnSpc>
                <a:spcPct val="174000"/>
              </a:lnSpc>
              <a:spcBef>
                <a:spcPts val="0"/>
              </a:spcBef>
              <a:spcAft>
                <a:spcPts val="0"/>
              </a:spcAft>
              <a:buNone/>
              <a:defRPr sz="1100">
                <a:solidFill>
                  <a:srgbClr val="FFFFFF"/>
                </a:solidFill>
              </a:defRPr>
            </a:lvl8pPr>
            <a:lvl9pPr lvl="8" rtl="0">
              <a:lnSpc>
                <a:spcPct val="174000"/>
              </a:lnSpc>
              <a:spcBef>
                <a:spcPts val="0"/>
              </a:spcBef>
              <a:spcAft>
                <a:spcPts val="0"/>
              </a:spcAft>
              <a:buNone/>
              <a:defRPr sz="1100">
                <a:solidFill>
                  <a:srgbClr val="FFFFFF"/>
                </a:solidFill>
              </a:defRPr>
            </a:lvl9pPr>
          </a:lstStyle>
          <a:p/>
        </p:txBody>
      </p:sp>
      <p:sp>
        <p:nvSpPr>
          <p:cNvPr id="301" name="Google Shape;301;p40"/>
          <p:cNvSpPr txBox="1"/>
          <p:nvPr>
            <p:ph idx="3" type="subTitle"/>
          </p:nvPr>
        </p:nvSpPr>
        <p:spPr>
          <a:xfrm>
            <a:off x="6938588" y="1265269"/>
            <a:ext cx="1593300" cy="266100"/>
          </a:xfrm>
          <a:prstGeom prst="rect">
            <a:avLst/>
          </a:prstGeom>
        </p:spPr>
        <p:txBody>
          <a:bodyPr anchorCtr="0" anchor="b" bIns="0" lIns="0" spcFirstLastPara="1" rIns="0" wrap="square" tIns="0">
            <a:noAutofit/>
          </a:bodyPr>
          <a:lstStyle>
            <a:lvl1pPr lvl="0" rtl="0">
              <a:lnSpc>
                <a:spcPct val="135000"/>
              </a:lnSpc>
              <a:spcBef>
                <a:spcPts val="0"/>
              </a:spcBef>
              <a:spcAft>
                <a:spcPts val="0"/>
              </a:spcAft>
              <a:buClr>
                <a:srgbClr val="FFFFFF"/>
              </a:buClr>
              <a:buSzPts val="1100"/>
              <a:buFont typeface="Red Hat Display Medium"/>
              <a:buNone/>
              <a:defRPr sz="1100">
                <a:solidFill>
                  <a:srgbClr val="FFFFFF"/>
                </a:solidFill>
                <a:latin typeface="Red Hat Display Medium"/>
                <a:ea typeface="Red Hat Display Medium"/>
                <a:cs typeface="Red Hat Display Medium"/>
                <a:sym typeface="Red Hat Display Medium"/>
              </a:defRPr>
            </a:lvl1pPr>
            <a:lvl2pPr lvl="1" rtl="0">
              <a:spcBef>
                <a:spcPts val="0"/>
              </a:spcBef>
              <a:spcAft>
                <a:spcPts val="0"/>
              </a:spcAft>
              <a:buClr>
                <a:srgbClr val="FFFFFF"/>
              </a:buClr>
              <a:buSzPts val="1400"/>
              <a:buNone/>
              <a:defRPr>
                <a:solidFill>
                  <a:srgbClr val="FFFFFF"/>
                </a:solidFill>
              </a:defRPr>
            </a:lvl2pPr>
            <a:lvl3pPr lvl="2" rtl="0">
              <a:spcBef>
                <a:spcPts val="400"/>
              </a:spcBef>
              <a:spcAft>
                <a:spcPts val="0"/>
              </a:spcAft>
              <a:buClr>
                <a:srgbClr val="FFFFFF"/>
              </a:buClr>
              <a:buSzPts val="1400"/>
              <a:buNone/>
              <a:defRPr>
                <a:solidFill>
                  <a:srgbClr val="FFFFFF"/>
                </a:solidFill>
              </a:defRPr>
            </a:lvl3pPr>
            <a:lvl4pPr lvl="3" rtl="0">
              <a:spcBef>
                <a:spcPts val="400"/>
              </a:spcBef>
              <a:spcAft>
                <a:spcPts val="0"/>
              </a:spcAft>
              <a:buClr>
                <a:srgbClr val="FFFFFF"/>
              </a:buClr>
              <a:buSzPts val="1400"/>
              <a:buNone/>
              <a:defRPr>
                <a:solidFill>
                  <a:srgbClr val="FFFFFF"/>
                </a:solidFill>
              </a:defRPr>
            </a:lvl4pPr>
            <a:lvl5pPr lvl="4" rtl="0">
              <a:spcBef>
                <a:spcPts val="400"/>
              </a:spcBef>
              <a:spcAft>
                <a:spcPts val="0"/>
              </a:spcAft>
              <a:buClr>
                <a:srgbClr val="FFFFFF"/>
              </a:buClr>
              <a:buSzPts val="1400"/>
              <a:buNone/>
              <a:defRPr>
                <a:solidFill>
                  <a:srgbClr val="FFFFFF"/>
                </a:solidFill>
              </a:defRPr>
            </a:lvl5pPr>
            <a:lvl6pPr lvl="5" rtl="0">
              <a:spcBef>
                <a:spcPts val="400"/>
              </a:spcBef>
              <a:spcAft>
                <a:spcPts val="0"/>
              </a:spcAft>
              <a:buClr>
                <a:srgbClr val="FFFFFF"/>
              </a:buClr>
              <a:buSzPts val="1400"/>
              <a:buNone/>
              <a:defRPr>
                <a:solidFill>
                  <a:srgbClr val="FFFFFF"/>
                </a:solidFill>
              </a:defRPr>
            </a:lvl6pPr>
            <a:lvl7pPr lvl="6" rtl="0">
              <a:spcBef>
                <a:spcPts val="400"/>
              </a:spcBef>
              <a:spcAft>
                <a:spcPts val="0"/>
              </a:spcAft>
              <a:buClr>
                <a:srgbClr val="FFFFFF"/>
              </a:buClr>
              <a:buSzPts val="1400"/>
              <a:buNone/>
              <a:defRPr>
                <a:solidFill>
                  <a:srgbClr val="FFFFFF"/>
                </a:solidFill>
              </a:defRPr>
            </a:lvl7pPr>
            <a:lvl8pPr lvl="7" rtl="0">
              <a:spcBef>
                <a:spcPts val="400"/>
              </a:spcBef>
              <a:spcAft>
                <a:spcPts val="0"/>
              </a:spcAft>
              <a:buClr>
                <a:srgbClr val="FFFFFF"/>
              </a:buClr>
              <a:buSzPts val="1400"/>
              <a:buNone/>
              <a:defRPr>
                <a:solidFill>
                  <a:srgbClr val="FFFFFF"/>
                </a:solidFill>
              </a:defRPr>
            </a:lvl8pPr>
            <a:lvl9pPr lvl="8" rtl="0">
              <a:spcBef>
                <a:spcPts val="400"/>
              </a:spcBef>
              <a:spcAft>
                <a:spcPts val="400"/>
              </a:spcAft>
              <a:buClr>
                <a:srgbClr val="FFFFFF"/>
              </a:buClr>
              <a:buSzPts val="1400"/>
              <a:buNone/>
              <a:defRPr>
                <a:solidFill>
                  <a:srgbClr val="FFFFFF"/>
                </a:solidFill>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2 divider C">
  <p:cSld name="CUSTOM_2_1_1">
    <p:bg>
      <p:bgPr>
        <a:blipFill>
          <a:blip r:embed="rId2">
            <a:alphaModFix/>
          </a:blip>
          <a:stretch>
            <a:fillRect/>
          </a:stretch>
        </a:blipFill>
      </p:bgPr>
    </p:bg>
    <p:spTree>
      <p:nvGrpSpPr>
        <p:cNvPr id="302" name="Shape 302"/>
        <p:cNvGrpSpPr/>
        <p:nvPr/>
      </p:nvGrpSpPr>
      <p:grpSpPr>
        <a:xfrm>
          <a:off x="0" y="0"/>
          <a:ext cx="0" cy="0"/>
          <a:chOff x="0" y="0"/>
          <a:chExt cx="0" cy="0"/>
        </a:xfrm>
      </p:grpSpPr>
      <p:sp>
        <p:nvSpPr>
          <p:cNvPr id="303" name="Google Shape;303;p41"/>
          <p:cNvSpPr txBox="1"/>
          <p:nvPr>
            <p:ph type="title"/>
          </p:nvPr>
        </p:nvSpPr>
        <p:spPr>
          <a:xfrm>
            <a:off x="335831" y="813421"/>
            <a:ext cx="5118900" cy="1578900"/>
          </a:xfrm>
          <a:prstGeom prst="rect">
            <a:avLst/>
          </a:prstGeom>
        </p:spPr>
        <p:txBody>
          <a:bodyPr anchorCtr="0" anchor="t" bIns="68575" lIns="329175" spcFirstLastPara="1" rIns="68575" wrap="square" tIns="68575">
            <a:noAutofit/>
          </a:bodyPr>
          <a:lstStyle>
            <a:lvl1pPr lvl="0" rtl="0">
              <a:spcBef>
                <a:spcPts val="0"/>
              </a:spcBef>
              <a:spcAft>
                <a:spcPts val="0"/>
              </a:spcAft>
              <a:buNone/>
              <a:defRPr sz="3600">
                <a:solidFill>
                  <a:schemeClr val="accent1"/>
                </a:solidFill>
                <a:latin typeface="Red Hat Display Medium"/>
                <a:ea typeface="Red Hat Display Medium"/>
                <a:cs typeface="Red Hat Display Medium"/>
                <a:sym typeface="Red Hat Display Medium"/>
              </a:defRPr>
            </a:lvl1pPr>
            <a:lvl2pPr lvl="1" rtl="0">
              <a:spcBef>
                <a:spcPts val="0"/>
              </a:spcBef>
              <a:spcAft>
                <a:spcPts val="0"/>
              </a:spcAft>
              <a:buNone/>
              <a:defRPr sz="4500">
                <a:solidFill>
                  <a:schemeClr val="accent1"/>
                </a:solidFill>
                <a:latin typeface="Red Hat Display Medium"/>
                <a:ea typeface="Red Hat Display Medium"/>
                <a:cs typeface="Red Hat Display Medium"/>
                <a:sym typeface="Red Hat Display Medium"/>
              </a:defRPr>
            </a:lvl2pPr>
            <a:lvl3pPr lvl="2" rtl="0">
              <a:spcBef>
                <a:spcPts val="0"/>
              </a:spcBef>
              <a:spcAft>
                <a:spcPts val="0"/>
              </a:spcAft>
              <a:buNone/>
              <a:defRPr sz="4500">
                <a:solidFill>
                  <a:schemeClr val="accent1"/>
                </a:solidFill>
                <a:latin typeface="Red Hat Display Medium"/>
                <a:ea typeface="Red Hat Display Medium"/>
                <a:cs typeface="Red Hat Display Medium"/>
                <a:sym typeface="Red Hat Display Medium"/>
              </a:defRPr>
            </a:lvl3pPr>
            <a:lvl4pPr lvl="3" rtl="0">
              <a:spcBef>
                <a:spcPts val="0"/>
              </a:spcBef>
              <a:spcAft>
                <a:spcPts val="0"/>
              </a:spcAft>
              <a:buNone/>
              <a:defRPr sz="4500">
                <a:solidFill>
                  <a:schemeClr val="accent1"/>
                </a:solidFill>
                <a:latin typeface="Red Hat Display Medium"/>
                <a:ea typeface="Red Hat Display Medium"/>
                <a:cs typeface="Red Hat Display Medium"/>
                <a:sym typeface="Red Hat Display Medium"/>
              </a:defRPr>
            </a:lvl4pPr>
            <a:lvl5pPr lvl="4" rtl="0">
              <a:spcBef>
                <a:spcPts val="0"/>
              </a:spcBef>
              <a:spcAft>
                <a:spcPts val="0"/>
              </a:spcAft>
              <a:buNone/>
              <a:defRPr sz="4500">
                <a:solidFill>
                  <a:schemeClr val="accent1"/>
                </a:solidFill>
                <a:latin typeface="Red Hat Display Medium"/>
                <a:ea typeface="Red Hat Display Medium"/>
                <a:cs typeface="Red Hat Display Medium"/>
                <a:sym typeface="Red Hat Display Medium"/>
              </a:defRPr>
            </a:lvl5pPr>
            <a:lvl6pPr lvl="5" rtl="0">
              <a:spcBef>
                <a:spcPts val="0"/>
              </a:spcBef>
              <a:spcAft>
                <a:spcPts val="0"/>
              </a:spcAft>
              <a:buNone/>
              <a:defRPr sz="4500">
                <a:solidFill>
                  <a:schemeClr val="accent1"/>
                </a:solidFill>
                <a:latin typeface="Red Hat Display Medium"/>
                <a:ea typeface="Red Hat Display Medium"/>
                <a:cs typeface="Red Hat Display Medium"/>
                <a:sym typeface="Red Hat Display Medium"/>
              </a:defRPr>
            </a:lvl6pPr>
            <a:lvl7pPr lvl="6" rtl="0">
              <a:spcBef>
                <a:spcPts val="0"/>
              </a:spcBef>
              <a:spcAft>
                <a:spcPts val="0"/>
              </a:spcAft>
              <a:buNone/>
              <a:defRPr sz="4500">
                <a:solidFill>
                  <a:schemeClr val="accent1"/>
                </a:solidFill>
                <a:latin typeface="Red Hat Display Medium"/>
                <a:ea typeface="Red Hat Display Medium"/>
                <a:cs typeface="Red Hat Display Medium"/>
                <a:sym typeface="Red Hat Display Medium"/>
              </a:defRPr>
            </a:lvl7pPr>
            <a:lvl8pPr lvl="7" rtl="0">
              <a:spcBef>
                <a:spcPts val="0"/>
              </a:spcBef>
              <a:spcAft>
                <a:spcPts val="0"/>
              </a:spcAft>
              <a:buNone/>
              <a:defRPr sz="4500">
                <a:solidFill>
                  <a:schemeClr val="accent1"/>
                </a:solidFill>
                <a:latin typeface="Red Hat Display Medium"/>
                <a:ea typeface="Red Hat Display Medium"/>
                <a:cs typeface="Red Hat Display Medium"/>
                <a:sym typeface="Red Hat Display Medium"/>
              </a:defRPr>
            </a:lvl8pPr>
            <a:lvl9pPr lvl="8" rtl="0">
              <a:spcBef>
                <a:spcPts val="0"/>
              </a:spcBef>
              <a:spcAft>
                <a:spcPts val="0"/>
              </a:spcAft>
              <a:buNone/>
              <a:defRPr sz="4500">
                <a:solidFill>
                  <a:schemeClr val="accent1"/>
                </a:solidFill>
                <a:latin typeface="Red Hat Display Medium"/>
                <a:ea typeface="Red Hat Display Medium"/>
                <a:cs typeface="Red Hat Display Medium"/>
                <a:sym typeface="Red Hat Display Medium"/>
              </a:defRPr>
            </a:lvl9pPr>
          </a:lstStyle>
          <a:p/>
        </p:txBody>
      </p:sp>
      <p:cxnSp>
        <p:nvCxnSpPr>
          <p:cNvPr id="304" name="Google Shape;304;p41"/>
          <p:cNvCxnSpPr/>
          <p:nvPr/>
        </p:nvCxnSpPr>
        <p:spPr>
          <a:xfrm rot="10800000">
            <a:off x="335825" y="4801200"/>
            <a:ext cx="0" cy="342300"/>
          </a:xfrm>
          <a:prstGeom prst="straightConnector1">
            <a:avLst/>
          </a:prstGeom>
          <a:noFill/>
          <a:ln cap="flat" cmpd="sng" w="9525">
            <a:solidFill>
              <a:srgbClr val="EE0000"/>
            </a:solidFill>
            <a:prstDash val="solid"/>
            <a:round/>
            <a:headEnd len="med" w="med" type="none"/>
            <a:tailEnd len="med" w="med" type="none"/>
          </a:ln>
        </p:spPr>
      </p:cxnSp>
      <p:cxnSp>
        <p:nvCxnSpPr>
          <p:cNvPr id="305" name="Google Shape;305;p41"/>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306" name="Google Shape;306;p41"/>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9pPr>
          </a:lstStyle>
          <a:p/>
        </p:txBody>
      </p:sp>
      <p:sp>
        <p:nvSpPr>
          <p:cNvPr id="307" name="Google Shape;307;p41"/>
          <p:cNvSpPr txBox="1"/>
          <p:nvPr>
            <p:ph idx="2" type="subTitle"/>
          </p:nvPr>
        </p:nvSpPr>
        <p:spPr>
          <a:xfrm>
            <a:off x="6938588" y="1307790"/>
            <a:ext cx="1593300" cy="24819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100">
                <a:solidFill>
                  <a:srgbClr val="EBEBEB"/>
                </a:solidFill>
              </a:defRPr>
            </a:lvl1pPr>
            <a:lvl2pPr lvl="1" rtl="0">
              <a:lnSpc>
                <a:spcPct val="174000"/>
              </a:lnSpc>
              <a:spcBef>
                <a:spcPts val="0"/>
              </a:spcBef>
              <a:spcAft>
                <a:spcPts val="0"/>
              </a:spcAft>
              <a:buNone/>
              <a:defRPr sz="1100">
                <a:solidFill>
                  <a:srgbClr val="EBEBEB"/>
                </a:solidFill>
              </a:defRPr>
            </a:lvl2pPr>
            <a:lvl3pPr lvl="2" rtl="0">
              <a:lnSpc>
                <a:spcPct val="174000"/>
              </a:lnSpc>
              <a:spcBef>
                <a:spcPts val="0"/>
              </a:spcBef>
              <a:spcAft>
                <a:spcPts val="0"/>
              </a:spcAft>
              <a:buNone/>
              <a:defRPr sz="1100">
                <a:solidFill>
                  <a:srgbClr val="EBEBEB"/>
                </a:solidFill>
              </a:defRPr>
            </a:lvl3pPr>
            <a:lvl4pPr lvl="3" rtl="0">
              <a:lnSpc>
                <a:spcPct val="174000"/>
              </a:lnSpc>
              <a:spcBef>
                <a:spcPts val="0"/>
              </a:spcBef>
              <a:spcAft>
                <a:spcPts val="0"/>
              </a:spcAft>
              <a:buNone/>
              <a:defRPr sz="1100">
                <a:solidFill>
                  <a:srgbClr val="EBEBEB"/>
                </a:solidFill>
              </a:defRPr>
            </a:lvl4pPr>
            <a:lvl5pPr lvl="4" rtl="0">
              <a:lnSpc>
                <a:spcPct val="174000"/>
              </a:lnSpc>
              <a:spcBef>
                <a:spcPts val="0"/>
              </a:spcBef>
              <a:spcAft>
                <a:spcPts val="0"/>
              </a:spcAft>
              <a:buNone/>
              <a:defRPr sz="1100">
                <a:solidFill>
                  <a:srgbClr val="EBEBEB"/>
                </a:solidFill>
              </a:defRPr>
            </a:lvl5pPr>
            <a:lvl6pPr lvl="5" rtl="0">
              <a:lnSpc>
                <a:spcPct val="174000"/>
              </a:lnSpc>
              <a:spcBef>
                <a:spcPts val="0"/>
              </a:spcBef>
              <a:spcAft>
                <a:spcPts val="0"/>
              </a:spcAft>
              <a:buNone/>
              <a:defRPr sz="1100">
                <a:solidFill>
                  <a:srgbClr val="EBEBEB"/>
                </a:solidFill>
              </a:defRPr>
            </a:lvl6pPr>
            <a:lvl7pPr lvl="6" rtl="0">
              <a:lnSpc>
                <a:spcPct val="174000"/>
              </a:lnSpc>
              <a:spcBef>
                <a:spcPts val="0"/>
              </a:spcBef>
              <a:spcAft>
                <a:spcPts val="0"/>
              </a:spcAft>
              <a:buNone/>
              <a:defRPr sz="1100">
                <a:solidFill>
                  <a:srgbClr val="EBEBEB"/>
                </a:solidFill>
              </a:defRPr>
            </a:lvl7pPr>
            <a:lvl8pPr lvl="7" rtl="0">
              <a:lnSpc>
                <a:spcPct val="174000"/>
              </a:lnSpc>
              <a:spcBef>
                <a:spcPts val="0"/>
              </a:spcBef>
              <a:spcAft>
                <a:spcPts val="0"/>
              </a:spcAft>
              <a:buNone/>
              <a:defRPr sz="1100">
                <a:solidFill>
                  <a:srgbClr val="EBEBEB"/>
                </a:solidFill>
              </a:defRPr>
            </a:lvl8pPr>
            <a:lvl9pPr lvl="8" rtl="0">
              <a:lnSpc>
                <a:spcPct val="174000"/>
              </a:lnSpc>
              <a:spcBef>
                <a:spcPts val="0"/>
              </a:spcBef>
              <a:spcAft>
                <a:spcPts val="0"/>
              </a:spcAft>
              <a:buNone/>
              <a:defRPr sz="1100">
                <a:solidFill>
                  <a:srgbClr val="EBEBEB"/>
                </a:solidFill>
              </a:defRPr>
            </a:lvl9pPr>
          </a:lstStyle>
          <a:p/>
        </p:txBody>
      </p:sp>
      <p:pic>
        <p:nvPicPr>
          <p:cNvPr id="308" name="Google Shape;308;p41"/>
          <p:cNvPicPr preferRelativeResize="0"/>
          <p:nvPr/>
        </p:nvPicPr>
        <p:blipFill rotWithShape="1">
          <a:blip r:embed="rId3">
            <a:alphaModFix/>
          </a:blip>
          <a:srcRect b="317" l="0" r="0" t="327"/>
          <a:stretch/>
        </p:blipFill>
        <p:spPr>
          <a:xfrm>
            <a:off x="8033460" y="4734938"/>
            <a:ext cx="731888" cy="171091"/>
          </a:xfrm>
          <a:prstGeom prst="rect">
            <a:avLst/>
          </a:prstGeom>
          <a:noFill/>
          <a:ln>
            <a:noFill/>
          </a:ln>
        </p:spPr>
      </p:pic>
      <p:sp>
        <p:nvSpPr>
          <p:cNvPr id="309" name="Google Shape;309;p41"/>
          <p:cNvSpPr txBox="1"/>
          <p:nvPr>
            <p:ph idx="3" type="subTitle"/>
          </p:nvPr>
        </p:nvSpPr>
        <p:spPr>
          <a:xfrm>
            <a:off x="6938588" y="1307790"/>
            <a:ext cx="1593300" cy="24819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None/>
              <a:defRPr sz="1100">
                <a:solidFill>
                  <a:schemeClr val="dk1"/>
                </a:solidFill>
                <a:latin typeface="Red Hat Display"/>
                <a:ea typeface="Red Hat Display"/>
                <a:cs typeface="Red Hat Display"/>
                <a:sym typeface="Red Hat Display"/>
              </a:defRPr>
            </a:lvl1pPr>
            <a:lvl2pPr lvl="1" rtl="0">
              <a:lnSpc>
                <a:spcPct val="174000"/>
              </a:lnSpc>
              <a:spcBef>
                <a:spcPts val="0"/>
              </a:spcBef>
              <a:spcAft>
                <a:spcPts val="0"/>
              </a:spcAft>
              <a:buNone/>
              <a:defRPr sz="1100">
                <a:solidFill>
                  <a:schemeClr val="dk1"/>
                </a:solidFill>
              </a:defRPr>
            </a:lvl2pPr>
            <a:lvl3pPr lvl="2" rtl="0">
              <a:lnSpc>
                <a:spcPct val="174000"/>
              </a:lnSpc>
              <a:spcBef>
                <a:spcPts val="0"/>
              </a:spcBef>
              <a:spcAft>
                <a:spcPts val="0"/>
              </a:spcAft>
              <a:buNone/>
              <a:defRPr sz="1100">
                <a:solidFill>
                  <a:schemeClr val="dk1"/>
                </a:solidFill>
              </a:defRPr>
            </a:lvl3pPr>
            <a:lvl4pPr lvl="3" rtl="0">
              <a:lnSpc>
                <a:spcPct val="174000"/>
              </a:lnSpc>
              <a:spcBef>
                <a:spcPts val="0"/>
              </a:spcBef>
              <a:spcAft>
                <a:spcPts val="0"/>
              </a:spcAft>
              <a:buNone/>
              <a:defRPr sz="1100">
                <a:solidFill>
                  <a:schemeClr val="dk1"/>
                </a:solidFill>
              </a:defRPr>
            </a:lvl4pPr>
            <a:lvl5pPr lvl="4" rtl="0">
              <a:lnSpc>
                <a:spcPct val="174000"/>
              </a:lnSpc>
              <a:spcBef>
                <a:spcPts val="0"/>
              </a:spcBef>
              <a:spcAft>
                <a:spcPts val="0"/>
              </a:spcAft>
              <a:buNone/>
              <a:defRPr sz="1100">
                <a:solidFill>
                  <a:schemeClr val="dk1"/>
                </a:solidFill>
              </a:defRPr>
            </a:lvl5pPr>
            <a:lvl6pPr lvl="5" rtl="0">
              <a:lnSpc>
                <a:spcPct val="174000"/>
              </a:lnSpc>
              <a:spcBef>
                <a:spcPts val="0"/>
              </a:spcBef>
              <a:spcAft>
                <a:spcPts val="0"/>
              </a:spcAft>
              <a:buNone/>
              <a:defRPr sz="1100">
                <a:solidFill>
                  <a:schemeClr val="dk1"/>
                </a:solidFill>
              </a:defRPr>
            </a:lvl6pPr>
            <a:lvl7pPr lvl="6" rtl="0">
              <a:lnSpc>
                <a:spcPct val="174000"/>
              </a:lnSpc>
              <a:spcBef>
                <a:spcPts val="0"/>
              </a:spcBef>
              <a:spcAft>
                <a:spcPts val="0"/>
              </a:spcAft>
              <a:buNone/>
              <a:defRPr sz="1100">
                <a:solidFill>
                  <a:schemeClr val="dk1"/>
                </a:solidFill>
              </a:defRPr>
            </a:lvl7pPr>
            <a:lvl8pPr lvl="7" rtl="0">
              <a:lnSpc>
                <a:spcPct val="174000"/>
              </a:lnSpc>
              <a:spcBef>
                <a:spcPts val="0"/>
              </a:spcBef>
              <a:spcAft>
                <a:spcPts val="0"/>
              </a:spcAft>
              <a:buNone/>
              <a:defRPr sz="1100">
                <a:solidFill>
                  <a:schemeClr val="dk1"/>
                </a:solidFill>
              </a:defRPr>
            </a:lvl8pPr>
            <a:lvl9pPr lvl="8" rtl="0">
              <a:lnSpc>
                <a:spcPct val="174000"/>
              </a:lnSpc>
              <a:spcBef>
                <a:spcPts val="0"/>
              </a:spcBef>
              <a:spcAft>
                <a:spcPts val="0"/>
              </a:spcAft>
              <a:buNone/>
              <a:defRPr sz="1100">
                <a:solidFill>
                  <a:schemeClr val="dk1"/>
                </a:solidFill>
              </a:defRPr>
            </a:lvl9pPr>
          </a:lstStyle>
          <a:p/>
        </p:txBody>
      </p:sp>
      <p:sp>
        <p:nvSpPr>
          <p:cNvPr id="310" name="Google Shape;310;p41"/>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call out B">
  <p:cSld name="CUSTOM_2_1_1_1">
    <p:bg>
      <p:bgPr>
        <a:blipFill>
          <a:blip r:embed="rId2">
            <a:alphaModFix/>
          </a:blip>
          <a:stretch>
            <a:fillRect/>
          </a:stretch>
        </a:blipFill>
      </p:bgPr>
    </p:bg>
    <p:spTree>
      <p:nvGrpSpPr>
        <p:cNvPr id="311" name="Shape 311"/>
        <p:cNvGrpSpPr/>
        <p:nvPr/>
      </p:nvGrpSpPr>
      <p:grpSpPr>
        <a:xfrm>
          <a:off x="0" y="0"/>
          <a:ext cx="0" cy="0"/>
          <a:chOff x="0" y="0"/>
          <a:chExt cx="0" cy="0"/>
        </a:xfrm>
      </p:grpSpPr>
      <p:sp>
        <p:nvSpPr>
          <p:cNvPr id="312" name="Google Shape;312;p42"/>
          <p:cNvSpPr txBox="1"/>
          <p:nvPr>
            <p:ph idx="1" type="subTitle"/>
          </p:nvPr>
        </p:nvSpPr>
        <p:spPr>
          <a:xfrm>
            <a:off x="6938588" y="1679691"/>
            <a:ext cx="1593300" cy="23679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None/>
              <a:defRPr sz="1100">
                <a:solidFill>
                  <a:schemeClr val="dk1"/>
                </a:solidFill>
                <a:latin typeface="Red Hat Display"/>
                <a:ea typeface="Red Hat Display"/>
                <a:cs typeface="Red Hat Display"/>
                <a:sym typeface="Red Hat Display"/>
              </a:defRPr>
            </a:lvl1pPr>
            <a:lvl2pPr lvl="1" rtl="0">
              <a:lnSpc>
                <a:spcPct val="174000"/>
              </a:lnSpc>
              <a:spcBef>
                <a:spcPts val="0"/>
              </a:spcBef>
              <a:spcAft>
                <a:spcPts val="0"/>
              </a:spcAft>
              <a:buNone/>
              <a:defRPr sz="1100">
                <a:solidFill>
                  <a:schemeClr val="dk1"/>
                </a:solidFill>
              </a:defRPr>
            </a:lvl2pPr>
            <a:lvl3pPr lvl="2" rtl="0">
              <a:lnSpc>
                <a:spcPct val="174000"/>
              </a:lnSpc>
              <a:spcBef>
                <a:spcPts val="0"/>
              </a:spcBef>
              <a:spcAft>
                <a:spcPts val="0"/>
              </a:spcAft>
              <a:buNone/>
              <a:defRPr sz="1100">
                <a:solidFill>
                  <a:schemeClr val="dk1"/>
                </a:solidFill>
              </a:defRPr>
            </a:lvl3pPr>
            <a:lvl4pPr lvl="3" rtl="0">
              <a:lnSpc>
                <a:spcPct val="174000"/>
              </a:lnSpc>
              <a:spcBef>
                <a:spcPts val="0"/>
              </a:spcBef>
              <a:spcAft>
                <a:spcPts val="0"/>
              </a:spcAft>
              <a:buNone/>
              <a:defRPr sz="1100">
                <a:solidFill>
                  <a:schemeClr val="dk1"/>
                </a:solidFill>
              </a:defRPr>
            </a:lvl4pPr>
            <a:lvl5pPr lvl="4" rtl="0">
              <a:lnSpc>
                <a:spcPct val="174000"/>
              </a:lnSpc>
              <a:spcBef>
                <a:spcPts val="0"/>
              </a:spcBef>
              <a:spcAft>
                <a:spcPts val="0"/>
              </a:spcAft>
              <a:buNone/>
              <a:defRPr sz="1100">
                <a:solidFill>
                  <a:schemeClr val="dk1"/>
                </a:solidFill>
              </a:defRPr>
            </a:lvl5pPr>
            <a:lvl6pPr lvl="5" rtl="0">
              <a:lnSpc>
                <a:spcPct val="174000"/>
              </a:lnSpc>
              <a:spcBef>
                <a:spcPts val="0"/>
              </a:spcBef>
              <a:spcAft>
                <a:spcPts val="0"/>
              </a:spcAft>
              <a:buNone/>
              <a:defRPr sz="1100">
                <a:solidFill>
                  <a:schemeClr val="dk1"/>
                </a:solidFill>
              </a:defRPr>
            </a:lvl6pPr>
            <a:lvl7pPr lvl="6" rtl="0">
              <a:lnSpc>
                <a:spcPct val="174000"/>
              </a:lnSpc>
              <a:spcBef>
                <a:spcPts val="0"/>
              </a:spcBef>
              <a:spcAft>
                <a:spcPts val="0"/>
              </a:spcAft>
              <a:buNone/>
              <a:defRPr sz="1100">
                <a:solidFill>
                  <a:schemeClr val="dk1"/>
                </a:solidFill>
              </a:defRPr>
            </a:lvl7pPr>
            <a:lvl8pPr lvl="7" rtl="0">
              <a:lnSpc>
                <a:spcPct val="174000"/>
              </a:lnSpc>
              <a:spcBef>
                <a:spcPts val="0"/>
              </a:spcBef>
              <a:spcAft>
                <a:spcPts val="0"/>
              </a:spcAft>
              <a:buNone/>
              <a:defRPr sz="1100">
                <a:solidFill>
                  <a:schemeClr val="dk1"/>
                </a:solidFill>
              </a:defRPr>
            </a:lvl8pPr>
            <a:lvl9pPr lvl="8" rtl="0">
              <a:lnSpc>
                <a:spcPct val="174000"/>
              </a:lnSpc>
              <a:spcBef>
                <a:spcPts val="0"/>
              </a:spcBef>
              <a:spcAft>
                <a:spcPts val="0"/>
              </a:spcAft>
              <a:buNone/>
              <a:defRPr sz="1100">
                <a:solidFill>
                  <a:schemeClr val="dk1"/>
                </a:solidFill>
              </a:defRPr>
            </a:lvl9pPr>
          </a:lstStyle>
          <a:p/>
        </p:txBody>
      </p:sp>
      <p:sp>
        <p:nvSpPr>
          <p:cNvPr id="313" name="Google Shape;313;p42"/>
          <p:cNvSpPr txBox="1"/>
          <p:nvPr>
            <p:ph idx="2" type="subTitle"/>
          </p:nvPr>
        </p:nvSpPr>
        <p:spPr>
          <a:xfrm>
            <a:off x="6938588" y="1265269"/>
            <a:ext cx="1593300" cy="266100"/>
          </a:xfrm>
          <a:prstGeom prst="rect">
            <a:avLst/>
          </a:prstGeom>
        </p:spPr>
        <p:txBody>
          <a:bodyPr anchorCtr="0" anchor="b" bIns="0" lIns="0" spcFirstLastPara="1" rIns="0" wrap="square" tIns="0">
            <a:noAutofit/>
          </a:bodyPr>
          <a:lstStyle>
            <a:lvl1pPr lvl="0" rtl="0">
              <a:lnSpc>
                <a:spcPct val="135000"/>
              </a:lnSpc>
              <a:spcBef>
                <a:spcPts val="0"/>
              </a:spcBef>
              <a:spcAft>
                <a:spcPts val="0"/>
              </a:spcAft>
              <a:buSzPts val="1100"/>
              <a:buFont typeface="Red Hat Display Medium"/>
              <a:buNone/>
              <a:defRPr sz="1100">
                <a:latin typeface="Red Hat Display Medium"/>
                <a:ea typeface="Red Hat Display Medium"/>
                <a:cs typeface="Red Hat Display Medium"/>
                <a:sym typeface="Red Hat Display Medium"/>
              </a:defRPr>
            </a:lvl1pPr>
            <a:lvl2pPr lvl="1" rtl="0">
              <a:spcBef>
                <a:spcPts val="0"/>
              </a:spcBef>
              <a:spcAft>
                <a:spcPts val="0"/>
              </a:spcAft>
              <a:buSzPts val="1400"/>
              <a:buNone/>
              <a:defRPr/>
            </a:lvl2pPr>
            <a:lvl3pPr lvl="2" rtl="0">
              <a:spcBef>
                <a:spcPts val="400"/>
              </a:spcBef>
              <a:spcAft>
                <a:spcPts val="0"/>
              </a:spcAft>
              <a:buSzPts val="1400"/>
              <a:buNone/>
              <a:defRPr/>
            </a:lvl3pPr>
            <a:lvl4pPr lvl="3" rtl="0">
              <a:spcBef>
                <a:spcPts val="400"/>
              </a:spcBef>
              <a:spcAft>
                <a:spcPts val="0"/>
              </a:spcAft>
              <a:buSzPts val="1400"/>
              <a:buNone/>
              <a:defRPr/>
            </a:lvl4pPr>
            <a:lvl5pPr lvl="4" rtl="0">
              <a:spcBef>
                <a:spcPts val="400"/>
              </a:spcBef>
              <a:spcAft>
                <a:spcPts val="0"/>
              </a:spcAft>
              <a:buSzPts val="1400"/>
              <a:buNone/>
              <a:defRPr/>
            </a:lvl5pPr>
            <a:lvl6pPr lvl="5" rtl="0">
              <a:spcBef>
                <a:spcPts val="400"/>
              </a:spcBef>
              <a:spcAft>
                <a:spcPts val="0"/>
              </a:spcAft>
              <a:buSzPts val="1400"/>
              <a:buNone/>
              <a:defRPr/>
            </a:lvl6pPr>
            <a:lvl7pPr lvl="6" rtl="0">
              <a:spcBef>
                <a:spcPts val="400"/>
              </a:spcBef>
              <a:spcAft>
                <a:spcPts val="0"/>
              </a:spcAft>
              <a:buSzPts val="1400"/>
              <a:buNone/>
              <a:defRPr/>
            </a:lvl7pPr>
            <a:lvl8pPr lvl="7" rtl="0">
              <a:spcBef>
                <a:spcPts val="400"/>
              </a:spcBef>
              <a:spcAft>
                <a:spcPts val="0"/>
              </a:spcAft>
              <a:buSzPts val="1400"/>
              <a:buNone/>
              <a:defRPr/>
            </a:lvl8pPr>
            <a:lvl9pPr lvl="8" rtl="0">
              <a:spcBef>
                <a:spcPts val="400"/>
              </a:spcBef>
              <a:spcAft>
                <a:spcPts val="400"/>
              </a:spcAft>
              <a:buSzPts val="1400"/>
              <a:buNone/>
              <a:defRPr/>
            </a:lvl9pPr>
          </a:lstStyle>
          <a:p/>
        </p:txBody>
      </p:sp>
      <p:cxnSp>
        <p:nvCxnSpPr>
          <p:cNvPr id="314" name="Google Shape;314;p42"/>
          <p:cNvCxnSpPr/>
          <p:nvPr/>
        </p:nvCxnSpPr>
        <p:spPr>
          <a:xfrm rot="10800000">
            <a:off x="335825" y="4801200"/>
            <a:ext cx="0" cy="342300"/>
          </a:xfrm>
          <a:prstGeom prst="straightConnector1">
            <a:avLst/>
          </a:prstGeom>
          <a:noFill/>
          <a:ln cap="flat" cmpd="sng" w="9525">
            <a:solidFill>
              <a:srgbClr val="EE0000"/>
            </a:solidFill>
            <a:prstDash val="solid"/>
            <a:round/>
            <a:headEnd len="med" w="med" type="none"/>
            <a:tailEnd len="med" w="med" type="none"/>
          </a:ln>
        </p:spPr>
      </p:cxnSp>
      <p:cxnSp>
        <p:nvCxnSpPr>
          <p:cNvPr id="315" name="Google Shape;315;p42"/>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316" name="Google Shape;316;p42"/>
          <p:cNvSpPr txBox="1"/>
          <p:nvPr>
            <p:ph idx="3"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9pPr>
          </a:lstStyle>
          <a:p/>
        </p:txBody>
      </p:sp>
      <p:pic>
        <p:nvPicPr>
          <p:cNvPr id="317" name="Google Shape;317;p42"/>
          <p:cNvPicPr preferRelativeResize="0"/>
          <p:nvPr/>
        </p:nvPicPr>
        <p:blipFill rotWithShape="1">
          <a:blip r:embed="rId3">
            <a:alphaModFix/>
          </a:blip>
          <a:srcRect b="317" l="0" r="0" t="327"/>
          <a:stretch/>
        </p:blipFill>
        <p:spPr>
          <a:xfrm>
            <a:off x="8033460" y="4734938"/>
            <a:ext cx="731888" cy="171091"/>
          </a:xfrm>
          <a:prstGeom prst="rect">
            <a:avLst/>
          </a:prstGeom>
          <a:noFill/>
          <a:ln>
            <a:noFill/>
          </a:ln>
        </p:spPr>
      </p:pic>
      <p:sp>
        <p:nvSpPr>
          <p:cNvPr id="318" name="Google Shape;318;p42"/>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2 divider D">
  <p:cSld name="CUSTOM_3">
    <p:bg>
      <p:bgPr>
        <a:blipFill>
          <a:blip r:embed="rId2">
            <a:alphaModFix/>
          </a:blip>
          <a:stretch>
            <a:fillRect/>
          </a:stretch>
        </a:blipFill>
      </p:bgPr>
    </p:bg>
    <p:spTree>
      <p:nvGrpSpPr>
        <p:cNvPr id="319" name="Shape 319"/>
        <p:cNvGrpSpPr/>
        <p:nvPr/>
      </p:nvGrpSpPr>
      <p:grpSpPr>
        <a:xfrm>
          <a:off x="0" y="0"/>
          <a:ext cx="0" cy="0"/>
          <a:chOff x="0" y="0"/>
          <a:chExt cx="0" cy="0"/>
        </a:xfrm>
      </p:grpSpPr>
      <p:sp>
        <p:nvSpPr>
          <p:cNvPr id="320" name="Google Shape;320;p43"/>
          <p:cNvSpPr txBox="1"/>
          <p:nvPr>
            <p:ph type="title"/>
          </p:nvPr>
        </p:nvSpPr>
        <p:spPr>
          <a:xfrm>
            <a:off x="1557019" y="1412438"/>
            <a:ext cx="5994000" cy="23034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4100">
                <a:solidFill>
                  <a:schemeClr val="accent1"/>
                </a:solidFill>
              </a:defRPr>
            </a:lvl1pPr>
            <a:lvl2pPr lvl="1" rtl="0">
              <a:lnSpc>
                <a:spcPct val="100000"/>
              </a:lnSpc>
              <a:spcBef>
                <a:spcPts val="0"/>
              </a:spcBef>
              <a:spcAft>
                <a:spcPts val="0"/>
              </a:spcAft>
              <a:buNone/>
              <a:defRPr sz="4100">
                <a:solidFill>
                  <a:schemeClr val="accent1"/>
                </a:solidFill>
              </a:defRPr>
            </a:lvl2pPr>
            <a:lvl3pPr lvl="2" rtl="0">
              <a:lnSpc>
                <a:spcPct val="100000"/>
              </a:lnSpc>
              <a:spcBef>
                <a:spcPts val="0"/>
              </a:spcBef>
              <a:spcAft>
                <a:spcPts val="0"/>
              </a:spcAft>
              <a:buNone/>
              <a:defRPr sz="4100">
                <a:solidFill>
                  <a:schemeClr val="accent1"/>
                </a:solidFill>
              </a:defRPr>
            </a:lvl3pPr>
            <a:lvl4pPr lvl="3" rtl="0">
              <a:lnSpc>
                <a:spcPct val="100000"/>
              </a:lnSpc>
              <a:spcBef>
                <a:spcPts val="0"/>
              </a:spcBef>
              <a:spcAft>
                <a:spcPts val="0"/>
              </a:spcAft>
              <a:buNone/>
              <a:defRPr sz="4100">
                <a:solidFill>
                  <a:schemeClr val="accent1"/>
                </a:solidFill>
              </a:defRPr>
            </a:lvl4pPr>
            <a:lvl5pPr lvl="4" rtl="0">
              <a:lnSpc>
                <a:spcPct val="100000"/>
              </a:lnSpc>
              <a:spcBef>
                <a:spcPts val="0"/>
              </a:spcBef>
              <a:spcAft>
                <a:spcPts val="0"/>
              </a:spcAft>
              <a:buNone/>
              <a:defRPr sz="4100">
                <a:solidFill>
                  <a:schemeClr val="accent1"/>
                </a:solidFill>
              </a:defRPr>
            </a:lvl5pPr>
            <a:lvl6pPr lvl="5" rtl="0">
              <a:lnSpc>
                <a:spcPct val="100000"/>
              </a:lnSpc>
              <a:spcBef>
                <a:spcPts val="0"/>
              </a:spcBef>
              <a:spcAft>
                <a:spcPts val="0"/>
              </a:spcAft>
              <a:buNone/>
              <a:defRPr sz="4100">
                <a:solidFill>
                  <a:schemeClr val="accent1"/>
                </a:solidFill>
              </a:defRPr>
            </a:lvl6pPr>
            <a:lvl7pPr lvl="6" rtl="0">
              <a:lnSpc>
                <a:spcPct val="100000"/>
              </a:lnSpc>
              <a:spcBef>
                <a:spcPts val="0"/>
              </a:spcBef>
              <a:spcAft>
                <a:spcPts val="0"/>
              </a:spcAft>
              <a:buNone/>
              <a:defRPr sz="4100">
                <a:solidFill>
                  <a:schemeClr val="accent1"/>
                </a:solidFill>
              </a:defRPr>
            </a:lvl7pPr>
            <a:lvl8pPr lvl="7" rtl="0">
              <a:lnSpc>
                <a:spcPct val="100000"/>
              </a:lnSpc>
              <a:spcBef>
                <a:spcPts val="0"/>
              </a:spcBef>
              <a:spcAft>
                <a:spcPts val="0"/>
              </a:spcAft>
              <a:buNone/>
              <a:defRPr sz="4100">
                <a:solidFill>
                  <a:schemeClr val="accent1"/>
                </a:solidFill>
              </a:defRPr>
            </a:lvl8pPr>
            <a:lvl9pPr lvl="8" rtl="0">
              <a:lnSpc>
                <a:spcPct val="100000"/>
              </a:lnSpc>
              <a:spcBef>
                <a:spcPts val="0"/>
              </a:spcBef>
              <a:spcAft>
                <a:spcPts val="0"/>
              </a:spcAft>
              <a:buNone/>
              <a:defRPr sz="4100">
                <a:solidFill>
                  <a:schemeClr val="accent1"/>
                </a:solidFill>
              </a:defRPr>
            </a:lvl9pPr>
          </a:lstStyle>
          <a:p/>
        </p:txBody>
      </p:sp>
      <p:cxnSp>
        <p:nvCxnSpPr>
          <p:cNvPr id="321" name="Google Shape;321;p43"/>
          <p:cNvCxnSpPr/>
          <p:nvPr/>
        </p:nvCxnSpPr>
        <p:spPr>
          <a:xfrm rot="10800000">
            <a:off x="335825" y="4801200"/>
            <a:ext cx="0" cy="342300"/>
          </a:xfrm>
          <a:prstGeom prst="straightConnector1">
            <a:avLst/>
          </a:prstGeom>
          <a:noFill/>
          <a:ln cap="flat" cmpd="sng" w="9525">
            <a:solidFill>
              <a:srgbClr val="EE0000"/>
            </a:solidFill>
            <a:prstDash val="solid"/>
            <a:round/>
            <a:headEnd len="med" w="med" type="none"/>
            <a:tailEnd len="med" w="med" type="none"/>
          </a:ln>
        </p:spPr>
      </p:cxnSp>
      <p:sp>
        <p:nvSpPr>
          <p:cNvPr id="322" name="Google Shape;322;p43"/>
          <p:cNvSpPr txBox="1"/>
          <p:nvPr>
            <p:ph idx="1" type="subTitle"/>
          </p:nvPr>
        </p:nvSpPr>
        <p:spPr>
          <a:xfrm rot="5400000">
            <a:off x="-1603762" y="1603800"/>
            <a:ext cx="3861600" cy="654000"/>
          </a:xfrm>
          <a:prstGeom prst="rect">
            <a:avLst/>
          </a:prstGeom>
        </p:spPr>
        <p:txBody>
          <a:bodyPr anchorCtr="0" anchor="ctr" bIns="68575" lIns="377175" spcFirstLastPara="1" rIns="68575" wrap="square" tIns="68575">
            <a:noAutofit/>
          </a:bodyPr>
          <a:lstStyle>
            <a:lvl1pPr lvl="0" rtl="0">
              <a:lnSpc>
                <a:spcPct val="100000"/>
              </a:lnSpc>
              <a:spcBef>
                <a:spcPts val="0"/>
              </a:spcBef>
              <a:spcAft>
                <a:spcPts val="0"/>
              </a:spcAft>
              <a:buClr>
                <a:schemeClr val="lt1"/>
              </a:buClr>
              <a:buSzPts val="800"/>
              <a:buFont typeface="Red Hat Display Medium"/>
              <a:buNone/>
              <a:defRPr sz="800">
                <a:solidFill>
                  <a:schemeClr val="l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9pPr>
          </a:lstStyle>
          <a:p/>
        </p:txBody>
      </p:sp>
      <p:pic>
        <p:nvPicPr>
          <p:cNvPr id="323" name="Google Shape;323;p43"/>
          <p:cNvPicPr preferRelativeResize="0"/>
          <p:nvPr/>
        </p:nvPicPr>
        <p:blipFill rotWithShape="1">
          <a:blip r:embed="rId3">
            <a:alphaModFix/>
          </a:blip>
          <a:srcRect b="317" l="0" r="0" t="327"/>
          <a:stretch/>
        </p:blipFill>
        <p:spPr>
          <a:xfrm>
            <a:off x="8033460" y="4734938"/>
            <a:ext cx="731888" cy="171091"/>
          </a:xfrm>
          <a:prstGeom prst="rect">
            <a:avLst/>
          </a:prstGeom>
          <a:noFill/>
          <a:ln>
            <a:noFill/>
          </a:ln>
        </p:spPr>
      </p:pic>
      <p:cxnSp>
        <p:nvCxnSpPr>
          <p:cNvPr id="324" name="Google Shape;324;p43"/>
          <p:cNvCxnSpPr/>
          <p:nvPr/>
        </p:nvCxnSpPr>
        <p:spPr>
          <a:xfrm>
            <a:off x="1557019" y="1240275"/>
            <a:ext cx="1043100" cy="0"/>
          </a:xfrm>
          <a:prstGeom prst="straightConnector1">
            <a:avLst/>
          </a:prstGeom>
          <a:noFill/>
          <a:ln cap="flat" cmpd="sng" w="9525">
            <a:solidFill>
              <a:srgbClr val="EE0000"/>
            </a:solidFill>
            <a:prstDash val="solid"/>
            <a:round/>
            <a:headEnd len="med" w="med" type="none"/>
            <a:tailEnd len="med" w="med" type="none"/>
          </a:ln>
        </p:spPr>
      </p:cxnSp>
      <p:sp>
        <p:nvSpPr>
          <p:cNvPr id="325" name="Google Shape;325;p43"/>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solidFill>
                  <a:srgbClr val="FFFFFF"/>
                </a:solidFill>
                <a:latin typeface="Red Hat Text Medium"/>
                <a:ea typeface="Red Hat Text Medium"/>
                <a:cs typeface="Red Hat Text Medium"/>
                <a:sym typeface="Red Hat Text Medium"/>
              </a:defRPr>
            </a:lvl1pPr>
            <a:lvl2pPr lvl="1" rtl="0" algn="ctr">
              <a:buNone/>
              <a:defRPr sz="600">
                <a:solidFill>
                  <a:srgbClr val="FFFFFF"/>
                </a:solidFill>
                <a:latin typeface="Red Hat Text Medium"/>
                <a:ea typeface="Red Hat Text Medium"/>
                <a:cs typeface="Red Hat Text Medium"/>
                <a:sym typeface="Red Hat Text Medium"/>
              </a:defRPr>
            </a:lvl2pPr>
            <a:lvl3pPr lvl="2" rtl="0" algn="ctr">
              <a:buNone/>
              <a:defRPr sz="600">
                <a:solidFill>
                  <a:srgbClr val="FFFFFF"/>
                </a:solidFill>
                <a:latin typeface="Red Hat Text Medium"/>
                <a:ea typeface="Red Hat Text Medium"/>
                <a:cs typeface="Red Hat Text Medium"/>
                <a:sym typeface="Red Hat Text Medium"/>
              </a:defRPr>
            </a:lvl3pPr>
            <a:lvl4pPr lvl="3" rtl="0" algn="ctr">
              <a:buNone/>
              <a:defRPr sz="600">
                <a:solidFill>
                  <a:srgbClr val="FFFFFF"/>
                </a:solidFill>
                <a:latin typeface="Red Hat Text Medium"/>
                <a:ea typeface="Red Hat Text Medium"/>
                <a:cs typeface="Red Hat Text Medium"/>
                <a:sym typeface="Red Hat Text Medium"/>
              </a:defRPr>
            </a:lvl4pPr>
            <a:lvl5pPr lvl="4" rtl="0" algn="ctr">
              <a:buNone/>
              <a:defRPr sz="600">
                <a:solidFill>
                  <a:srgbClr val="FFFFFF"/>
                </a:solidFill>
                <a:latin typeface="Red Hat Text Medium"/>
                <a:ea typeface="Red Hat Text Medium"/>
                <a:cs typeface="Red Hat Text Medium"/>
                <a:sym typeface="Red Hat Text Medium"/>
              </a:defRPr>
            </a:lvl5pPr>
            <a:lvl6pPr lvl="5" rtl="0" algn="ctr">
              <a:buNone/>
              <a:defRPr sz="600">
                <a:solidFill>
                  <a:srgbClr val="FFFFFF"/>
                </a:solidFill>
                <a:latin typeface="Red Hat Text Medium"/>
                <a:ea typeface="Red Hat Text Medium"/>
                <a:cs typeface="Red Hat Text Medium"/>
                <a:sym typeface="Red Hat Text Medium"/>
              </a:defRPr>
            </a:lvl6pPr>
            <a:lvl7pPr lvl="6" rtl="0" algn="ctr">
              <a:buNone/>
              <a:defRPr sz="600">
                <a:solidFill>
                  <a:srgbClr val="FFFFFF"/>
                </a:solidFill>
                <a:latin typeface="Red Hat Text Medium"/>
                <a:ea typeface="Red Hat Text Medium"/>
                <a:cs typeface="Red Hat Text Medium"/>
                <a:sym typeface="Red Hat Text Medium"/>
              </a:defRPr>
            </a:lvl7pPr>
            <a:lvl8pPr lvl="7" rtl="0" algn="ctr">
              <a:buNone/>
              <a:defRPr sz="600">
                <a:solidFill>
                  <a:srgbClr val="FFFFFF"/>
                </a:solidFill>
                <a:latin typeface="Red Hat Text Medium"/>
                <a:ea typeface="Red Hat Text Medium"/>
                <a:cs typeface="Red Hat Text Medium"/>
                <a:sym typeface="Red Hat Text Medium"/>
              </a:defRPr>
            </a:lvl8pPr>
            <a:lvl9pPr lvl="8" rtl="0" algn="ctr">
              <a:buNone/>
              <a:defRPr sz="600">
                <a:solidFill>
                  <a:srgbClr val="FFFFFF"/>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1 divider">
  <p:cSld name="CUSTOM_3_1">
    <p:bg>
      <p:bgPr>
        <a:blipFill>
          <a:blip r:embed="rId2">
            <a:alphaModFix/>
          </a:blip>
          <a:stretch>
            <a:fillRect/>
          </a:stretch>
        </a:blipFill>
      </p:bgPr>
    </p:bg>
    <p:spTree>
      <p:nvGrpSpPr>
        <p:cNvPr id="326" name="Shape 326"/>
        <p:cNvGrpSpPr/>
        <p:nvPr/>
      </p:nvGrpSpPr>
      <p:grpSpPr>
        <a:xfrm>
          <a:off x="0" y="0"/>
          <a:ext cx="0" cy="0"/>
          <a:chOff x="0" y="0"/>
          <a:chExt cx="0" cy="0"/>
        </a:xfrm>
      </p:grpSpPr>
      <p:sp>
        <p:nvSpPr>
          <p:cNvPr id="327" name="Google Shape;327;p44"/>
          <p:cNvSpPr txBox="1"/>
          <p:nvPr>
            <p:ph type="title"/>
          </p:nvPr>
        </p:nvSpPr>
        <p:spPr>
          <a:xfrm>
            <a:off x="1557019" y="1412438"/>
            <a:ext cx="5994000" cy="23034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4100">
                <a:solidFill>
                  <a:schemeClr val="lt1"/>
                </a:solidFill>
              </a:defRPr>
            </a:lvl1pPr>
            <a:lvl2pPr lvl="1" rtl="0">
              <a:lnSpc>
                <a:spcPct val="100000"/>
              </a:lnSpc>
              <a:spcBef>
                <a:spcPts val="0"/>
              </a:spcBef>
              <a:spcAft>
                <a:spcPts val="0"/>
              </a:spcAft>
              <a:buNone/>
              <a:defRPr sz="4100">
                <a:solidFill>
                  <a:schemeClr val="lt1"/>
                </a:solidFill>
              </a:defRPr>
            </a:lvl2pPr>
            <a:lvl3pPr lvl="2" rtl="0">
              <a:lnSpc>
                <a:spcPct val="100000"/>
              </a:lnSpc>
              <a:spcBef>
                <a:spcPts val="0"/>
              </a:spcBef>
              <a:spcAft>
                <a:spcPts val="0"/>
              </a:spcAft>
              <a:buNone/>
              <a:defRPr sz="4100">
                <a:solidFill>
                  <a:schemeClr val="lt1"/>
                </a:solidFill>
              </a:defRPr>
            </a:lvl3pPr>
            <a:lvl4pPr lvl="3" rtl="0">
              <a:lnSpc>
                <a:spcPct val="100000"/>
              </a:lnSpc>
              <a:spcBef>
                <a:spcPts val="0"/>
              </a:spcBef>
              <a:spcAft>
                <a:spcPts val="0"/>
              </a:spcAft>
              <a:buNone/>
              <a:defRPr sz="4100">
                <a:solidFill>
                  <a:schemeClr val="lt1"/>
                </a:solidFill>
              </a:defRPr>
            </a:lvl4pPr>
            <a:lvl5pPr lvl="4" rtl="0">
              <a:lnSpc>
                <a:spcPct val="100000"/>
              </a:lnSpc>
              <a:spcBef>
                <a:spcPts val="0"/>
              </a:spcBef>
              <a:spcAft>
                <a:spcPts val="0"/>
              </a:spcAft>
              <a:buNone/>
              <a:defRPr sz="4100">
                <a:solidFill>
                  <a:schemeClr val="lt1"/>
                </a:solidFill>
              </a:defRPr>
            </a:lvl5pPr>
            <a:lvl6pPr lvl="5" rtl="0">
              <a:lnSpc>
                <a:spcPct val="100000"/>
              </a:lnSpc>
              <a:spcBef>
                <a:spcPts val="0"/>
              </a:spcBef>
              <a:spcAft>
                <a:spcPts val="0"/>
              </a:spcAft>
              <a:buNone/>
              <a:defRPr sz="4100">
                <a:solidFill>
                  <a:schemeClr val="lt1"/>
                </a:solidFill>
              </a:defRPr>
            </a:lvl6pPr>
            <a:lvl7pPr lvl="6" rtl="0">
              <a:lnSpc>
                <a:spcPct val="100000"/>
              </a:lnSpc>
              <a:spcBef>
                <a:spcPts val="0"/>
              </a:spcBef>
              <a:spcAft>
                <a:spcPts val="0"/>
              </a:spcAft>
              <a:buNone/>
              <a:defRPr sz="4100">
                <a:solidFill>
                  <a:schemeClr val="lt1"/>
                </a:solidFill>
              </a:defRPr>
            </a:lvl7pPr>
            <a:lvl8pPr lvl="7" rtl="0">
              <a:lnSpc>
                <a:spcPct val="100000"/>
              </a:lnSpc>
              <a:spcBef>
                <a:spcPts val="0"/>
              </a:spcBef>
              <a:spcAft>
                <a:spcPts val="0"/>
              </a:spcAft>
              <a:buNone/>
              <a:defRPr sz="4100">
                <a:solidFill>
                  <a:schemeClr val="lt1"/>
                </a:solidFill>
              </a:defRPr>
            </a:lvl8pPr>
            <a:lvl9pPr lvl="8" rtl="0">
              <a:lnSpc>
                <a:spcPct val="100000"/>
              </a:lnSpc>
              <a:spcBef>
                <a:spcPts val="0"/>
              </a:spcBef>
              <a:spcAft>
                <a:spcPts val="0"/>
              </a:spcAft>
              <a:buNone/>
              <a:defRPr sz="4100">
                <a:solidFill>
                  <a:schemeClr val="lt1"/>
                </a:solidFill>
              </a:defRPr>
            </a:lvl9pPr>
          </a:lstStyle>
          <a:p/>
        </p:txBody>
      </p:sp>
      <p:cxnSp>
        <p:nvCxnSpPr>
          <p:cNvPr id="328" name="Google Shape;328;p44"/>
          <p:cNvCxnSpPr/>
          <p:nvPr/>
        </p:nvCxnSpPr>
        <p:spPr>
          <a:xfrm rot="10800000">
            <a:off x="335825" y="4801200"/>
            <a:ext cx="0" cy="342300"/>
          </a:xfrm>
          <a:prstGeom prst="straightConnector1">
            <a:avLst/>
          </a:prstGeom>
          <a:noFill/>
          <a:ln cap="flat" cmpd="sng" w="9525">
            <a:solidFill>
              <a:srgbClr val="800000"/>
            </a:solidFill>
            <a:prstDash val="solid"/>
            <a:round/>
            <a:headEnd len="med" w="med" type="none"/>
            <a:tailEnd len="med" w="med" type="none"/>
          </a:ln>
        </p:spPr>
      </p:cxnSp>
      <p:pic>
        <p:nvPicPr>
          <p:cNvPr id="329" name="Google Shape;329;p44"/>
          <p:cNvPicPr preferRelativeResize="0"/>
          <p:nvPr/>
        </p:nvPicPr>
        <p:blipFill rotWithShape="1">
          <a:blip r:embed="rId3">
            <a:alphaModFix/>
          </a:blip>
          <a:srcRect b="317" l="0" r="0" t="327"/>
          <a:stretch/>
        </p:blipFill>
        <p:spPr>
          <a:xfrm>
            <a:off x="8033460" y="4734938"/>
            <a:ext cx="731888" cy="171091"/>
          </a:xfrm>
          <a:prstGeom prst="rect">
            <a:avLst/>
          </a:prstGeom>
          <a:noFill/>
          <a:ln>
            <a:noFill/>
          </a:ln>
        </p:spPr>
      </p:pic>
      <p:cxnSp>
        <p:nvCxnSpPr>
          <p:cNvPr id="330" name="Google Shape;330;p44"/>
          <p:cNvCxnSpPr/>
          <p:nvPr/>
        </p:nvCxnSpPr>
        <p:spPr>
          <a:xfrm>
            <a:off x="1557019" y="1240275"/>
            <a:ext cx="1043100" cy="0"/>
          </a:xfrm>
          <a:prstGeom prst="straightConnector1">
            <a:avLst/>
          </a:prstGeom>
          <a:noFill/>
          <a:ln cap="flat" cmpd="sng" w="9525">
            <a:solidFill>
              <a:srgbClr val="EE0000"/>
            </a:solidFill>
            <a:prstDash val="solid"/>
            <a:round/>
            <a:headEnd len="med" w="med" type="none"/>
            <a:tailEnd len="med" w="med" type="none"/>
          </a:ln>
        </p:spPr>
      </p:cxnSp>
      <p:cxnSp>
        <p:nvCxnSpPr>
          <p:cNvPr id="331" name="Google Shape;331;p44"/>
          <p:cNvCxnSpPr/>
          <p:nvPr/>
        </p:nvCxnSpPr>
        <p:spPr>
          <a:xfrm rot="10800000">
            <a:off x="335831" y="150"/>
            <a:ext cx="0" cy="664800"/>
          </a:xfrm>
          <a:prstGeom prst="straightConnector1">
            <a:avLst/>
          </a:prstGeom>
          <a:noFill/>
          <a:ln cap="flat" cmpd="sng" w="9525">
            <a:solidFill>
              <a:srgbClr val="800000"/>
            </a:solidFill>
            <a:prstDash val="solid"/>
            <a:round/>
            <a:headEnd len="med" w="med" type="none"/>
            <a:tailEnd len="med" w="med" type="none"/>
          </a:ln>
        </p:spPr>
      </p:cxnSp>
      <p:sp>
        <p:nvSpPr>
          <p:cNvPr id="332" name="Google Shape;332;p44"/>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lt1"/>
              </a:buClr>
              <a:buSzPts val="800"/>
              <a:buFont typeface="Red Hat Display Medium"/>
              <a:buNone/>
              <a:defRPr sz="800">
                <a:solidFill>
                  <a:schemeClr val="l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9pPr>
          </a:lstStyle>
          <a:p/>
        </p:txBody>
      </p:sp>
      <p:sp>
        <p:nvSpPr>
          <p:cNvPr id="333" name="Google Shape;333;p44"/>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3 divider">
  <p:cSld name="CUSTOM_3_1_1">
    <p:bg>
      <p:bgPr>
        <a:blipFill>
          <a:blip r:embed="rId2">
            <a:alphaModFix/>
          </a:blip>
          <a:stretch>
            <a:fillRect/>
          </a:stretch>
        </a:blipFill>
      </p:bgPr>
    </p:bg>
    <p:spTree>
      <p:nvGrpSpPr>
        <p:cNvPr id="334" name="Shape 334"/>
        <p:cNvGrpSpPr/>
        <p:nvPr/>
      </p:nvGrpSpPr>
      <p:grpSpPr>
        <a:xfrm>
          <a:off x="0" y="0"/>
          <a:ext cx="0" cy="0"/>
          <a:chOff x="0" y="0"/>
          <a:chExt cx="0" cy="0"/>
        </a:xfrm>
      </p:grpSpPr>
      <p:sp>
        <p:nvSpPr>
          <p:cNvPr id="335" name="Google Shape;335;p45"/>
          <p:cNvSpPr txBox="1"/>
          <p:nvPr>
            <p:ph type="title"/>
          </p:nvPr>
        </p:nvSpPr>
        <p:spPr>
          <a:xfrm>
            <a:off x="4255575" y="1224713"/>
            <a:ext cx="3777900" cy="29121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4100">
                <a:solidFill>
                  <a:schemeClr val="lt1"/>
                </a:solidFill>
              </a:defRPr>
            </a:lvl1pPr>
            <a:lvl2pPr lvl="1" rtl="0">
              <a:lnSpc>
                <a:spcPct val="100000"/>
              </a:lnSpc>
              <a:spcBef>
                <a:spcPts val="0"/>
              </a:spcBef>
              <a:spcAft>
                <a:spcPts val="0"/>
              </a:spcAft>
              <a:buNone/>
              <a:defRPr sz="4100">
                <a:solidFill>
                  <a:schemeClr val="lt1"/>
                </a:solidFill>
              </a:defRPr>
            </a:lvl2pPr>
            <a:lvl3pPr lvl="2" rtl="0">
              <a:lnSpc>
                <a:spcPct val="100000"/>
              </a:lnSpc>
              <a:spcBef>
                <a:spcPts val="0"/>
              </a:spcBef>
              <a:spcAft>
                <a:spcPts val="0"/>
              </a:spcAft>
              <a:buNone/>
              <a:defRPr sz="4100">
                <a:solidFill>
                  <a:schemeClr val="lt1"/>
                </a:solidFill>
              </a:defRPr>
            </a:lvl3pPr>
            <a:lvl4pPr lvl="3" rtl="0">
              <a:lnSpc>
                <a:spcPct val="100000"/>
              </a:lnSpc>
              <a:spcBef>
                <a:spcPts val="0"/>
              </a:spcBef>
              <a:spcAft>
                <a:spcPts val="0"/>
              </a:spcAft>
              <a:buNone/>
              <a:defRPr sz="4100">
                <a:solidFill>
                  <a:schemeClr val="lt1"/>
                </a:solidFill>
              </a:defRPr>
            </a:lvl4pPr>
            <a:lvl5pPr lvl="4" rtl="0">
              <a:lnSpc>
                <a:spcPct val="100000"/>
              </a:lnSpc>
              <a:spcBef>
                <a:spcPts val="0"/>
              </a:spcBef>
              <a:spcAft>
                <a:spcPts val="0"/>
              </a:spcAft>
              <a:buNone/>
              <a:defRPr sz="4100">
                <a:solidFill>
                  <a:schemeClr val="lt1"/>
                </a:solidFill>
              </a:defRPr>
            </a:lvl5pPr>
            <a:lvl6pPr lvl="5" rtl="0">
              <a:lnSpc>
                <a:spcPct val="100000"/>
              </a:lnSpc>
              <a:spcBef>
                <a:spcPts val="0"/>
              </a:spcBef>
              <a:spcAft>
                <a:spcPts val="0"/>
              </a:spcAft>
              <a:buNone/>
              <a:defRPr sz="4100">
                <a:solidFill>
                  <a:schemeClr val="lt1"/>
                </a:solidFill>
              </a:defRPr>
            </a:lvl6pPr>
            <a:lvl7pPr lvl="6" rtl="0">
              <a:lnSpc>
                <a:spcPct val="100000"/>
              </a:lnSpc>
              <a:spcBef>
                <a:spcPts val="0"/>
              </a:spcBef>
              <a:spcAft>
                <a:spcPts val="0"/>
              </a:spcAft>
              <a:buNone/>
              <a:defRPr sz="4100">
                <a:solidFill>
                  <a:schemeClr val="lt1"/>
                </a:solidFill>
              </a:defRPr>
            </a:lvl7pPr>
            <a:lvl8pPr lvl="7" rtl="0">
              <a:lnSpc>
                <a:spcPct val="100000"/>
              </a:lnSpc>
              <a:spcBef>
                <a:spcPts val="0"/>
              </a:spcBef>
              <a:spcAft>
                <a:spcPts val="0"/>
              </a:spcAft>
              <a:buNone/>
              <a:defRPr sz="4100">
                <a:solidFill>
                  <a:schemeClr val="lt1"/>
                </a:solidFill>
              </a:defRPr>
            </a:lvl8pPr>
            <a:lvl9pPr lvl="8" rtl="0">
              <a:lnSpc>
                <a:spcPct val="100000"/>
              </a:lnSpc>
              <a:spcBef>
                <a:spcPts val="0"/>
              </a:spcBef>
              <a:spcAft>
                <a:spcPts val="0"/>
              </a:spcAft>
              <a:buNone/>
              <a:defRPr sz="4100">
                <a:solidFill>
                  <a:schemeClr val="lt1"/>
                </a:solidFill>
              </a:defRPr>
            </a:lvl9pPr>
          </a:lstStyle>
          <a:p/>
        </p:txBody>
      </p:sp>
      <p:cxnSp>
        <p:nvCxnSpPr>
          <p:cNvPr id="336" name="Google Shape;336;p45"/>
          <p:cNvCxnSpPr/>
          <p:nvPr/>
        </p:nvCxnSpPr>
        <p:spPr>
          <a:xfrm rot="10800000">
            <a:off x="335825" y="4801200"/>
            <a:ext cx="0" cy="342300"/>
          </a:xfrm>
          <a:prstGeom prst="straightConnector1">
            <a:avLst/>
          </a:prstGeom>
          <a:noFill/>
          <a:ln cap="flat" cmpd="sng" w="9525">
            <a:solidFill>
              <a:schemeClr val="lt1"/>
            </a:solidFill>
            <a:prstDash val="solid"/>
            <a:round/>
            <a:headEnd len="med" w="med" type="none"/>
            <a:tailEnd len="med" w="med" type="none"/>
          </a:ln>
        </p:spPr>
      </p:cxnSp>
      <p:sp>
        <p:nvSpPr>
          <p:cNvPr id="337" name="Google Shape;337;p45"/>
          <p:cNvSpPr txBox="1"/>
          <p:nvPr>
            <p:ph idx="1" type="subTitle"/>
          </p:nvPr>
        </p:nvSpPr>
        <p:spPr>
          <a:xfrm rot="5400000">
            <a:off x="-1603762" y="1603800"/>
            <a:ext cx="3861600" cy="654000"/>
          </a:xfrm>
          <a:prstGeom prst="rect">
            <a:avLst/>
          </a:prstGeom>
        </p:spPr>
        <p:txBody>
          <a:bodyPr anchorCtr="0" anchor="ctr" bIns="68575" lIns="377175" spcFirstLastPara="1" rIns="68575" wrap="square" tIns="68575">
            <a:noAutofit/>
          </a:bodyPr>
          <a:lstStyle>
            <a:lvl1pPr lvl="0" rtl="0">
              <a:lnSpc>
                <a:spcPct val="100000"/>
              </a:lnSpc>
              <a:spcBef>
                <a:spcPts val="0"/>
              </a:spcBef>
              <a:spcAft>
                <a:spcPts val="0"/>
              </a:spcAft>
              <a:buClr>
                <a:schemeClr val="lt1"/>
              </a:buClr>
              <a:buSzPts val="800"/>
              <a:buFont typeface="Red Hat Display Medium"/>
              <a:buNone/>
              <a:defRPr sz="800">
                <a:solidFill>
                  <a:schemeClr val="l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9pPr>
          </a:lstStyle>
          <a:p/>
        </p:txBody>
      </p:sp>
      <p:pic>
        <p:nvPicPr>
          <p:cNvPr id="338" name="Google Shape;338;p45"/>
          <p:cNvPicPr preferRelativeResize="0"/>
          <p:nvPr/>
        </p:nvPicPr>
        <p:blipFill>
          <a:blip r:embed="rId3">
            <a:alphaModFix/>
          </a:blip>
          <a:stretch>
            <a:fillRect/>
          </a:stretch>
        </p:blipFill>
        <p:spPr>
          <a:xfrm>
            <a:off x="8033460" y="4734378"/>
            <a:ext cx="731888" cy="172209"/>
          </a:xfrm>
          <a:prstGeom prst="rect">
            <a:avLst/>
          </a:prstGeom>
          <a:noFill/>
          <a:ln>
            <a:noFill/>
          </a:ln>
        </p:spPr>
      </p:pic>
      <p:sp>
        <p:nvSpPr>
          <p:cNvPr id="339" name="Google Shape;339;p45"/>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solidFill>
                  <a:srgbClr val="FFFFFF"/>
                </a:solidFill>
                <a:latin typeface="Red Hat Text Medium"/>
                <a:ea typeface="Red Hat Text Medium"/>
                <a:cs typeface="Red Hat Text Medium"/>
                <a:sym typeface="Red Hat Text Medium"/>
              </a:defRPr>
            </a:lvl1pPr>
            <a:lvl2pPr lvl="1" rtl="0" algn="ctr">
              <a:buNone/>
              <a:defRPr sz="600">
                <a:solidFill>
                  <a:srgbClr val="FFFFFF"/>
                </a:solidFill>
                <a:latin typeface="Red Hat Text Medium"/>
                <a:ea typeface="Red Hat Text Medium"/>
                <a:cs typeface="Red Hat Text Medium"/>
                <a:sym typeface="Red Hat Text Medium"/>
              </a:defRPr>
            </a:lvl2pPr>
            <a:lvl3pPr lvl="2" rtl="0" algn="ctr">
              <a:buNone/>
              <a:defRPr sz="600">
                <a:solidFill>
                  <a:srgbClr val="FFFFFF"/>
                </a:solidFill>
                <a:latin typeface="Red Hat Text Medium"/>
                <a:ea typeface="Red Hat Text Medium"/>
                <a:cs typeface="Red Hat Text Medium"/>
                <a:sym typeface="Red Hat Text Medium"/>
              </a:defRPr>
            </a:lvl3pPr>
            <a:lvl4pPr lvl="3" rtl="0" algn="ctr">
              <a:buNone/>
              <a:defRPr sz="600">
                <a:solidFill>
                  <a:srgbClr val="FFFFFF"/>
                </a:solidFill>
                <a:latin typeface="Red Hat Text Medium"/>
                <a:ea typeface="Red Hat Text Medium"/>
                <a:cs typeface="Red Hat Text Medium"/>
                <a:sym typeface="Red Hat Text Medium"/>
              </a:defRPr>
            </a:lvl4pPr>
            <a:lvl5pPr lvl="4" rtl="0" algn="ctr">
              <a:buNone/>
              <a:defRPr sz="600">
                <a:solidFill>
                  <a:srgbClr val="FFFFFF"/>
                </a:solidFill>
                <a:latin typeface="Red Hat Text Medium"/>
                <a:ea typeface="Red Hat Text Medium"/>
                <a:cs typeface="Red Hat Text Medium"/>
                <a:sym typeface="Red Hat Text Medium"/>
              </a:defRPr>
            </a:lvl5pPr>
            <a:lvl6pPr lvl="5" rtl="0" algn="ctr">
              <a:buNone/>
              <a:defRPr sz="600">
                <a:solidFill>
                  <a:srgbClr val="FFFFFF"/>
                </a:solidFill>
                <a:latin typeface="Red Hat Text Medium"/>
                <a:ea typeface="Red Hat Text Medium"/>
                <a:cs typeface="Red Hat Text Medium"/>
                <a:sym typeface="Red Hat Text Medium"/>
              </a:defRPr>
            </a:lvl6pPr>
            <a:lvl7pPr lvl="6" rtl="0" algn="ctr">
              <a:buNone/>
              <a:defRPr sz="600">
                <a:solidFill>
                  <a:srgbClr val="FFFFFF"/>
                </a:solidFill>
                <a:latin typeface="Red Hat Text Medium"/>
                <a:ea typeface="Red Hat Text Medium"/>
                <a:cs typeface="Red Hat Text Medium"/>
                <a:sym typeface="Red Hat Text Medium"/>
              </a:defRPr>
            </a:lvl7pPr>
            <a:lvl8pPr lvl="7" rtl="0" algn="ctr">
              <a:buNone/>
              <a:defRPr sz="600">
                <a:solidFill>
                  <a:srgbClr val="FFFFFF"/>
                </a:solidFill>
                <a:latin typeface="Red Hat Text Medium"/>
                <a:ea typeface="Red Hat Text Medium"/>
                <a:cs typeface="Red Hat Text Medium"/>
                <a:sym typeface="Red Hat Text Medium"/>
              </a:defRPr>
            </a:lvl8pPr>
            <a:lvl9pPr lvl="8" rtl="0" algn="ctr">
              <a:buNone/>
              <a:defRPr sz="600">
                <a:solidFill>
                  <a:srgbClr val="FFFFFF"/>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p:cSld name="CUSTOM_4">
    <p:spTree>
      <p:nvGrpSpPr>
        <p:cNvPr id="340" name="Shape 340"/>
        <p:cNvGrpSpPr/>
        <p:nvPr/>
      </p:nvGrpSpPr>
      <p:grpSpPr>
        <a:xfrm>
          <a:off x="0" y="0"/>
          <a:ext cx="0" cy="0"/>
          <a:chOff x="0" y="0"/>
          <a:chExt cx="0" cy="0"/>
        </a:xfrm>
      </p:grpSpPr>
      <p:sp>
        <p:nvSpPr>
          <p:cNvPr id="341" name="Google Shape;341;p46"/>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p:txBody>
      </p:sp>
      <p:cxnSp>
        <p:nvCxnSpPr>
          <p:cNvPr id="342" name="Google Shape;342;p46"/>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343" name="Google Shape;343;p46"/>
          <p:cNvCxnSpPr/>
          <p:nvPr/>
        </p:nvCxnSpPr>
        <p:spPr>
          <a:xfrm rot="10800000">
            <a:off x="335825" y="4801200"/>
            <a:ext cx="0" cy="342300"/>
          </a:xfrm>
          <a:prstGeom prst="straightConnector1">
            <a:avLst/>
          </a:prstGeom>
          <a:noFill/>
          <a:ln cap="flat" cmpd="sng" w="9525">
            <a:solidFill>
              <a:schemeClr val="accent1"/>
            </a:solidFill>
            <a:prstDash val="solid"/>
            <a:round/>
            <a:headEnd len="med" w="med" type="none"/>
            <a:tailEnd len="med" w="med" type="none"/>
          </a:ln>
        </p:spPr>
      </p:cxnSp>
      <p:sp>
        <p:nvSpPr>
          <p:cNvPr id="344" name="Google Shape;344;p46"/>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345" name="Google Shape;345;p46"/>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346" name="Google Shape;346;p46"/>
          <p:cNvSpPr txBox="1"/>
          <p:nvPr>
            <p:ph idx="2" type="subTitle"/>
          </p:nvPr>
        </p:nvSpPr>
        <p:spPr>
          <a:xfrm>
            <a:off x="663788" y="4627163"/>
            <a:ext cx="6001800" cy="4200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
        <p:nvSpPr>
          <p:cNvPr id="347" name="Google Shape;347;p46"/>
          <p:cNvSpPr txBox="1"/>
          <p:nvPr>
            <p:ph type="title"/>
          </p:nvPr>
        </p:nvSpPr>
        <p:spPr>
          <a:xfrm>
            <a:off x="663788" y="82526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1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sp>
        <p:nvSpPr>
          <p:cNvPr id="348" name="Google Shape;348;p46"/>
          <p:cNvSpPr txBox="1"/>
          <p:nvPr>
            <p:ph idx="3" type="subTitle"/>
          </p:nvPr>
        </p:nvSpPr>
        <p:spPr>
          <a:xfrm>
            <a:off x="663844" y="1240163"/>
            <a:ext cx="7816500" cy="2190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hree chevrons">
  <p:cSld name="CUSTOM_4_20">
    <p:spTree>
      <p:nvGrpSpPr>
        <p:cNvPr id="349" name="Shape 349"/>
        <p:cNvGrpSpPr/>
        <p:nvPr/>
      </p:nvGrpSpPr>
      <p:grpSpPr>
        <a:xfrm>
          <a:off x="0" y="0"/>
          <a:ext cx="0" cy="0"/>
          <a:chOff x="0" y="0"/>
          <a:chExt cx="0" cy="0"/>
        </a:xfrm>
      </p:grpSpPr>
      <p:sp>
        <p:nvSpPr>
          <p:cNvPr id="350" name="Google Shape;350;p47"/>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9pPr>
          </a:lstStyle>
          <a:p/>
        </p:txBody>
      </p:sp>
      <p:cxnSp>
        <p:nvCxnSpPr>
          <p:cNvPr id="351" name="Google Shape;351;p47"/>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352" name="Google Shape;352;p47"/>
          <p:cNvCxnSpPr/>
          <p:nvPr/>
        </p:nvCxnSpPr>
        <p:spPr>
          <a:xfrm rot="10800000">
            <a:off x="335825" y="4801200"/>
            <a:ext cx="0" cy="342300"/>
          </a:xfrm>
          <a:prstGeom prst="straightConnector1">
            <a:avLst/>
          </a:prstGeom>
          <a:noFill/>
          <a:ln cap="flat" cmpd="sng" w="9525">
            <a:solidFill>
              <a:schemeClr val="accent1"/>
            </a:solidFill>
            <a:prstDash val="solid"/>
            <a:round/>
            <a:headEnd len="med" w="med" type="none"/>
            <a:tailEnd len="med" w="med" type="none"/>
          </a:ln>
        </p:spPr>
      </p:cxnSp>
      <p:sp>
        <p:nvSpPr>
          <p:cNvPr id="353" name="Google Shape;353;p47"/>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354" name="Google Shape;354;p47"/>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355" name="Google Shape;355;p47"/>
          <p:cNvSpPr txBox="1"/>
          <p:nvPr>
            <p:ph idx="2" type="subTitle"/>
          </p:nvPr>
        </p:nvSpPr>
        <p:spPr>
          <a:xfrm>
            <a:off x="663788" y="4627163"/>
            <a:ext cx="6001800" cy="4200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
        <p:nvSpPr>
          <p:cNvPr id="356" name="Google Shape;356;p47"/>
          <p:cNvSpPr/>
          <p:nvPr/>
        </p:nvSpPr>
        <p:spPr>
          <a:xfrm>
            <a:off x="2926125" y="1855228"/>
            <a:ext cx="3291900" cy="2026800"/>
          </a:xfrm>
          <a:prstGeom prst="chevron">
            <a:avLst>
              <a:gd fmla="val 27319" name="adj"/>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57" name="Google Shape;357;p47"/>
          <p:cNvSpPr/>
          <p:nvPr/>
        </p:nvSpPr>
        <p:spPr>
          <a:xfrm>
            <a:off x="5852250" y="1855238"/>
            <a:ext cx="3291900" cy="2026800"/>
          </a:xfrm>
          <a:prstGeom prst="chevron">
            <a:avLst>
              <a:gd fmla="val 27319" name="adj"/>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358" name="Google Shape;358;p47"/>
          <p:cNvSpPr/>
          <p:nvPr/>
        </p:nvSpPr>
        <p:spPr>
          <a:xfrm>
            <a:off x="0" y="1855238"/>
            <a:ext cx="3291900" cy="2026800"/>
          </a:xfrm>
          <a:prstGeom prst="chevron">
            <a:avLst>
              <a:gd fmla="val 27319" name="adj"/>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359" name="Google Shape;359;p47"/>
          <p:cNvSpPr/>
          <p:nvPr/>
        </p:nvSpPr>
        <p:spPr>
          <a:xfrm>
            <a:off x="0" y="1855228"/>
            <a:ext cx="840300" cy="20268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60" name="Google Shape;360;p47"/>
          <p:cNvSpPr/>
          <p:nvPr/>
        </p:nvSpPr>
        <p:spPr>
          <a:xfrm>
            <a:off x="8303625" y="1855228"/>
            <a:ext cx="840300" cy="20268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61" name="Google Shape;361;p47"/>
          <p:cNvSpPr txBox="1"/>
          <p:nvPr>
            <p:ph idx="3" type="subTitle"/>
          </p:nvPr>
        </p:nvSpPr>
        <p:spPr>
          <a:xfrm>
            <a:off x="2926125" y="1855238"/>
            <a:ext cx="3291900" cy="2026800"/>
          </a:xfrm>
          <a:prstGeom prst="rect">
            <a:avLst/>
          </a:prstGeom>
        </p:spPr>
        <p:txBody>
          <a:bodyPr anchorCtr="0" anchor="ctr" bIns="0" lIns="822950" spcFirstLastPara="1" rIns="342900" wrap="square" tIns="68575">
            <a:noAutofit/>
          </a:bodyPr>
          <a:lstStyle>
            <a:lvl1pPr lvl="0" rtl="0">
              <a:lnSpc>
                <a:spcPct val="115000"/>
              </a:lnSpc>
              <a:spcBef>
                <a:spcPts val="0"/>
              </a:spcBef>
              <a:spcAft>
                <a:spcPts val="0"/>
              </a:spcAft>
              <a:buNone/>
              <a:defRPr/>
            </a:lvl1pPr>
            <a:lvl2pPr lvl="1" rtl="0">
              <a:lnSpc>
                <a:spcPct val="115000"/>
              </a:lnSpc>
              <a:spcBef>
                <a:spcPts val="800"/>
              </a:spcBef>
              <a:spcAft>
                <a:spcPts val="0"/>
              </a:spcAft>
              <a:buNone/>
              <a:defRPr/>
            </a:lvl2pPr>
            <a:lvl3pPr lvl="2" rtl="0">
              <a:lnSpc>
                <a:spcPct val="115000"/>
              </a:lnSpc>
              <a:spcBef>
                <a:spcPts val="800"/>
              </a:spcBef>
              <a:spcAft>
                <a:spcPts val="0"/>
              </a:spcAft>
              <a:buNone/>
              <a:defRPr/>
            </a:lvl3pPr>
            <a:lvl4pPr lvl="3" rtl="0">
              <a:lnSpc>
                <a:spcPct val="115000"/>
              </a:lnSpc>
              <a:spcBef>
                <a:spcPts val="800"/>
              </a:spcBef>
              <a:spcAft>
                <a:spcPts val="0"/>
              </a:spcAft>
              <a:buNone/>
              <a:defRPr/>
            </a:lvl4pPr>
            <a:lvl5pPr lvl="4" rtl="0">
              <a:lnSpc>
                <a:spcPct val="115000"/>
              </a:lnSpc>
              <a:spcBef>
                <a:spcPts val="800"/>
              </a:spcBef>
              <a:spcAft>
                <a:spcPts val="0"/>
              </a:spcAft>
              <a:buNone/>
              <a:defRPr/>
            </a:lvl5pPr>
            <a:lvl6pPr lvl="5" rtl="0">
              <a:lnSpc>
                <a:spcPct val="115000"/>
              </a:lnSpc>
              <a:spcBef>
                <a:spcPts val="800"/>
              </a:spcBef>
              <a:spcAft>
                <a:spcPts val="0"/>
              </a:spcAft>
              <a:buNone/>
              <a:defRPr/>
            </a:lvl6pPr>
            <a:lvl7pPr lvl="6" rtl="0">
              <a:lnSpc>
                <a:spcPct val="115000"/>
              </a:lnSpc>
              <a:spcBef>
                <a:spcPts val="800"/>
              </a:spcBef>
              <a:spcAft>
                <a:spcPts val="0"/>
              </a:spcAft>
              <a:buNone/>
              <a:defRPr/>
            </a:lvl7pPr>
            <a:lvl8pPr lvl="7" rtl="0">
              <a:lnSpc>
                <a:spcPct val="115000"/>
              </a:lnSpc>
              <a:spcBef>
                <a:spcPts val="800"/>
              </a:spcBef>
              <a:spcAft>
                <a:spcPts val="0"/>
              </a:spcAft>
              <a:buNone/>
              <a:defRPr/>
            </a:lvl8pPr>
            <a:lvl9pPr lvl="8" rtl="0">
              <a:lnSpc>
                <a:spcPct val="115000"/>
              </a:lnSpc>
              <a:spcBef>
                <a:spcPts val="800"/>
              </a:spcBef>
              <a:spcAft>
                <a:spcPts val="800"/>
              </a:spcAft>
              <a:buNone/>
              <a:defRPr/>
            </a:lvl9pPr>
          </a:lstStyle>
          <a:p/>
        </p:txBody>
      </p:sp>
      <p:sp>
        <p:nvSpPr>
          <p:cNvPr id="362" name="Google Shape;362;p47"/>
          <p:cNvSpPr txBox="1"/>
          <p:nvPr>
            <p:ph idx="4" type="subTitle"/>
          </p:nvPr>
        </p:nvSpPr>
        <p:spPr>
          <a:xfrm>
            <a:off x="0" y="1855238"/>
            <a:ext cx="3291900" cy="2026800"/>
          </a:xfrm>
          <a:prstGeom prst="rect">
            <a:avLst/>
          </a:prstGeom>
        </p:spPr>
        <p:txBody>
          <a:bodyPr anchorCtr="0" anchor="ctr" bIns="0" lIns="651500" spcFirstLastPara="1" rIns="548625" wrap="square" tIns="68575">
            <a:noAutofit/>
          </a:bodyPr>
          <a:lstStyle>
            <a:lvl1pPr lvl="0" rtl="0">
              <a:lnSpc>
                <a:spcPct val="115000"/>
              </a:lnSpc>
              <a:spcBef>
                <a:spcPts val="0"/>
              </a:spcBef>
              <a:spcAft>
                <a:spcPts val="0"/>
              </a:spcAft>
              <a:buNone/>
              <a:defRPr/>
            </a:lvl1pPr>
            <a:lvl2pPr lvl="1" rtl="0">
              <a:lnSpc>
                <a:spcPct val="115000"/>
              </a:lnSpc>
              <a:spcBef>
                <a:spcPts val="800"/>
              </a:spcBef>
              <a:spcAft>
                <a:spcPts val="0"/>
              </a:spcAft>
              <a:buNone/>
              <a:defRPr/>
            </a:lvl2pPr>
            <a:lvl3pPr lvl="2" rtl="0">
              <a:lnSpc>
                <a:spcPct val="115000"/>
              </a:lnSpc>
              <a:spcBef>
                <a:spcPts val="800"/>
              </a:spcBef>
              <a:spcAft>
                <a:spcPts val="0"/>
              </a:spcAft>
              <a:buNone/>
              <a:defRPr/>
            </a:lvl3pPr>
            <a:lvl4pPr lvl="3" rtl="0">
              <a:lnSpc>
                <a:spcPct val="115000"/>
              </a:lnSpc>
              <a:spcBef>
                <a:spcPts val="800"/>
              </a:spcBef>
              <a:spcAft>
                <a:spcPts val="0"/>
              </a:spcAft>
              <a:buNone/>
              <a:defRPr/>
            </a:lvl4pPr>
            <a:lvl5pPr lvl="4" rtl="0">
              <a:lnSpc>
                <a:spcPct val="115000"/>
              </a:lnSpc>
              <a:spcBef>
                <a:spcPts val="800"/>
              </a:spcBef>
              <a:spcAft>
                <a:spcPts val="0"/>
              </a:spcAft>
              <a:buNone/>
              <a:defRPr/>
            </a:lvl5pPr>
            <a:lvl6pPr lvl="5" rtl="0">
              <a:lnSpc>
                <a:spcPct val="115000"/>
              </a:lnSpc>
              <a:spcBef>
                <a:spcPts val="800"/>
              </a:spcBef>
              <a:spcAft>
                <a:spcPts val="0"/>
              </a:spcAft>
              <a:buNone/>
              <a:defRPr/>
            </a:lvl6pPr>
            <a:lvl7pPr lvl="6" rtl="0">
              <a:lnSpc>
                <a:spcPct val="115000"/>
              </a:lnSpc>
              <a:spcBef>
                <a:spcPts val="800"/>
              </a:spcBef>
              <a:spcAft>
                <a:spcPts val="0"/>
              </a:spcAft>
              <a:buNone/>
              <a:defRPr/>
            </a:lvl7pPr>
            <a:lvl8pPr lvl="7" rtl="0">
              <a:lnSpc>
                <a:spcPct val="115000"/>
              </a:lnSpc>
              <a:spcBef>
                <a:spcPts val="800"/>
              </a:spcBef>
              <a:spcAft>
                <a:spcPts val="0"/>
              </a:spcAft>
              <a:buNone/>
              <a:defRPr/>
            </a:lvl8pPr>
            <a:lvl9pPr lvl="8" rtl="0">
              <a:lnSpc>
                <a:spcPct val="115000"/>
              </a:lnSpc>
              <a:spcBef>
                <a:spcPts val="800"/>
              </a:spcBef>
              <a:spcAft>
                <a:spcPts val="800"/>
              </a:spcAft>
              <a:buNone/>
              <a:defRPr/>
            </a:lvl9pPr>
          </a:lstStyle>
          <a:p/>
        </p:txBody>
      </p:sp>
      <p:sp>
        <p:nvSpPr>
          <p:cNvPr id="363" name="Google Shape;363;p47"/>
          <p:cNvSpPr txBox="1"/>
          <p:nvPr>
            <p:ph idx="5" type="subTitle"/>
          </p:nvPr>
        </p:nvSpPr>
        <p:spPr>
          <a:xfrm>
            <a:off x="5852250" y="1855238"/>
            <a:ext cx="3291900" cy="2026800"/>
          </a:xfrm>
          <a:prstGeom prst="rect">
            <a:avLst/>
          </a:prstGeom>
        </p:spPr>
        <p:txBody>
          <a:bodyPr anchorCtr="0" anchor="ctr" bIns="0" lIns="822950" spcFirstLastPara="1" rIns="342900" wrap="square" tIns="68575">
            <a:noAutofit/>
          </a:bodyPr>
          <a:lstStyle>
            <a:lvl1pPr lvl="0" rtl="0">
              <a:lnSpc>
                <a:spcPct val="115000"/>
              </a:lnSpc>
              <a:spcBef>
                <a:spcPts val="0"/>
              </a:spcBef>
              <a:spcAft>
                <a:spcPts val="0"/>
              </a:spcAft>
              <a:buNone/>
              <a:defRPr/>
            </a:lvl1pPr>
            <a:lvl2pPr lvl="1" rtl="0">
              <a:lnSpc>
                <a:spcPct val="115000"/>
              </a:lnSpc>
              <a:spcBef>
                <a:spcPts val="800"/>
              </a:spcBef>
              <a:spcAft>
                <a:spcPts val="0"/>
              </a:spcAft>
              <a:buNone/>
              <a:defRPr/>
            </a:lvl2pPr>
            <a:lvl3pPr lvl="2" rtl="0">
              <a:lnSpc>
                <a:spcPct val="115000"/>
              </a:lnSpc>
              <a:spcBef>
                <a:spcPts val="800"/>
              </a:spcBef>
              <a:spcAft>
                <a:spcPts val="0"/>
              </a:spcAft>
              <a:buNone/>
              <a:defRPr/>
            </a:lvl3pPr>
            <a:lvl4pPr lvl="3" rtl="0">
              <a:lnSpc>
                <a:spcPct val="115000"/>
              </a:lnSpc>
              <a:spcBef>
                <a:spcPts val="800"/>
              </a:spcBef>
              <a:spcAft>
                <a:spcPts val="0"/>
              </a:spcAft>
              <a:buNone/>
              <a:defRPr/>
            </a:lvl4pPr>
            <a:lvl5pPr lvl="4" rtl="0">
              <a:lnSpc>
                <a:spcPct val="115000"/>
              </a:lnSpc>
              <a:spcBef>
                <a:spcPts val="800"/>
              </a:spcBef>
              <a:spcAft>
                <a:spcPts val="0"/>
              </a:spcAft>
              <a:buNone/>
              <a:defRPr/>
            </a:lvl5pPr>
            <a:lvl6pPr lvl="5" rtl="0">
              <a:lnSpc>
                <a:spcPct val="115000"/>
              </a:lnSpc>
              <a:spcBef>
                <a:spcPts val="800"/>
              </a:spcBef>
              <a:spcAft>
                <a:spcPts val="0"/>
              </a:spcAft>
              <a:buNone/>
              <a:defRPr/>
            </a:lvl6pPr>
            <a:lvl7pPr lvl="6" rtl="0">
              <a:lnSpc>
                <a:spcPct val="115000"/>
              </a:lnSpc>
              <a:spcBef>
                <a:spcPts val="800"/>
              </a:spcBef>
              <a:spcAft>
                <a:spcPts val="0"/>
              </a:spcAft>
              <a:buNone/>
              <a:defRPr/>
            </a:lvl7pPr>
            <a:lvl8pPr lvl="7" rtl="0">
              <a:lnSpc>
                <a:spcPct val="115000"/>
              </a:lnSpc>
              <a:spcBef>
                <a:spcPts val="800"/>
              </a:spcBef>
              <a:spcAft>
                <a:spcPts val="0"/>
              </a:spcAft>
              <a:buNone/>
              <a:defRPr/>
            </a:lvl8pPr>
            <a:lvl9pPr lvl="8" rtl="0">
              <a:lnSpc>
                <a:spcPct val="115000"/>
              </a:lnSpc>
              <a:spcBef>
                <a:spcPts val="800"/>
              </a:spcBef>
              <a:spcAft>
                <a:spcPts val="800"/>
              </a:spcAft>
              <a:buNone/>
              <a:defRPr/>
            </a:lvl9pPr>
          </a:lstStyle>
          <a:p/>
        </p:txBody>
      </p:sp>
      <p:sp>
        <p:nvSpPr>
          <p:cNvPr id="364" name="Google Shape;364;p47"/>
          <p:cNvSpPr txBox="1"/>
          <p:nvPr>
            <p:ph type="title"/>
          </p:nvPr>
        </p:nvSpPr>
        <p:spPr>
          <a:xfrm>
            <a:off x="663788" y="82526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1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sp>
        <p:nvSpPr>
          <p:cNvPr id="365" name="Google Shape;365;p47"/>
          <p:cNvSpPr txBox="1"/>
          <p:nvPr>
            <p:ph idx="6" type="subTitle"/>
          </p:nvPr>
        </p:nvSpPr>
        <p:spPr>
          <a:xfrm>
            <a:off x="663844" y="1240163"/>
            <a:ext cx="7816500" cy="2190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wo chevrons">
  <p:cSld name="CUSTOM_4_20_1">
    <p:spTree>
      <p:nvGrpSpPr>
        <p:cNvPr id="366" name="Shape 366"/>
        <p:cNvGrpSpPr/>
        <p:nvPr/>
      </p:nvGrpSpPr>
      <p:grpSpPr>
        <a:xfrm>
          <a:off x="0" y="0"/>
          <a:ext cx="0" cy="0"/>
          <a:chOff x="0" y="0"/>
          <a:chExt cx="0" cy="0"/>
        </a:xfrm>
      </p:grpSpPr>
      <p:cxnSp>
        <p:nvCxnSpPr>
          <p:cNvPr id="367" name="Google Shape;367;p48"/>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368" name="Google Shape;368;p48"/>
          <p:cNvCxnSpPr/>
          <p:nvPr/>
        </p:nvCxnSpPr>
        <p:spPr>
          <a:xfrm rot="10800000">
            <a:off x="335825" y="4801200"/>
            <a:ext cx="0" cy="342300"/>
          </a:xfrm>
          <a:prstGeom prst="straightConnector1">
            <a:avLst/>
          </a:prstGeom>
          <a:noFill/>
          <a:ln cap="flat" cmpd="sng" w="9525">
            <a:solidFill>
              <a:schemeClr val="accent1"/>
            </a:solidFill>
            <a:prstDash val="solid"/>
            <a:round/>
            <a:headEnd len="med" w="med" type="none"/>
            <a:tailEnd len="med" w="med" type="none"/>
          </a:ln>
        </p:spPr>
      </p:cxnSp>
      <p:sp>
        <p:nvSpPr>
          <p:cNvPr id="369" name="Google Shape;369;p48"/>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370" name="Google Shape;370;p48"/>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371" name="Google Shape;371;p48"/>
          <p:cNvSpPr txBox="1"/>
          <p:nvPr>
            <p:ph idx="1" type="subTitle"/>
          </p:nvPr>
        </p:nvSpPr>
        <p:spPr>
          <a:xfrm>
            <a:off x="663788" y="4627163"/>
            <a:ext cx="6001800" cy="4200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
        <p:nvSpPr>
          <p:cNvPr id="372" name="Google Shape;372;p48"/>
          <p:cNvSpPr/>
          <p:nvPr/>
        </p:nvSpPr>
        <p:spPr>
          <a:xfrm>
            <a:off x="0" y="1855228"/>
            <a:ext cx="840300" cy="20268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73" name="Google Shape;373;p48"/>
          <p:cNvSpPr/>
          <p:nvPr/>
        </p:nvSpPr>
        <p:spPr>
          <a:xfrm>
            <a:off x="8303625" y="1855228"/>
            <a:ext cx="840300" cy="20268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74" name="Google Shape;374;p48"/>
          <p:cNvSpPr/>
          <p:nvPr/>
        </p:nvSpPr>
        <p:spPr>
          <a:xfrm>
            <a:off x="4397850" y="1855238"/>
            <a:ext cx="4746300" cy="2026800"/>
          </a:xfrm>
          <a:prstGeom prst="chevron">
            <a:avLst>
              <a:gd fmla="val 27319" name="adj"/>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375" name="Google Shape;375;p48"/>
          <p:cNvSpPr/>
          <p:nvPr/>
        </p:nvSpPr>
        <p:spPr>
          <a:xfrm>
            <a:off x="0" y="1855238"/>
            <a:ext cx="4746300" cy="2026800"/>
          </a:xfrm>
          <a:prstGeom prst="chevron">
            <a:avLst>
              <a:gd fmla="val 27319" name="adj"/>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376" name="Google Shape;376;p48"/>
          <p:cNvSpPr txBox="1"/>
          <p:nvPr>
            <p:ph idx="2" type="subTitle"/>
          </p:nvPr>
        </p:nvSpPr>
        <p:spPr>
          <a:xfrm>
            <a:off x="0" y="1855238"/>
            <a:ext cx="4746300" cy="2026800"/>
          </a:xfrm>
          <a:prstGeom prst="rect">
            <a:avLst/>
          </a:prstGeom>
        </p:spPr>
        <p:txBody>
          <a:bodyPr anchorCtr="0" anchor="ctr" bIns="0" lIns="651500" spcFirstLastPara="1" rIns="685800" wrap="square" tIns="68575">
            <a:noAutofit/>
          </a:bodyPr>
          <a:lstStyle>
            <a:lvl1pPr lvl="0" rtl="0">
              <a:lnSpc>
                <a:spcPct val="115000"/>
              </a:lnSpc>
              <a:spcBef>
                <a:spcPts val="0"/>
              </a:spcBef>
              <a:spcAft>
                <a:spcPts val="0"/>
              </a:spcAft>
              <a:buNone/>
              <a:defRPr/>
            </a:lvl1pPr>
            <a:lvl2pPr lvl="1" rtl="0">
              <a:lnSpc>
                <a:spcPct val="115000"/>
              </a:lnSpc>
              <a:spcBef>
                <a:spcPts val="800"/>
              </a:spcBef>
              <a:spcAft>
                <a:spcPts val="0"/>
              </a:spcAft>
              <a:buNone/>
              <a:defRPr/>
            </a:lvl2pPr>
            <a:lvl3pPr lvl="2" rtl="0">
              <a:lnSpc>
                <a:spcPct val="115000"/>
              </a:lnSpc>
              <a:spcBef>
                <a:spcPts val="800"/>
              </a:spcBef>
              <a:spcAft>
                <a:spcPts val="0"/>
              </a:spcAft>
              <a:buNone/>
              <a:defRPr/>
            </a:lvl3pPr>
            <a:lvl4pPr lvl="3" rtl="0">
              <a:lnSpc>
                <a:spcPct val="115000"/>
              </a:lnSpc>
              <a:spcBef>
                <a:spcPts val="800"/>
              </a:spcBef>
              <a:spcAft>
                <a:spcPts val="0"/>
              </a:spcAft>
              <a:buNone/>
              <a:defRPr/>
            </a:lvl4pPr>
            <a:lvl5pPr lvl="4" rtl="0">
              <a:lnSpc>
                <a:spcPct val="115000"/>
              </a:lnSpc>
              <a:spcBef>
                <a:spcPts val="800"/>
              </a:spcBef>
              <a:spcAft>
                <a:spcPts val="0"/>
              </a:spcAft>
              <a:buNone/>
              <a:defRPr/>
            </a:lvl5pPr>
            <a:lvl6pPr lvl="5" rtl="0">
              <a:lnSpc>
                <a:spcPct val="115000"/>
              </a:lnSpc>
              <a:spcBef>
                <a:spcPts val="800"/>
              </a:spcBef>
              <a:spcAft>
                <a:spcPts val="0"/>
              </a:spcAft>
              <a:buNone/>
              <a:defRPr/>
            </a:lvl6pPr>
            <a:lvl7pPr lvl="6" rtl="0">
              <a:lnSpc>
                <a:spcPct val="115000"/>
              </a:lnSpc>
              <a:spcBef>
                <a:spcPts val="800"/>
              </a:spcBef>
              <a:spcAft>
                <a:spcPts val="0"/>
              </a:spcAft>
              <a:buNone/>
              <a:defRPr/>
            </a:lvl7pPr>
            <a:lvl8pPr lvl="7" rtl="0">
              <a:lnSpc>
                <a:spcPct val="115000"/>
              </a:lnSpc>
              <a:spcBef>
                <a:spcPts val="800"/>
              </a:spcBef>
              <a:spcAft>
                <a:spcPts val="0"/>
              </a:spcAft>
              <a:buNone/>
              <a:defRPr/>
            </a:lvl8pPr>
            <a:lvl9pPr lvl="8" rtl="0">
              <a:lnSpc>
                <a:spcPct val="115000"/>
              </a:lnSpc>
              <a:spcBef>
                <a:spcPts val="800"/>
              </a:spcBef>
              <a:spcAft>
                <a:spcPts val="800"/>
              </a:spcAft>
              <a:buNone/>
              <a:defRPr/>
            </a:lvl9pPr>
          </a:lstStyle>
          <a:p/>
        </p:txBody>
      </p:sp>
      <p:sp>
        <p:nvSpPr>
          <p:cNvPr id="377" name="Google Shape;377;p48"/>
          <p:cNvSpPr txBox="1"/>
          <p:nvPr>
            <p:ph idx="3"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9pPr>
          </a:lstStyle>
          <a:p/>
        </p:txBody>
      </p:sp>
      <p:sp>
        <p:nvSpPr>
          <p:cNvPr id="378" name="Google Shape;378;p48"/>
          <p:cNvSpPr txBox="1"/>
          <p:nvPr>
            <p:ph type="title"/>
          </p:nvPr>
        </p:nvSpPr>
        <p:spPr>
          <a:xfrm>
            <a:off x="663788" y="82526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1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sp>
        <p:nvSpPr>
          <p:cNvPr id="379" name="Google Shape;379;p48"/>
          <p:cNvSpPr txBox="1"/>
          <p:nvPr>
            <p:ph idx="4" type="subTitle"/>
          </p:nvPr>
        </p:nvSpPr>
        <p:spPr>
          <a:xfrm>
            <a:off x="663844" y="1240163"/>
            <a:ext cx="7816500" cy="2190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
        <p:nvSpPr>
          <p:cNvPr id="380" name="Google Shape;380;p48"/>
          <p:cNvSpPr txBox="1"/>
          <p:nvPr>
            <p:ph idx="5" type="subTitle"/>
          </p:nvPr>
        </p:nvSpPr>
        <p:spPr>
          <a:xfrm>
            <a:off x="4974750" y="1855238"/>
            <a:ext cx="4746300" cy="2026800"/>
          </a:xfrm>
          <a:prstGeom prst="rect">
            <a:avLst/>
          </a:prstGeom>
        </p:spPr>
        <p:txBody>
          <a:bodyPr anchorCtr="0" anchor="ctr" bIns="0" lIns="651500" spcFirstLastPara="1" rIns="685800" wrap="square" tIns="68575">
            <a:noAutofit/>
          </a:bodyPr>
          <a:lstStyle>
            <a:lvl1pPr lvl="0" rtl="0">
              <a:lnSpc>
                <a:spcPct val="115000"/>
              </a:lnSpc>
              <a:spcBef>
                <a:spcPts val="0"/>
              </a:spcBef>
              <a:spcAft>
                <a:spcPts val="0"/>
              </a:spcAft>
              <a:buNone/>
              <a:defRPr/>
            </a:lvl1pPr>
            <a:lvl2pPr lvl="1" rtl="0">
              <a:lnSpc>
                <a:spcPct val="115000"/>
              </a:lnSpc>
              <a:spcBef>
                <a:spcPts val="800"/>
              </a:spcBef>
              <a:spcAft>
                <a:spcPts val="0"/>
              </a:spcAft>
              <a:buNone/>
              <a:defRPr/>
            </a:lvl2pPr>
            <a:lvl3pPr lvl="2" rtl="0">
              <a:lnSpc>
                <a:spcPct val="115000"/>
              </a:lnSpc>
              <a:spcBef>
                <a:spcPts val="800"/>
              </a:spcBef>
              <a:spcAft>
                <a:spcPts val="0"/>
              </a:spcAft>
              <a:buNone/>
              <a:defRPr/>
            </a:lvl3pPr>
            <a:lvl4pPr lvl="3" rtl="0">
              <a:lnSpc>
                <a:spcPct val="115000"/>
              </a:lnSpc>
              <a:spcBef>
                <a:spcPts val="800"/>
              </a:spcBef>
              <a:spcAft>
                <a:spcPts val="0"/>
              </a:spcAft>
              <a:buNone/>
              <a:defRPr/>
            </a:lvl4pPr>
            <a:lvl5pPr lvl="4" rtl="0">
              <a:lnSpc>
                <a:spcPct val="115000"/>
              </a:lnSpc>
              <a:spcBef>
                <a:spcPts val="800"/>
              </a:spcBef>
              <a:spcAft>
                <a:spcPts val="0"/>
              </a:spcAft>
              <a:buNone/>
              <a:defRPr/>
            </a:lvl5pPr>
            <a:lvl6pPr lvl="5" rtl="0">
              <a:lnSpc>
                <a:spcPct val="115000"/>
              </a:lnSpc>
              <a:spcBef>
                <a:spcPts val="800"/>
              </a:spcBef>
              <a:spcAft>
                <a:spcPts val="0"/>
              </a:spcAft>
              <a:buNone/>
              <a:defRPr/>
            </a:lvl6pPr>
            <a:lvl7pPr lvl="6" rtl="0">
              <a:lnSpc>
                <a:spcPct val="115000"/>
              </a:lnSpc>
              <a:spcBef>
                <a:spcPts val="800"/>
              </a:spcBef>
              <a:spcAft>
                <a:spcPts val="0"/>
              </a:spcAft>
              <a:buNone/>
              <a:defRPr/>
            </a:lvl7pPr>
            <a:lvl8pPr lvl="7" rtl="0">
              <a:lnSpc>
                <a:spcPct val="115000"/>
              </a:lnSpc>
              <a:spcBef>
                <a:spcPts val="800"/>
              </a:spcBef>
              <a:spcAft>
                <a:spcPts val="0"/>
              </a:spcAft>
              <a:buNone/>
              <a:defRPr/>
            </a:lvl8pPr>
            <a:lvl9pPr lvl="8" rtl="0">
              <a:lnSpc>
                <a:spcPct val="115000"/>
              </a:lnSpc>
              <a:spcBef>
                <a:spcPts val="800"/>
              </a:spcBef>
              <a:spcAft>
                <a:spcPts val="800"/>
              </a:spcAft>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hree circles">
  <p:cSld name="CUSTOM_4_19">
    <p:spTree>
      <p:nvGrpSpPr>
        <p:cNvPr id="381" name="Shape 381"/>
        <p:cNvGrpSpPr/>
        <p:nvPr/>
      </p:nvGrpSpPr>
      <p:grpSpPr>
        <a:xfrm>
          <a:off x="0" y="0"/>
          <a:ext cx="0" cy="0"/>
          <a:chOff x="0" y="0"/>
          <a:chExt cx="0" cy="0"/>
        </a:xfrm>
      </p:grpSpPr>
      <p:cxnSp>
        <p:nvCxnSpPr>
          <p:cNvPr id="382" name="Google Shape;382;p49"/>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383" name="Google Shape;383;p49"/>
          <p:cNvCxnSpPr/>
          <p:nvPr/>
        </p:nvCxnSpPr>
        <p:spPr>
          <a:xfrm rot="10800000">
            <a:off x="335825" y="4801200"/>
            <a:ext cx="0" cy="342300"/>
          </a:xfrm>
          <a:prstGeom prst="straightConnector1">
            <a:avLst/>
          </a:prstGeom>
          <a:noFill/>
          <a:ln cap="flat" cmpd="sng" w="9525">
            <a:solidFill>
              <a:schemeClr val="accent1"/>
            </a:solidFill>
            <a:prstDash val="solid"/>
            <a:round/>
            <a:headEnd len="med" w="med" type="none"/>
            <a:tailEnd len="med" w="med" type="none"/>
          </a:ln>
        </p:spPr>
      </p:cxnSp>
      <p:sp>
        <p:nvSpPr>
          <p:cNvPr id="384" name="Google Shape;384;p49"/>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385" name="Google Shape;385;p49"/>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386" name="Google Shape;386;p49"/>
          <p:cNvSpPr txBox="1"/>
          <p:nvPr>
            <p:ph idx="1" type="subTitle"/>
          </p:nvPr>
        </p:nvSpPr>
        <p:spPr>
          <a:xfrm>
            <a:off x="663788" y="4627163"/>
            <a:ext cx="6001800" cy="4200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pic>
        <p:nvPicPr>
          <p:cNvPr id="387" name="Google Shape;387;p49"/>
          <p:cNvPicPr preferRelativeResize="0"/>
          <p:nvPr/>
        </p:nvPicPr>
        <p:blipFill rotWithShape="1">
          <a:blip r:embed="rId3">
            <a:alphaModFix/>
          </a:blip>
          <a:srcRect b="0" l="0" r="0" t="0"/>
          <a:stretch/>
        </p:blipFill>
        <p:spPr>
          <a:xfrm>
            <a:off x="1307644" y="1722319"/>
            <a:ext cx="6528711" cy="2435438"/>
          </a:xfrm>
          <a:prstGeom prst="rect">
            <a:avLst/>
          </a:prstGeom>
          <a:noFill/>
          <a:ln>
            <a:noFill/>
          </a:ln>
        </p:spPr>
      </p:pic>
      <p:sp>
        <p:nvSpPr>
          <p:cNvPr id="388" name="Google Shape;388;p49"/>
          <p:cNvSpPr txBox="1"/>
          <p:nvPr>
            <p:ph idx="2" type="subTitle"/>
          </p:nvPr>
        </p:nvSpPr>
        <p:spPr>
          <a:xfrm>
            <a:off x="1696780" y="2223771"/>
            <a:ext cx="1636200" cy="1432500"/>
          </a:xfrm>
          <a:prstGeom prst="rect">
            <a:avLst/>
          </a:prstGeom>
        </p:spPr>
        <p:txBody>
          <a:bodyPr anchorCtr="0" anchor="ctr" bIns="68575" lIns="205725" spcFirstLastPara="1" rIns="205725" wrap="square" tIns="68575">
            <a:noAutofit/>
          </a:bodyPr>
          <a:lstStyle>
            <a:lvl1pPr lvl="0" rtl="0" algn="ctr">
              <a:lnSpc>
                <a:spcPct val="100000"/>
              </a:lnSpc>
              <a:spcBef>
                <a:spcPts val="0"/>
              </a:spcBef>
              <a:spcAft>
                <a:spcPts val="0"/>
              </a:spcAft>
              <a:buNone/>
              <a:defRPr sz="1400"/>
            </a:lvl1pPr>
            <a:lvl2pPr lvl="1" rtl="0" algn="ctr">
              <a:lnSpc>
                <a:spcPct val="100000"/>
              </a:lnSpc>
              <a:spcBef>
                <a:spcPts val="0"/>
              </a:spcBef>
              <a:spcAft>
                <a:spcPts val="0"/>
              </a:spcAft>
              <a:buNone/>
              <a:defRPr sz="1400"/>
            </a:lvl2pPr>
            <a:lvl3pPr lvl="2" rtl="0" algn="ctr">
              <a:lnSpc>
                <a:spcPct val="100000"/>
              </a:lnSpc>
              <a:spcBef>
                <a:spcPts val="0"/>
              </a:spcBef>
              <a:spcAft>
                <a:spcPts val="0"/>
              </a:spcAft>
              <a:buNone/>
              <a:defRPr sz="1400"/>
            </a:lvl3pPr>
            <a:lvl4pPr lvl="3" rtl="0" algn="ctr">
              <a:lnSpc>
                <a:spcPct val="100000"/>
              </a:lnSpc>
              <a:spcBef>
                <a:spcPts val="0"/>
              </a:spcBef>
              <a:spcAft>
                <a:spcPts val="0"/>
              </a:spcAft>
              <a:buNone/>
              <a:defRPr sz="1400"/>
            </a:lvl4pPr>
            <a:lvl5pPr lvl="4" rtl="0" algn="ctr">
              <a:lnSpc>
                <a:spcPct val="100000"/>
              </a:lnSpc>
              <a:spcBef>
                <a:spcPts val="0"/>
              </a:spcBef>
              <a:spcAft>
                <a:spcPts val="0"/>
              </a:spcAft>
              <a:buNone/>
              <a:defRPr sz="1400"/>
            </a:lvl5pPr>
            <a:lvl6pPr lvl="5" rtl="0" algn="ctr">
              <a:lnSpc>
                <a:spcPct val="100000"/>
              </a:lnSpc>
              <a:spcBef>
                <a:spcPts val="0"/>
              </a:spcBef>
              <a:spcAft>
                <a:spcPts val="0"/>
              </a:spcAft>
              <a:buNone/>
              <a:defRPr sz="1400"/>
            </a:lvl6pPr>
            <a:lvl7pPr lvl="6" rtl="0" algn="ctr">
              <a:lnSpc>
                <a:spcPct val="100000"/>
              </a:lnSpc>
              <a:spcBef>
                <a:spcPts val="0"/>
              </a:spcBef>
              <a:spcAft>
                <a:spcPts val="0"/>
              </a:spcAft>
              <a:buNone/>
              <a:defRPr sz="1400"/>
            </a:lvl7pPr>
            <a:lvl8pPr lvl="7" rtl="0" algn="ctr">
              <a:lnSpc>
                <a:spcPct val="100000"/>
              </a:lnSpc>
              <a:spcBef>
                <a:spcPts val="0"/>
              </a:spcBef>
              <a:spcAft>
                <a:spcPts val="0"/>
              </a:spcAft>
              <a:buNone/>
              <a:defRPr sz="1400"/>
            </a:lvl8pPr>
            <a:lvl9pPr lvl="8" rtl="0" algn="ctr">
              <a:lnSpc>
                <a:spcPct val="100000"/>
              </a:lnSpc>
              <a:spcBef>
                <a:spcPts val="0"/>
              </a:spcBef>
              <a:spcAft>
                <a:spcPts val="0"/>
              </a:spcAft>
              <a:buNone/>
              <a:defRPr sz="1400"/>
            </a:lvl9pPr>
          </a:lstStyle>
          <a:p/>
        </p:txBody>
      </p:sp>
      <p:sp>
        <p:nvSpPr>
          <p:cNvPr id="389" name="Google Shape;389;p49"/>
          <p:cNvSpPr txBox="1"/>
          <p:nvPr>
            <p:ph idx="3" type="subTitle"/>
          </p:nvPr>
        </p:nvSpPr>
        <p:spPr>
          <a:xfrm>
            <a:off x="3753949" y="2223767"/>
            <a:ext cx="1636200" cy="1432500"/>
          </a:xfrm>
          <a:prstGeom prst="rect">
            <a:avLst/>
          </a:prstGeom>
        </p:spPr>
        <p:txBody>
          <a:bodyPr anchorCtr="0" anchor="ctr" bIns="68575" lIns="205725" spcFirstLastPara="1" rIns="205725" wrap="square" tIns="68575">
            <a:noAutofit/>
          </a:bodyPr>
          <a:lstStyle>
            <a:lvl1pPr lvl="0" rtl="0" algn="ctr">
              <a:lnSpc>
                <a:spcPct val="100000"/>
              </a:lnSpc>
              <a:spcBef>
                <a:spcPts val="0"/>
              </a:spcBef>
              <a:spcAft>
                <a:spcPts val="0"/>
              </a:spcAft>
              <a:buNone/>
              <a:defRPr sz="1400"/>
            </a:lvl1pPr>
            <a:lvl2pPr lvl="1" rtl="0" algn="ctr">
              <a:lnSpc>
                <a:spcPct val="100000"/>
              </a:lnSpc>
              <a:spcBef>
                <a:spcPts val="0"/>
              </a:spcBef>
              <a:spcAft>
                <a:spcPts val="0"/>
              </a:spcAft>
              <a:buNone/>
              <a:defRPr sz="1400"/>
            </a:lvl2pPr>
            <a:lvl3pPr lvl="2" rtl="0" algn="ctr">
              <a:lnSpc>
                <a:spcPct val="100000"/>
              </a:lnSpc>
              <a:spcBef>
                <a:spcPts val="0"/>
              </a:spcBef>
              <a:spcAft>
                <a:spcPts val="0"/>
              </a:spcAft>
              <a:buNone/>
              <a:defRPr sz="1400"/>
            </a:lvl3pPr>
            <a:lvl4pPr lvl="3" rtl="0" algn="ctr">
              <a:lnSpc>
                <a:spcPct val="100000"/>
              </a:lnSpc>
              <a:spcBef>
                <a:spcPts val="0"/>
              </a:spcBef>
              <a:spcAft>
                <a:spcPts val="0"/>
              </a:spcAft>
              <a:buNone/>
              <a:defRPr sz="1400"/>
            </a:lvl4pPr>
            <a:lvl5pPr lvl="4" rtl="0" algn="ctr">
              <a:lnSpc>
                <a:spcPct val="100000"/>
              </a:lnSpc>
              <a:spcBef>
                <a:spcPts val="0"/>
              </a:spcBef>
              <a:spcAft>
                <a:spcPts val="0"/>
              </a:spcAft>
              <a:buNone/>
              <a:defRPr sz="1400"/>
            </a:lvl5pPr>
            <a:lvl6pPr lvl="5" rtl="0" algn="ctr">
              <a:lnSpc>
                <a:spcPct val="100000"/>
              </a:lnSpc>
              <a:spcBef>
                <a:spcPts val="0"/>
              </a:spcBef>
              <a:spcAft>
                <a:spcPts val="0"/>
              </a:spcAft>
              <a:buNone/>
              <a:defRPr sz="1400"/>
            </a:lvl6pPr>
            <a:lvl7pPr lvl="6" rtl="0" algn="ctr">
              <a:lnSpc>
                <a:spcPct val="100000"/>
              </a:lnSpc>
              <a:spcBef>
                <a:spcPts val="0"/>
              </a:spcBef>
              <a:spcAft>
                <a:spcPts val="0"/>
              </a:spcAft>
              <a:buNone/>
              <a:defRPr sz="1400"/>
            </a:lvl7pPr>
            <a:lvl8pPr lvl="7" rtl="0" algn="ctr">
              <a:lnSpc>
                <a:spcPct val="100000"/>
              </a:lnSpc>
              <a:spcBef>
                <a:spcPts val="0"/>
              </a:spcBef>
              <a:spcAft>
                <a:spcPts val="0"/>
              </a:spcAft>
              <a:buNone/>
              <a:defRPr sz="1400"/>
            </a:lvl8pPr>
            <a:lvl9pPr lvl="8" rtl="0" algn="ctr">
              <a:lnSpc>
                <a:spcPct val="100000"/>
              </a:lnSpc>
              <a:spcBef>
                <a:spcPts val="0"/>
              </a:spcBef>
              <a:spcAft>
                <a:spcPts val="0"/>
              </a:spcAft>
              <a:buNone/>
              <a:defRPr sz="1400"/>
            </a:lvl9pPr>
          </a:lstStyle>
          <a:p/>
        </p:txBody>
      </p:sp>
      <p:sp>
        <p:nvSpPr>
          <p:cNvPr id="390" name="Google Shape;390;p49"/>
          <p:cNvSpPr txBox="1"/>
          <p:nvPr>
            <p:ph idx="4" type="subTitle"/>
          </p:nvPr>
        </p:nvSpPr>
        <p:spPr>
          <a:xfrm>
            <a:off x="5811118" y="2223767"/>
            <a:ext cx="1636200" cy="1432500"/>
          </a:xfrm>
          <a:prstGeom prst="rect">
            <a:avLst/>
          </a:prstGeom>
        </p:spPr>
        <p:txBody>
          <a:bodyPr anchorCtr="0" anchor="ctr" bIns="68575" lIns="205725" spcFirstLastPara="1" rIns="205725" wrap="square" tIns="68575">
            <a:noAutofit/>
          </a:bodyPr>
          <a:lstStyle>
            <a:lvl1pPr lvl="0" rtl="0" algn="ctr">
              <a:lnSpc>
                <a:spcPct val="100000"/>
              </a:lnSpc>
              <a:spcBef>
                <a:spcPts val="0"/>
              </a:spcBef>
              <a:spcAft>
                <a:spcPts val="0"/>
              </a:spcAft>
              <a:buNone/>
              <a:defRPr sz="1400"/>
            </a:lvl1pPr>
            <a:lvl2pPr lvl="1" rtl="0" algn="ctr">
              <a:lnSpc>
                <a:spcPct val="100000"/>
              </a:lnSpc>
              <a:spcBef>
                <a:spcPts val="0"/>
              </a:spcBef>
              <a:spcAft>
                <a:spcPts val="0"/>
              </a:spcAft>
              <a:buNone/>
              <a:defRPr sz="1400"/>
            </a:lvl2pPr>
            <a:lvl3pPr lvl="2" rtl="0" algn="ctr">
              <a:lnSpc>
                <a:spcPct val="100000"/>
              </a:lnSpc>
              <a:spcBef>
                <a:spcPts val="0"/>
              </a:spcBef>
              <a:spcAft>
                <a:spcPts val="0"/>
              </a:spcAft>
              <a:buNone/>
              <a:defRPr sz="1400"/>
            </a:lvl3pPr>
            <a:lvl4pPr lvl="3" rtl="0" algn="ctr">
              <a:lnSpc>
                <a:spcPct val="100000"/>
              </a:lnSpc>
              <a:spcBef>
                <a:spcPts val="0"/>
              </a:spcBef>
              <a:spcAft>
                <a:spcPts val="0"/>
              </a:spcAft>
              <a:buNone/>
              <a:defRPr sz="1400"/>
            </a:lvl4pPr>
            <a:lvl5pPr lvl="4" rtl="0" algn="ctr">
              <a:lnSpc>
                <a:spcPct val="100000"/>
              </a:lnSpc>
              <a:spcBef>
                <a:spcPts val="0"/>
              </a:spcBef>
              <a:spcAft>
                <a:spcPts val="0"/>
              </a:spcAft>
              <a:buNone/>
              <a:defRPr sz="1400"/>
            </a:lvl5pPr>
            <a:lvl6pPr lvl="5" rtl="0" algn="ctr">
              <a:lnSpc>
                <a:spcPct val="100000"/>
              </a:lnSpc>
              <a:spcBef>
                <a:spcPts val="0"/>
              </a:spcBef>
              <a:spcAft>
                <a:spcPts val="0"/>
              </a:spcAft>
              <a:buNone/>
              <a:defRPr sz="1400"/>
            </a:lvl6pPr>
            <a:lvl7pPr lvl="6" rtl="0" algn="ctr">
              <a:lnSpc>
                <a:spcPct val="100000"/>
              </a:lnSpc>
              <a:spcBef>
                <a:spcPts val="0"/>
              </a:spcBef>
              <a:spcAft>
                <a:spcPts val="0"/>
              </a:spcAft>
              <a:buNone/>
              <a:defRPr sz="1400"/>
            </a:lvl7pPr>
            <a:lvl8pPr lvl="7" rtl="0" algn="ctr">
              <a:lnSpc>
                <a:spcPct val="100000"/>
              </a:lnSpc>
              <a:spcBef>
                <a:spcPts val="0"/>
              </a:spcBef>
              <a:spcAft>
                <a:spcPts val="0"/>
              </a:spcAft>
              <a:buNone/>
              <a:defRPr sz="1400"/>
            </a:lvl8pPr>
            <a:lvl9pPr lvl="8" rtl="0" algn="ctr">
              <a:lnSpc>
                <a:spcPct val="100000"/>
              </a:lnSpc>
              <a:spcBef>
                <a:spcPts val="0"/>
              </a:spcBef>
              <a:spcAft>
                <a:spcPts val="0"/>
              </a:spcAft>
              <a:buNone/>
              <a:defRPr sz="1400"/>
            </a:lvl9pPr>
          </a:lstStyle>
          <a:p/>
        </p:txBody>
      </p:sp>
      <p:sp>
        <p:nvSpPr>
          <p:cNvPr id="391" name="Google Shape;391;p49"/>
          <p:cNvSpPr txBox="1"/>
          <p:nvPr>
            <p:ph idx="5"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9pPr>
          </a:lstStyle>
          <a:p/>
        </p:txBody>
      </p:sp>
      <p:sp>
        <p:nvSpPr>
          <p:cNvPr id="392" name="Google Shape;392;p49"/>
          <p:cNvSpPr txBox="1"/>
          <p:nvPr>
            <p:ph type="title"/>
          </p:nvPr>
        </p:nvSpPr>
        <p:spPr>
          <a:xfrm>
            <a:off x="663788" y="82526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1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sp>
        <p:nvSpPr>
          <p:cNvPr id="393" name="Google Shape;393;p49"/>
          <p:cNvSpPr txBox="1"/>
          <p:nvPr>
            <p:ph idx="6" type="subTitle"/>
          </p:nvPr>
        </p:nvSpPr>
        <p:spPr>
          <a:xfrm>
            <a:off x="663844" y="1240163"/>
            <a:ext cx="7816500" cy="2190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blank">
  <p:cSld name="CUSTOM_4_18">
    <p:spTree>
      <p:nvGrpSpPr>
        <p:cNvPr id="394" name="Shape 394"/>
        <p:cNvGrpSpPr/>
        <p:nvPr/>
      </p:nvGrpSpPr>
      <p:grpSpPr>
        <a:xfrm>
          <a:off x="0" y="0"/>
          <a:ext cx="0" cy="0"/>
          <a:chOff x="0" y="0"/>
          <a:chExt cx="0" cy="0"/>
        </a:xfrm>
      </p:grpSpPr>
      <p:sp>
        <p:nvSpPr>
          <p:cNvPr id="395" name="Google Shape;395;p50"/>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9pPr>
          </a:lstStyle>
          <a:p/>
        </p:txBody>
      </p:sp>
      <p:cxnSp>
        <p:nvCxnSpPr>
          <p:cNvPr id="396" name="Google Shape;396;p50"/>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397" name="Google Shape;397;p50"/>
          <p:cNvCxnSpPr/>
          <p:nvPr/>
        </p:nvCxnSpPr>
        <p:spPr>
          <a:xfrm rot="10800000">
            <a:off x="335825" y="4801200"/>
            <a:ext cx="0" cy="342300"/>
          </a:xfrm>
          <a:prstGeom prst="straightConnector1">
            <a:avLst/>
          </a:prstGeom>
          <a:noFill/>
          <a:ln cap="flat" cmpd="sng" w="9525">
            <a:solidFill>
              <a:schemeClr val="accent1"/>
            </a:solidFill>
            <a:prstDash val="solid"/>
            <a:round/>
            <a:headEnd len="med" w="med" type="none"/>
            <a:tailEnd len="med" w="med" type="none"/>
          </a:ln>
        </p:spPr>
      </p:cxnSp>
      <p:sp>
        <p:nvSpPr>
          <p:cNvPr id="398" name="Google Shape;398;p50"/>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399" name="Google Shape;399;p50"/>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400" name="Google Shape;400;p50"/>
          <p:cNvSpPr txBox="1"/>
          <p:nvPr>
            <p:ph idx="2" type="subTitle"/>
          </p:nvPr>
        </p:nvSpPr>
        <p:spPr>
          <a:xfrm>
            <a:off x="663788" y="4627163"/>
            <a:ext cx="6001800" cy="4200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subhead, and body">
  <p:cSld name="CUSTOM_4_17">
    <p:spTree>
      <p:nvGrpSpPr>
        <p:cNvPr id="401" name="Shape 401"/>
        <p:cNvGrpSpPr/>
        <p:nvPr/>
      </p:nvGrpSpPr>
      <p:grpSpPr>
        <a:xfrm>
          <a:off x="0" y="0"/>
          <a:ext cx="0" cy="0"/>
          <a:chOff x="0" y="0"/>
          <a:chExt cx="0" cy="0"/>
        </a:xfrm>
      </p:grpSpPr>
      <p:sp>
        <p:nvSpPr>
          <p:cNvPr id="402" name="Google Shape;402;p51"/>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9pPr>
          </a:lstStyle>
          <a:p/>
        </p:txBody>
      </p:sp>
      <p:sp>
        <p:nvSpPr>
          <p:cNvPr id="403" name="Google Shape;403;p51"/>
          <p:cNvSpPr txBox="1"/>
          <p:nvPr>
            <p:ph type="title"/>
          </p:nvPr>
        </p:nvSpPr>
        <p:spPr>
          <a:xfrm>
            <a:off x="663788" y="82526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1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cxnSp>
        <p:nvCxnSpPr>
          <p:cNvPr id="404" name="Google Shape;404;p51"/>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405" name="Google Shape;405;p51"/>
          <p:cNvCxnSpPr/>
          <p:nvPr/>
        </p:nvCxnSpPr>
        <p:spPr>
          <a:xfrm rot="10800000">
            <a:off x="335825" y="4801200"/>
            <a:ext cx="0" cy="342300"/>
          </a:xfrm>
          <a:prstGeom prst="straightConnector1">
            <a:avLst/>
          </a:prstGeom>
          <a:noFill/>
          <a:ln cap="flat" cmpd="sng" w="9525">
            <a:solidFill>
              <a:schemeClr val="accent1"/>
            </a:solidFill>
            <a:prstDash val="solid"/>
            <a:round/>
            <a:headEnd len="med" w="med" type="none"/>
            <a:tailEnd len="med" w="med" type="none"/>
          </a:ln>
        </p:spPr>
      </p:cxnSp>
      <p:sp>
        <p:nvSpPr>
          <p:cNvPr id="406" name="Google Shape;406;p51"/>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407" name="Google Shape;407;p51"/>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408" name="Google Shape;408;p51"/>
          <p:cNvSpPr txBox="1"/>
          <p:nvPr>
            <p:ph idx="2" type="subTitle"/>
          </p:nvPr>
        </p:nvSpPr>
        <p:spPr>
          <a:xfrm>
            <a:off x="663844" y="1240163"/>
            <a:ext cx="7816500" cy="2190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
        <p:nvSpPr>
          <p:cNvPr id="409" name="Google Shape;409;p51"/>
          <p:cNvSpPr txBox="1"/>
          <p:nvPr>
            <p:ph idx="3" type="subTitle"/>
          </p:nvPr>
        </p:nvSpPr>
        <p:spPr>
          <a:xfrm>
            <a:off x="663788" y="4627163"/>
            <a:ext cx="6001800" cy="4200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
        <p:nvSpPr>
          <p:cNvPr id="410" name="Google Shape;410;p51"/>
          <p:cNvSpPr txBox="1"/>
          <p:nvPr>
            <p:ph idx="4" type="body"/>
          </p:nvPr>
        </p:nvSpPr>
        <p:spPr>
          <a:xfrm>
            <a:off x="1828800" y="1714500"/>
            <a:ext cx="5486400" cy="2743200"/>
          </a:xfrm>
          <a:prstGeom prst="rect">
            <a:avLst/>
          </a:prstGeom>
        </p:spPr>
        <p:txBody>
          <a:bodyPr anchorCtr="0" anchor="t" bIns="0" lIns="0" spcFirstLastPara="1" rIns="0" wrap="square" tIns="0">
            <a:noAutofit/>
          </a:bodyPr>
          <a:lstStyle>
            <a:lvl1pPr indent="-317500" lvl="0" marL="457200" rtl="0">
              <a:lnSpc>
                <a:spcPct val="135000"/>
              </a:lnSpc>
              <a:spcBef>
                <a:spcPts val="800"/>
              </a:spcBef>
              <a:spcAft>
                <a:spcPts val="0"/>
              </a:spcAft>
              <a:buSzPts val="1400"/>
              <a:buChar char="▸"/>
              <a:defRPr/>
            </a:lvl1pPr>
            <a:lvl2pPr indent="-317500" lvl="1" marL="914400" rtl="0">
              <a:lnSpc>
                <a:spcPct val="135000"/>
              </a:lnSpc>
              <a:spcBef>
                <a:spcPts val="800"/>
              </a:spcBef>
              <a:spcAft>
                <a:spcPts val="0"/>
              </a:spcAft>
              <a:buSzPts val="1400"/>
              <a:buChar char="･"/>
              <a:defRPr/>
            </a:lvl2pPr>
            <a:lvl3pPr indent="-317500" lvl="2" marL="1371600" rtl="0">
              <a:lnSpc>
                <a:spcPct val="135000"/>
              </a:lnSpc>
              <a:spcBef>
                <a:spcPts val="800"/>
              </a:spcBef>
              <a:spcAft>
                <a:spcPts val="0"/>
              </a:spcAft>
              <a:buSzPts val="1400"/>
              <a:buChar char="･"/>
              <a:defRPr/>
            </a:lvl3pPr>
            <a:lvl4pPr indent="-317500" lvl="3" marL="1828800" rtl="0">
              <a:lnSpc>
                <a:spcPct val="135000"/>
              </a:lnSpc>
              <a:spcBef>
                <a:spcPts val="800"/>
              </a:spcBef>
              <a:spcAft>
                <a:spcPts val="0"/>
              </a:spcAft>
              <a:buSzPts val="1400"/>
              <a:buChar char="･"/>
              <a:defRPr/>
            </a:lvl4pPr>
            <a:lvl5pPr indent="-317500" lvl="4" marL="2286000" rtl="0">
              <a:lnSpc>
                <a:spcPct val="135000"/>
              </a:lnSpc>
              <a:spcBef>
                <a:spcPts val="800"/>
              </a:spcBef>
              <a:spcAft>
                <a:spcPts val="0"/>
              </a:spcAft>
              <a:buSzPts val="1400"/>
              <a:buChar char="･"/>
              <a:defRPr/>
            </a:lvl5pPr>
            <a:lvl6pPr indent="-317500" lvl="5" marL="2743200" rtl="0">
              <a:lnSpc>
                <a:spcPct val="135000"/>
              </a:lnSpc>
              <a:spcBef>
                <a:spcPts val="800"/>
              </a:spcBef>
              <a:spcAft>
                <a:spcPts val="0"/>
              </a:spcAft>
              <a:buSzPts val="1400"/>
              <a:buChar char="･"/>
              <a:defRPr/>
            </a:lvl6pPr>
            <a:lvl7pPr indent="-317500" lvl="6" marL="3200400" rtl="0">
              <a:lnSpc>
                <a:spcPct val="135000"/>
              </a:lnSpc>
              <a:spcBef>
                <a:spcPts val="800"/>
              </a:spcBef>
              <a:spcAft>
                <a:spcPts val="0"/>
              </a:spcAft>
              <a:buSzPts val="1400"/>
              <a:buChar char="･"/>
              <a:defRPr/>
            </a:lvl7pPr>
            <a:lvl8pPr indent="-317500" lvl="7" marL="3657600" rtl="0">
              <a:lnSpc>
                <a:spcPct val="135000"/>
              </a:lnSpc>
              <a:spcBef>
                <a:spcPts val="800"/>
              </a:spcBef>
              <a:spcAft>
                <a:spcPts val="0"/>
              </a:spcAft>
              <a:buSzPts val="1400"/>
              <a:buChar char="･"/>
              <a:defRPr/>
            </a:lvl8pPr>
            <a:lvl9pPr indent="-317500" lvl="8" marL="4114800" rtl="0">
              <a:lnSpc>
                <a:spcPct val="135000"/>
              </a:lnSpc>
              <a:spcBef>
                <a:spcPts val="800"/>
              </a:spcBef>
              <a:spcAft>
                <a:spcPts val="800"/>
              </a:spcAft>
              <a:buSzPts val="1400"/>
              <a:buChar char="･"/>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and body">
  <p:cSld name="CUSTOM_4_17_2">
    <p:spTree>
      <p:nvGrpSpPr>
        <p:cNvPr id="411" name="Shape 411"/>
        <p:cNvGrpSpPr/>
        <p:nvPr/>
      </p:nvGrpSpPr>
      <p:grpSpPr>
        <a:xfrm>
          <a:off x="0" y="0"/>
          <a:ext cx="0" cy="0"/>
          <a:chOff x="0" y="0"/>
          <a:chExt cx="0" cy="0"/>
        </a:xfrm>
      </p:grpSpPr>
      <p:cxnSp>
        <p:nvCxnSpPr>
          <p:cNvPr id="412" name="Google Shape;412;p52"/>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413" name="Google Shape;413;p52"/>
          <p:cNvCxnSpPr/>
          <p:nvPr/>
        </p:nvCxnSpPr>
        <p:spPr>
          <a:xfrm rot="10800000">
            <a:off x="335825" y="4801200"/>
            <a:ext cx="0" cy="342300"/>
          </a:xfrm>
          <a:prstGeom prst="straightConnector1">
            <a:avLst/>
          </a:prstGeom>
          <a:noFill/>
          <a:ln cap="flat" cmpd="sng" w="9525">
            <a:solidFill>
              <a:schemeClr val="accent1"/>
            </a:solidFill>
            <a:prstDash val="solid"/>
            <a:round/>
            <a:headEnd len="med" w="med" type="none"/>
            <a:tailEnd len="med" w="med" type="none"/>
          </a:ln>
        </p:spPr>
      </p:cxnSp>
      <p:sp>
        <p:nvSpPr>
          <p:cNvPr id="414" name="Google Shape;414;p52"/>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415" name="Google Shape;415;p52"/>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416" name="Google Shape;416;p52"/>
          <p:cNvSpPr txBox="1"/>
          <p:nvPr>
            <p:ph idx="1" type="subTitle"/>
          </p:nvPr>
        </p:nvSpPr>
        <p:spPr>
          <a:xfrm>
            <a:off x="663788" y="4627163"/>
            <a:ext cx="6001800" cy="4200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
        <p:nvSpPr>
          <p:cNvPr id="417" name="Google Shape;417;p52"/>
          <p:cNvSpPr txBox="1"/>
          <p:nvPr>
            <p:ph idx="2"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9pPr>
          </a:lstStyle>
          <a:p/>
        </p:txBody>
      </p:sp>
      <p:sp>
        <p:nvSpPr>
          <p:cNvPr id="418" name="Google Shape;418;p52"/>
          <p:cNvSpPr txBox="1"/>
          <p:nvPr>
            <p:ph type="title"/>
          </p:nvPr>
        </p:nvSpPr>
        <p:spPr>
          <a:xfrm>
            <a:off x="663788" y="82526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1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sp>
        <p:nvSpPr>
          <p:cNvPr id="419" name="Google Shape;419;p52"/>
          <p:cNvSpPr txBox="1"/>
          <p:nvPr>
            <p:ph idx="3" type="body"/>
          </p:nvPr>
        </p:nvSpPr>
        <p:spPr>
          <a:xfrm>
            <a:off x="1828800" y="1714500"/>
            <a:ext cx="5486400" cy="2743200"/>
          </a:xfrm>
          <a:prstGeom prst="rect">
            <a:avLst/>
          </a:prstGeom>
        </p:spPr>
        <p:txBody>
          <a:bodyPr anchorCtr="0" anchor="t" bIns="0" lIns="0" spcFirstLastPara="1" rIns="0" wrap="square" tIns="0">
            <a:noAutofit/>
          </a:bodyPr>
          <a:lstStyle>
            <a:lvl1pPr indent="-317500" lvl="0" marL="457200" rtl="0">
              <a:lnSpc>
                <a:spcPct val="135000"/>
              </a:lnSpc>
              <a:spcBef>
                <a:spcPts val="800"/>
              </a:spcBef>
              <a:spcAft>
                <a:spcPts val="0"/>
              </a:spcAft>
              <a:buSzPts val="1400"/>
              <a:buChar char="▸"/>
              <a:defRPr/>
            </a:lvl1pPr>
            <a:lvl2pPr indent="-317500" lvl="1" marL="914400" rtl="0">
              <a:lnSpc>
                <a:spcPct val="135000"/>
              </a:lnSpc>
              <a:spcBef>
                <a:spcPts val="800"/>
              </a:spcBef>
              <a:spcAft>
                <a:spcPts val="0"/>
              </a:spcAft>
              <a:buSzPts val="1400"/>
              <a:buChar char="･"/>
              <a:defRPr/>
            </a:lvl2pPr>
            <a:lvl3pPr indent="-317500" lvl="2" marL="1371600" rtl="0">
              <a:lnSpc>
                <a:spcPct val="135000"/>
              </a:lnSpc>
              <a:spcBef>
                <a:spcPts val="800"/>
              </a:spcBef>
              <a:spcAft>
                <a:spcPts val="0"/>
              </a:spcAft>
              <a:buSzPts val="1400"/>
              <a:buChar char="･"/>
              <a:defRPr/>
            </a:lvl3pPr>
            <a:lvl4pPr indent="-317500" lvl="3" marL="1828800" rtl="0">
              <a:lnSpc>
                <a:spcPct val="135000"/>
              </a:lnSpc>
              <a:spcBef>
                <a:spcPts val="800"/>
              </a:spcBef>
              <a:spcAft>
                <a:spcPts val="0"/>
              </a:spcAft>
              <a:buSzPts val="1400"/>
              <a:buChar char="･"/>
              <a:defRPr/>
            </a:lvl4pPr>
            <a:lvl5pPr indent="-317500" lvl="4" marL="2286000" rtl="0">
              <a:lnSpc>
                <a:spcPct val="135000"/>
              </a:lnSpc>
              <a:spcBef>
                <a:spcPts val="800"/>
              </a:spcBef>
              <a:spcAft>
                <a:spcPts val="0"/>
              </a:spcAft>
              <a:buSzPts val="1400"/>
              <a:buChar char="･"/>
              <a:defRPr/>
            </a:lvl5pPr>
            <a:lvl6pPr indent="-317500" lvl="5" marL="2743200" rtl="0">
              <a:lnSpc>
                <a:spcPct val="135000"/>
              </a:lnSpc>
              <a:spcBef>
                <a:spcPts val="800"/>
              </a:spcBef>
              <a:spcAft>
                <a:spcPts val="0"/>
              </a:spcAft>
              <a:buSzPts val="1400"/>
              <a:buChar char="･"/>
              <a:defRPr/>
            </a:lvl6pPr>
            <a:lvl7pPr indent="-317500" lvl="6" marL="3200400" rtl="0">
              <a:lnSpc>
                <a:spcPct val="135000"/>
              </a:lnSpc>
              <a:spcBef>
                <a:spcPts val="800"/>
              </a:spcBef>
              <a:spcAft>
                <a:spcPts val="0"/>
              </a:spcAft>
              <a:buSzPts val="1400"/>
              <a:buChar char="･"/>
              <a:defRPr/>
            </a:lvl7pPr>
            <a:lvl8pPr indent="-317500" lvl="7" marL="3657600" rtl="0">
              <a:lnSpc>
                <a:spcPct val="135000"/>
              </a:lnSpc>
              <a:spcBef>
                <a:spcPts val="800"/>
              </a:spcBef>
              <a:spcAft>
                <a:spcPts val="0"/>
              </a:spcAft>
              <a:buSzPts val="1400"/>
              <a:buChar char="･"/>
              <a:defRPr/>
            </a:lvl8pPr>
            <a:lvl9pPr indent="-317500" lvl="8" marL="4114800" rtl="0">
              <a:lnSpc>
                <a:spcPct val="135000"/>
              </a:lnSpc>
              <a:spcBef>
                <a:spcPts val="800"/>
              </a:spcBef>
              <a:spcAft>
                <a:spcPts val="800"/>
              </a:spcAft>
              <a:buSzPts val="1400"/>
              <a:buChar char="･"/>
              <a:defRPr/>
            </a:lvl9pPr>
          </a:lstStyle>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body">
  <p:cSld name="CUSTOM_4_17_2_1">
    <p:spTree>
      <p:nvGrpSpPr>
        <p:cNvPr id="420" name="Shape 420"/>
        <p:cNvGrpSpPr/>
        <p:nvPr/>
      </p:nvGrpSpPr>
      <p:grpSpPr>
        <a:xfrm>
          <a:off x="0" y="0"/>
          <a:ext cx="0" cy="0"/>
          <a:chOff x="0" y="0"/>
          <a:chExt cx="0" cy="0"/>
        </a:xfrm>
      </p:grpSpPr>
      <p:sp>
        <p:nvSpPr>
          <p:cNvPr id="421" name="Google Shape;421;p53"/>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p:txBody>
      </p:sp>
      <p:cxnSp>
        <p:nvCxnSpPr>
          <p:cNvPr id="422" name="Google Shape;422;p53"/>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423" name="Google Shape;423;p53"/>
          <p:cNvCxnSpPr/>
          <p:nvPr/>
        </p:nvCxnSpPr>
        <p:spPr>
          <a:xfrm rot="10800000">
            <a:off x="335825" y="4801200"/>
            <a:ext cx="0" cy="342300"/>
          </a:xfrm>
          <a:prstGeom prst="straightConnector1">
            <a:avLst/>
          </a:prstGeom>
          <a:noFill/>
          <a:ln cap="flat" cmpd="sng" w="9525">
            <a:solidFill>
              <a:schemeClr val="accent1"/>
            </a:solidFill>
            <a:prstDash val="solid"/>
            <a:round/>
            <a:headEnd len="med" w="med" type="none"/>
            <a:tailEnd len="med" w="med" type="none"/>
          </a:ln>
        </p:spPr>
      </p:cxnSp>
      <p:sp>
        <p:nvSpPr>
          <p:cNvPr id="424" name="Google Shape;424;p53"/>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425" name="Google Shape;425;p53"/>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426" name="Google Shape;426;p53"/>
          <p:cNvSpPr txBox="1"/>
          <p:nvPr>
            <p:ph idx="2" type="subTitle"/>
          </p:nvPr>
        </p:nvSpPr>
        <p:spPr>
          <a:xfrm>
            <a:off x="663788" y="4627163"/>
            <a:ext cx="6001800" cy="4200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
        <p:nvSpPr>
          <p:cNvPr id="427" name="Google Shape;427;p53"/>
          <p:cNvSpPr txBox="1"/>
          <p:nvPr>
            <p:ph idx="3" type="body"/>
          </p:nvPr>
        </p:nvSpPr>
        <p:spPr>
          <a:xfrm>
            <a:off x="1828800" y="1200150"/>
            <a:ext cx="5486400" cy="2743200"/>
          </a:xfrm>
          <a:prstGeom prst="rect">
            <a:avLst/>
          </a:prstGeom>
        </p:spPr>
        <p:txBody>
          <a:bodyPr anchorCtr="0" anchor="t" bIns="0" lIns="0" spcFirstLastPara="1" rIns="0" wrap="square" tIns="0">
            <a:noAutofit/>
          </a:bodyPr>
          <a:lstStyle>
            <a:lvl1pPr indent="-317500" lvl="0" marL="457200" rtl="0">
              <a:lnSpc>
                <a:spcPct val="135000"/>
              </a:lnSpc>
              <a:spcBef>
                <a:spcPts val="800"/>
              </a:spcBef>
              <a:spcAft>
                <a:spcPts val="0"/>
              </a:spcAft>
              <a:buSzPts val="1400"/>
              <a:buChar char="▸"/>
              <a:defRPr/>
            </a:lvl1pPr>
            <a:lvl2pPr indent="-317500" lvl="1" marL="914400" rtl="0">
              <a:lnSpc>
                <a:spcPct val="135000"/>
              </a:lnSpc>
              <a:spcBef>
                <a:spcPts val="800"/>
              </a:spcBef>
              <a:spcAft>
                <a:spcPts val="0"/>
              </a:spcAft>
              <a:buSzPts val="1400"/>
              <a:buChar char="･"/>
              <a:defRPr/>
            </a:lvl2pPr>
            <a:lvl3pPr indent="-317500" lvl="2" marL="1371600" rtl="0">
              <a:lnSpc>
                <a:spcPct val="135000"/>
              </a:lnSpc>
              <a:spcBef>
                <a:spcPts val="800"/>
              </a:spcBef>
              <a:spcAft>
                <a:spcPts val="0"/>
              </a:spcAft>
              <a:buSzPts val="1400"/>
              <a:buChar char="･"/>
              <a:defRPr/>
            </a:lvl3pPr>
            <a:lvl4pPr indent="-317500" lvl="3" marL="1828800" rtl="0">
              <a:lnSpc>
                <a:spcPct val="135000"/>
              </a:lnSpc>
              <a:spcBef>
                <a:spcPts val="800"/>
              </a:spcBef>
              <a:spcAft>
                <a:spcPts val="0"/>
              </a:spcAft>
              <a:buSzPts val="1400"/>
              <a:buChar char="･"/>
              <a:defRPr/>
            </a:lvl4pPr>
            <a:lvl5pPr indent="-317500" lvl="4" marL="2286000" rtl="0">
              <a:lnSpc>
                <a:spcPct val="135000"/>
              </a:lnSpc>
              <a:spcBef>
                <a:spcPts val="800"/>
              </a:spcBef>
              <a:spcAft>
                <a:spcPts val="0"/>
              </a:spcAft>
              <a:buSzPts val="1400"/>
              <a:buChar char="･"/>
              <a:defRPr/>
            </a:lvl5pPr>
            <a:lvl6pPr indent="-317500" lvl="5" marL="2743200" rtl="0">
              <a:lnSpc>
                <a:spcPct val="135000"/>
              </a:lnSpc>
              <a:spcBef>
                <a:spcPts val="800"/>
              </a:spcBef>
              <a:spcAft>
                <a:spcPts val="0"/>
              </a:spcAft>
              <a:buSzPts val="1400"/>
              <a:buChar char="･"/>
              <a:defRPr/>
            </a:lvl6pPr>
            <a:lvl7pPr indent="-317500" lvl="6" marL="3200400" rtl="0">
              <a:lnSpc>
                <a:spcPct val="135000"/>
              </a:lnSpc>
              <a:spcBef>
                <a:spcPts val="800"/>
              </a:spcBef>
              <a:spcAft>
                <a:spcPts val="0"/>
              </a:spcAft>
              <a:buSzPts val="1400"/>
              <a:buChar char="･"/>
              <a:defRPr/>
            </a:lvl7pPr>
            <a:lvl8pPr indent="-317500" lvl="7" marL="3657600" rtl="0">
              <a:lnSpc>
                <a:spcPct val="135000"/>
              </a:lnSpc>
              <a:spcBef>
                <a:spcPts val="800"/>
              </a:spcBef>
              <a:spcAft>
                <a:spcPts val="0"/>
              </a:spcAft>
              <a:buSzPts val="1400"/>
              <a:buChar char="･"/>
              <a:defRPr/>
            </a:lvl8pPr>
            <a:lvl9pPr indent="-317500" lvl="8" marL="4114800" rtl="0">
              <a:lnSpc>
                <a:spcPct val="135000"/>
              </a:lnSpc>
              <a:spcBef>
                <a:spcPts val="800"/>
              </a:spcBef>
              <a:spcAft>
                <a:spcPts val="800"/>
              </a:spcAft>
              <a:buSzPts val="1400"/>
              <a:buChar char="･"/>
              <a:defRPr/>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and two column body">
  <p:cSld name="CUSTOM_4_17_1">
    <p:spTree>
      <p:nvGrpSpPr>
        <p:cNvPr id="428" name="Shape 428"/>
        <p:cNvGrpSpPr/>
        <p:nvPr/>
      </p:nvGrpSpPr>
      <p:grpSpPr>
        <a:xfrm>
          <a:off x="0" y="0"/>
          <a:ext cx="0" cy="0"/>
          <a:chOff x="0" y="0"/>
          <a:chExt cx="0" cy="0"/>
        </a:xfrm>
      </p:grpSpPr>
      <p:cxnSp>
        <p:nvCxnSpPr>
          <p:cNvPr id="429" name="Google Shape;429;p54"/>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430" name="Google Shape;430;p54"/>
          <p:cNvCxnSpPr/>
          <p:nvPr/>
        </p:nvCxnSpPr>
        <p:spPr>
          <a:xfrm rot="10800000">
            <a:off x="335825" y="4801200"/>
            <a:ext cx="0" cy="342300"/>
          </a:xfrm>
          <a:prstGeom prst="straightConnector1">
            <a:avLst/>
          </a:prstGeom>
          <a:noFill/>
          <a:ln cap="flat" cmpd="sng" w="9525">
            <a:solidFill>
              <a:schemeClr val="accent1"/>
            </a:solidFill>
            <a:prstDash val="solid"/>
            <a:round/>
            <a:headEnd len="med" w="med" type="none"/>
            <a:tailEnd len="med" w="med" type="none"/>
          </a:ln>
        </p:spPr>
      </p:cxnSp>
      <p:sp>
        <p:nvSpPr>
          <p:cNvPr id="431" name="Google Shape;431;p54"/>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432" name="Google Shape;432;p54"/>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433" name="Google Shape;433;p54"/>
          <p:cNvSpPr txBox="1"/>
          <p:nvPr>
            <p:ph idx="1" type="subTitle"/>
          </p:nvPr>
        </p:nvSpPr>
        <p:spPr>
          <a:xfrm>
            <a:off x="663788" y="4627163"/>
            <a:ext cx="6001800" cy="4200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
        <p:nvSpPr>
          <p:cNvPr id="434" name="Google Shape;434;p54"/>
          <p:cNvSpPr txBox="1"/>
          <p:nvPr>
            <p:ph idx="2" type="body"/>
          </p:nvPr>
        </p:nvSpPr>
        <p:spPr>
          <a:xfrm>
            <a:off x="663844" y="1718383"/>
            <a:ext cx="3703200" cy="2795400"/>
          </a:xfrm>
          <a:prstGeom prst="rect">
            <a:avLst/>
          </a:prstGeom>
        </p:spPr>
        <p:txBody>
          <a:bodyPr anchorCtr="0" anchor="t" bIns="0" lIns="0" spcFirstLastPara="1" rIns="0" wrap="square" tIns="0">
            <a:noAutofit/>
          </a:bodyPr>
          <a:lstStyle>
            <a:lvl1pPr indent="-317500" lvl="0" marL="457200" rtl="0">
              <a:lnSpc>
                <a:spcPct val="135000"/>
              </a:lnSpc>
              <a:spcBef>
                <a:spcPts val="800"/>
              </a:spcBef>
              <a:spcAft>
                <a:spcPts val="0"/>
              </a:spcAft>
              <a:buSzPts val="1400"/>
              <a:buChar char="▸"/>
              <a:defRPr/>
            </a:lvl1pPr>
            <a:lvl2pPr indent="-317500" lvl="1" marL="914400" rtl="0">
              <a:lnSpc>
                <a:spcPct val="135000"/>
              </a:lnSpc>
              <a:spcBef>
                <a:spcPts val="800"/>
              </a:spcBef>
              <a:spcAft>
                <a:spcPts val="0"/>
              </a:spcAft>
              <a:buSzPts val="1400"/>
              <a:buChar char="･"/>
              <a:defRPr/>
            </a:lvl2pPr>
            <a:lvl3pPr indent="-317500" lvl="2" marL="1371600" rtl="0">
              <a:lnSpc>
                <a:spcPct val="135000"/>
              </a:lnSpc>
              <a:spcBef>
                <a:spcPts val="800"/>
              </a:spcBef>
              <a:spcAft>
                <a:spcPts val="0"/>
              </a:spcAft>
              <a:buSzPts val="1400"/>
              <a:buChar char="･"/>
              <a:defRPr/>
            </a:lvl3pPr>
            <a:lvl4pPr indent="-317500" lvl="3" marL="1828800" rtl="0">
              <a:lnSpc>
                <a:spcPct val="135000"/>
              </a:lnSpc>
              <a:spcBef>
                <a:spcPts val="800"/>
              </a:spcBef>
              <a:spcAft>
                <a:spcPts val="0"/>
              </a:spcAft>
              <a:buSzPts val="1400"/>
              <a:buChar char="･"/>
              <a:defRPr/>
            </a:lvl4pPr>
            <a:lvl5pPr indent="-317500" lvl="4" marL="2286000" rtl="0">
              <a:lnSpc>
                <a:spcPct val="135000"/>
              </a:lnSpc>
              <a:spcBef>
                <a:spcPts val="800"/>
              </a:spcBef>
              <a:spcAft>
                <a:spcPts val="0"/>
              </a:spcAft>
              <a:buSzPts val="1400"/>
              <a:buChar char="･"/>
              <a:defRPr/>
            </a:lvl5pPr>
            <a:lvl6pPr indent="-317500" lvl="5" marL="2743200" rtl="0">
              <a:lnSpc>
                <a:spcPct val="135000"/>
              </a:lnSpc>
              <a:spcBef>
                <a:spcPts val="800"/>
              </a:spcBef>
              <a:spcAft>
                <a:spcPts val="0"/>
              </a:spcAft>
              <a:buSzPts val="1400"/>
              <a:buChar char="･"/>
              <a:defRPr/>
            </a:lvl6pPr>
            <a:lvl7pPr indent="-317500" lvl="6" marL="3200400" rtl="0">
              <a:lnSpc>
                <a:spcPct val="135000"/>
              </a:lnSpc>
              <a:spcBef>
                <a:spcPts val="800"/>
              </a:spcBef>
              <a:spcAft>
                <a:spcPts val="0"/>
              </a:spcAft>
              <a:buSzPts val="1400"/>
              <a:buChar char="･"/>
              <a:defRPr/>
            </a:lvl7pPr>
            <a:lvl8pPr indent="-317500" lvl="7" marL="3657600" rtl="0">
              <a:lnSpc>
                <a:spcPct val="135000"/>
              </a:lnSpc>
              <a:spcBef>
                <a:spcPts val="800"/>
              </a:spcBef>
              <a:spcAft>
                <a:spcPts val="0"/>
              </a:spcAft>
              <a:buSzPts val="1400"/>
              <a:buChar char="･"/>
              <a:defRPr/>
            </a:lvl8pPr>
            <a:lvl9pPr indent="-317500" lvl="8" marL="4114800" rtl="0">
              <a:lnSpc>
                <a:spcPct val="135000"/>
              </a:lnSpc>
              <a:spcBef>
                <a:spcPts val="800"/>
              </a:spcBef>
              <a:spcAft>
                <a:spcPts val="800"/>
              </a:spcAft>
              <a:buSzPts val="1400"/>
              <a:buChar char="･"/>
              <a:defRPr/>
            </a:lvl9pPr>
          </a:lstStyle>
          <a:p/>
        </p:txBody>
      </p:sp>
      <p:sp>
        <p:nvSpPr>
          <p:cNvPr id="435" name="Google Shape;435;p54"/>
          <p:cNvSpPr txBox="1"/>
          <p:nvPr>
            <p:ph idx="3" type="body"/>
          </p:nvPr>
        </p:nvSpPr>
        <p:spPr>
          <a:xfrm>
            <a:off x="4777069" y="1718381"/>
            <a:ext cx="3703200" cy="2795400"/>
          </a:xfrm>
          <a:prstGeom prst="rect">
            <a:avLst/>
          </a:prstGeom>
        </p:spPr>
        <p:txBody>
          <a:bodyPr anchorCtr="0" anchor="t" bIns="0" lIns="0" spcFirstLastPara="1" rIns="0" wrap="square" tIns="0">
            <a:noAutofit/>
          </a:bodyPr>
          <a:lstStyle>
            <a:lvl1pPr indent="-317500" lvl="0" marL="457200" rtl="0">
              <a:lnSpc>
                <a:spcPct val="135000"/>
              </a:lnSpc>
              <a:spcBef>
                <a:spcPts val="800"/>
              </a:spcBef>
              <a:spcAft>
                <a:spcPts val="0"/>
              </a:spcAft>
              <a:buSzPts val="1400"/>
              <a:buChar char="▸"/>
              <a:defRPr/>
            </a:lvl1pPr>
            <a:lvl2pPr indent="-317500" lvl="1" marL="914400" rtl="0">
              <a:lnSpc>
                <a:spcPct val="135000"/>
              </a:lnSpc>
              <a:spcBef>
                <a:spcPts val="800"/>
              </a:spcBef>
              <a:spcAft>
                <a:spcPts val="0"/>
              </a:spcAft>
              <a:buSzPts val="1400"/>
              <a:buChar char="･"/>
              <a:defRPr/>
            </a:lvl2pPr>
            <a:lvl3pPr indent="-317500" lvl="2" marL="1371600" rtl="0">
              <a:lnSpc>
                <a:spcPct val="135000"/>
              </a:lnSpc>
              <a:spcBef>
                <a:spcPts val="800"/>
              </a:spcBef>
              <a:spcAft>
                <a:spcPts val="0"/>
              </a:spcAft>
              <a:buSzPts val="1400"/>
              <a:buChar char="･"/>
              <a:defRPr/>
            </a:lvl3pPr>
            <a:lvl4pPr indent="-317500" lvl="3" marL="1828800" rtl="0">
              <a:lnSpc>
                <a:spcPct val="135000"/>
              </a:lnSpc>
              <a:spcBef>
                <a:spcPts val="800"/>
              </a:spcBef>
              <a:spcAft>
                <a:spcPts val="0"/>
              </a:spcAft>
              <a:buSzPts val="1400"/>
              <a:buChar char="･"/>
              <a:defRPr/>
            </a:lvl4pPr>
            <a:lvl5pPr indent="-317500" lvl="4" marL="2286000" rtl="0">
              <a:lnSpc>
                <a:spcPct val="135000"/>
              </a:lnSpc>
              <a:spcBef>
                <a:spcPts val="800"/>
              </a:spcBef>
              <a:spcAft>
                <a:spcPts val="0"/>
              </a:spcAft>
              <a:buSzPts val="1400"/>
              <a:buChar char="･"/>
              <a:defRPr/>
            </a:lvl5pPr>
            <a:lvl6pPr indent="-317500" lvl="5" marL="2743200" rtl="0">
              <a:lnSpc>
                <a:spcPct val="135000"/>
              </a:lnSpc>
              <a:spcBef>
                <a:spcPts val="800"/>
              </a:spcBef>
              <a:spcAft>
                <a:spcPts val="0"/>
              </a:spcAft>
              <a:buSzPts val="1400"/>
              <a:buChar char="･"/>
              <a:defRPr/>
            </a:lvl6pPr>
            <a:lvl7pPr indent="-317500" lvl="6" marL="3200400" rtl="0">
              <a:lnSpc>
                <a:spcPct val="135000"/>
              </a:lnSpc>
              <a:spcBef>
                <a:spcPts val="800"/>
              </a:spcBef>
              <a:spcAft>
                <a:spcPts val="0"/>
              </a:spcAft>
              <a:buSzPts val="1400"/>
              <a:buChar char="･"/>
              <a:defRPr/>
            </a:lvl7pPr>
            <a:lvl8pPr indent="-317500" lvl="7" marL="3657600" rtl="0">
              <a:lnSpc>
                <a:spcPct val="135000"/>
              </a:lnSpc>
              <a:spcBef>
                <a:spcPts val="800"/>
              </a:spcBef>
              <a:spcAft>
                <a:spcPts val="0"/>
              </a:spcAft>
              <a:buSzPts val="1400"/>
              <a:buChar char="･"/>
              <a:defRPr/>
            </a:lvl8pPr>
            <a:lvl9pPr indent="-317500" lvl="8" marL="4114800" rtl="0">
              <a:lnSpc>
                <a:spcPct val="135000"/>
              </a:lnSpc>
              <a:spcBef>
                <a:spcPts val="800"/>
              </a:spcBef>
              <a:spcAft>
                <a:spcPts val="800"/>
              </a:spcAft>
              <a:buSzPts val="1400"/>
              <a:buChar char="･"/>
              <a:defRPr/>
            </a:lvl9pPr>
          </a:lstStyle>
          <a:p/>
        </p:txBody>
      </p:sp>
      <p:sp>
        <p:nvSpPr>
          <p:cNvPr id="436" name="Google Shape;436;p54"/>
          <p:cNvSpPr txBox="1"/>
          <p:nvPr>
            <p:ph idx="4"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9pPr>
          </a:lstStyle>
          <a:p/>
        </p:txBody>
      </p:sp>
      <p:sp>
        <p:nvSpPr>
          <p:cNvPr id="437" name="Google Shape;437;p54"/>
          <p:cNvSpPr txBox="1"/>
          <p:nvPr>
            <p:ph type="title"/>
          </p:nvPr>
        </p:nvSpPr>
        <p:spPr>
          <a:xfrm>
            <a:off x="663788" y="82526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1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sp>
        <p:nvSpPr>
          <p:cNvPr id="438" name="Google Shape;438;p54"/>
          <p:cNvSpPr txBox="1"/>
          <p:nvPr>
            <p:ph idx="5" type="subTitle"/>
          </p:nvPr>
        </p:nvSpPr>
        <p:spPr>
          <a:xfrm>
            <a:off x="663844" y="1240163"/>
            <a:ext cx="7816500" cy="2190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image and column body">
  <p:cSld name="CUSTOM_4_17_1_1">
    <p:spTree>
      <p:nvGrpSpPr>
        <p:cNvPr id="439" name="Shape 439"/>
        <p:cNvGrpSpPr/>
        <p:nvPr/>
      </p:nvGrpSpPr>
      <p:grpSpPr>
        <a:xfrm>
          <a:off x="0" y="0"/>
          <a:ext cx="0" cy="0"/>
          <a:chOff x="0" y="0"/>
          <a:chExt cx="0" cy="0"/>
        </a:xfrm>
      </p:grpSpPr>
      <p:cxnSp>
        <p:nvCxnSpPr>
          <p:cNvPr id="440" name="Google Shape;440;p55"/>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441" name="Google Shape;441;p55"/>
          <p:cNvCxnSpPr/>
          <p:nvPr/>
        </p:nvCxnSpPr>
        <p:spPr>
          <a:xfrm rot="10800000">
            <a:off x="335825" y="4801200"/>
            <a:ext cx="0" cy="342300"/>
          </a:xfrm>
          <a:prstGeom prst="straightConnector1">
            <a:avLst/>
          </a:prstGeom>
          <a:noFill/>
          <a:ln cap="flat" cmpd="sng" w="9525">
            <a:solidFill>
              <a:schemeClr val="accent1"/>
            </a:solidFill>
            <a:prstDash val="solid"/>
            <a:round/>
            <a:headEnd len="med" w="med" type="none"/>
            <a:tailEnd len="med" w="med" type="none"/>
          </a:ln>
        </p:spPr>
      </p:cxnSp>
      <p:sp>
        <p:nvSpPr>
          <p:cNvPr id="442" name="Google Shape;442;p55"/>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443" name="Google Shape;443;p55"/>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444" name="Google Shape;444;p55"/>
          <p:cNvSpPr txBox="1"/>
          <p:nvPr>
            <p:ph idx="1" type="subTitle"/>
          </p:nvPr>
        </p:nvSpPr>
        <p:spPr>
          <a:xfrm>
            <a:off x="663788" y="4627163"/>
            <a:ext cx="6001800" cy="4200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
        <p:nvSpPr>
          <p:cNvPr id="445" name="Google Shape;445;p55"/>
          <p:cNvSpPr txBox="1"/>
          <p:nvPr>
            <p:ph idx="2" type="body"/>
          </p:nvPr>
        </p:nvSpPr>
        <p:spPr>
          <a:xfrm>
            <a:off x="4777069" y="1718381"/>
            <a:ext cx="3703200" cy="2795400"/>
          </a:xfrm>
          <a:prstGeom prst="rect">
            <a:avLst/>
          </a:prstGeom>
        </p:spPr>
        <p:txBody>
          <a:bodyPr anchorCtr="0" anchor="t" bIns="0" lIns="0" spcFirstLastPara="1" rIns="0" wrap="square" tIns="0">
            <a:noAutofit/>
          </a:bodyPr>
          <a:lstStyle>
            <a:lvl1pPr indent="-317500" lvl="0" marL="457200" rtl="0">
              <a:lnSpc>
                <a:spcPct val="135000"/>
              </a:lnSpc>
              <a:spcBef>
                <a:spcPts val="800"/>
              </a:spcBef>
              <a:spcAft>
                <a:spcPts val="0"/>
              </a:spcAft>
              <a:buSzPts val="1400"/>
              <a:buChar char="▸"/>
              <a:defRPr/>
            </a:lvl1pPr>
            <a:lvl2pPr indent="-317500" lvl="1" marL="914400" rtl="0">
              <a:lnSpc>
                <a:spcPct val="135000"/>
              </a:lnSpc>
              <a:spcBef>
                <a:spcPts val="800"/>
              </a:spcBef>
              <a:spcAft>
                <a:spcPts val="0"/>
              </a:spcAft>
              <a:buSzPts val="1400"/>
              <a:buChar char="･"/>
              <a:defRPr/>
            </a:lvl2pPr>
            <a:lvl3pPr indent="-317500" lvl="2" marL="1371600" rtl="0">
              <a:lnSpc>
                <a:spcPct val="135000"/>
              </a:lnSpc>
              <a:spcBef>
                <a:spcPts val="800"/>
              </a:spcBef>
              <a:spcAft>
                <a:spcPts val="0"/>
              </a:spcAft>
              <a:buSzPts val="1400"/>
              <a:buChar char="･"/>
              <a:defRPr/>
            </a:lvl3pPr>
            <a:lvl4pPr indent="-317500" lvl="3" marL="1828800" rtl="0">
              <a:lnSpc>
                <a:spcPct val="135000"/>
              </a:lnSpc>
              <a:spcBef>
                <a:spcPts val="800"/>
              </a:spcBef>
              <a:spcAft>
                <a:spcPts val="0"/>
              </a:spcAft>
              <a:buSzPts val="1400"/>
              <a:buChar char="･"/>
              <a:defRPr/>
            </a:lvl4pPr>
            <a:lvl5pPr indent="-317500" lvl="4" marL="2286000" rtl="0">
              <a:lnSpc>
                <a:spcPct val="135000"/>
              </a:lnSpc>
              <a:spcBef>
                <a:spcPts val="800"/>
              </a:spcBef>
              <a:spcAft>
                <a:spcPts val="0"/>
              </a:spcAft>
              <a:buSzPts val="1400"/>
              <a:buChar char="･"/>
              <a:defRPr/>
            </a:lvl5pPr>
            <a:lvl6pPr indent="-317500" lvl="5" marL="2743200" rtl="0">
              <a:lnSpc>
                <a:spcPct val="135000"/>
              </a:lnSpc>
              <a:spcBef>
                <a:spcPts val="800"/>
              </a:spcBef>
              <a:spcAft>
                <a:spcPts val="0"/>
              </a:spcAft>
              <a:buSzPts val="1400"/>
              <a:buChar char="･"/>
              <a:defRPr/>
            </a:lvl6pPr>
            <a:lvl7pPr indent="-317500" lvl="6" marL="3200400" rtl="0">
              <a:lnSpc>
                <a:spcPct val="135000"/>
              </a:lnSpc>
              <a:spcBef>
                <a:spcPts val="800"/>
              </a:spcBef>
              <a:spcAft>
                <a:spcPts val="0"/>
              </a:spcAft>
              <a:buSzPts val="1400"/>
              <a:buChar char="･"/>
              <a:defRPr/>
            </a:lvl7pPr>
            <a:lvl8pPr indent="-317500" lvl="7" marL="3657600" rtl="0">
              <a:lnSpc>
                <a:spcPct val="135000"/>
              </a:lnSpc>
              <a:spcBef>
                <a:spcPts val="800"/>
              </a:spcBef>
              <a:spcAft>
                <a:spcPts val="0"/>
              </a:spcAft>
              <a:buSzPts val="1400"/>
              <a:buChar char="･"/>
              <a:defRPr/>
            </a:lvl8pPr>
            <a:lvl9pPr indent="-317500" lvl="8" marL="4114800" rtl="0">
              <a:lnSpc>
                <a:spcPct val="135000"/>
              </a:lnSpc>
              <a:spcBef>
                <a:spcPts val="800"/>
              </a:spcBef>
              <a:spcAft>
                <a:spcPts val="800"/>
              </a:spcAft>
              <a:buSzPts val="1400"/>
              <a:buChar char="･"/>
              <a:defRPr/>
            </a:lvl9pPr>
          </a:lstStyle>
          <a:p/>
        </p:txBody>
      </p:sp>
      <p:sp>
        <p:nvSpPr>
          <p:cNvPr id="446" name="Google Shape;446;p55"/>
          <p:cNvSpPr txBox="1"/>
          <p:nvPr>
            <p:ph idx="3"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9pPr>
          </a:lstStyle>
          <a:p/>
        </p:txBody>
      </p:sp>
      <p:sp>
        <p:nvSpPr>
          <p:cNvPr id="447" name="Google Shape;447;p55"/>
          <p:cNvSpPr txBox="1"/>
          <p:nvPr>
            <p:ph type="title"/>
          </p:nvPr>
        </p:nvSpPr>
        <p:spPr>
          <a:xfrm>
            <a:off x="663788" y="82526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1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sp>
        <p:nvSpPr>
          <p:cNvPr id="448" name="Google Shape;448;p55"/>
          <p:cNvSpPr txBox="1"/>
          <p:nvPr>
            <p:ph idx="4" type="subTitle"/>
          </p:nvPr>
        </p:nvSpPr>
        <p:spPr>
          <a:xfrm>
            <a:off x="663844" y="1240163"/>
            <a:ext cx="7816500" cy="2190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meline vertical">
  <p:cSld name="CUSTOM_4_16">
    <p:spTree>
      <p:nvGrpSpPr>
        <p:cNvPr id="449" name="Shape 449"/>
        <p:cNvGrpSpPr/>
        <p:nvPr/>
      </p:nvGrpSpPr>
      <p:grpSpPr>
        <a:xfrm>
          <a:off x="0" y="0"/>
          <a:ext cx="0" cy="0"/>
          <a:chOff x="0" y="0"/>
          <a:chExt cx="0" cy="0"/>
        </a:xfrm>
      </p:grpSpPr>
      <p:sp>
        <p:nvSpPr>
          <p:cNvPr id="450" name="Google Shape;450;p56"/>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p:txBody>
      </p:sp>
      <p:cxnSp>
        <p:nvCxnSpPr>
          <p:cNvPr id="451" name="Google Shape;451;p56"/>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452" name="Google Shape;452;p56"/>
          <p:cNvCxnSpPr/>
          <p:nvPr/>
        </p:nvCxnSpPr>
        <p:spPr>
          <a:xfrm rot="10800000">
            <a:off x="335825" y="4801200"/>
            <a:ext cx="0" cy="342300"/>
          </a:xfrm>
          <a:prstGeom prst="straightConnector1">
            <a:avLst/>
          </a:prstGeom>
          <a:noFill/>
          <a:ln cap="flat" cmpd="sng" w="9525">
            <a:solidFill>
              <a:schemeClr val="accent1"/>
            </a:solidFill>
            <a:prstDash val="solid"/>
            <a:round/>
            <a:headEnd len="med" w="med" type="none"/>
            <a:tailEnd len="med" w="med" type="none"/>
          </a:ln>
        </p:spPr>
      </p:cxnSp>
      <p:sp>
        <p:nvSpPr>
          <p:cNvPr id="453" name="Google Shape;453;p56"/>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454" name="Google Shape;454;p56"/>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455" name="Google Shape;455;p56"/>
          <p:cNvSpPr txBox="1"/>
          <p:nvPr>
            <p:ph idx="2" type="subTitle"/>
          </p:nvPr>
        </p:nvSpPr>
        <p:spPr>
          <a:xfrm>
            <a:off x="663788" y="4627163"/>
            <a:ext cx="6001800" cy="4200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cxnSp>
        <p:nvCxnSpPr>
          <p:cNvPr id="456" name="Google Shape;456;p56"/>
          <p:cNvCxnSpPr/>
          <p:nvPr/>
        </p:nvCxnSpPr>
        <p:spPr>
          <a:xfrm>
            <a:off x="3109811" y="-5512"/>
            <a:ext cx="0" cy="5154600"/>
          </a:xfrm>
          <a:prstGeom prst="straightConnector1">
            <a:avLst/>
          </a:prstGeom>
          <a:noFill/>
          <a:ln cap="flat" cmpd="sng" w="28575">
            <a:solidFill>
              <a:srgbClr val="D5D5D5"/>
            </a:solidFill>
            <a:prstDash val="solid"/>
            <a:round/>
            <a:headEnd len="med" w="med" type="none"/>
            <a:tailEnd len="med" w="med" type="none"/>
          </a:ln>
        </p:spPr>
      </p:cxnSp>
      <p:sp>
        <p:nvSpPr>
          <p:cNvPr id="457" name="Google Shape;457;p56"/>
          <p:cNvSpPr txBox="1"/>
          <p:nvPr>
            <p:ph idx="3" type="subTitle"/>
          </p:nvPr>
        </p:nvSpPr>
        <p:spPr>
          <a:xfrm>
            <a:off x="3350831" y="1374657"/>
            <a:ext cx="3836700" cy="484200"/>
          </a:xfrm>
          <a:prstGeom prst="rect">
            <a:avLst/>
          </a:prstGeom>
        </p:spPr>
        <p:txBody>
          <a:bodyPr anchorCtr="0" anchor="t" bIns="0" lIns="0" spcFirstLastPara="1" rIns="0" wrap="square" tIns="0">
            <a:noAutofit/>
          </a:bodyPr>
          <a:lstStyle>
            <a:lvl1pPr lvl="0" rtl="0">
              <a:spcBef>
                <a:spcPts val="0"/>
              </a:spcBef>
              <a:spcAft>
                <a:spcPts val="0"/>
              </a:spcAft>
              <a:buNone/>
              <a:defRPr sz="1100"/>
            </a:lvl1pPr>
            <a:lvl2pPr lvl="1" rtl="0">
              <a:spcBef>
                <a:spcPts val="0"/>
              </a:spcBef>
              <a:spcAft>
                <a:spcPts val="0"/>
              </a:spcAft>
              <a:buNone/>
              <a:defRPr sz="1100"/>
            </a:lvl2pPr>
            <a:lvl3pPr lvl="2" rtl="0">
              <a:spcBef>
                <a:spcPts val="0"/>
              </a:spcBef>
              <a:spcAft>
                <a:spcPts val="0"/>
              </a:spcAft>
              <a:buNone/>
              <a:defRPr sz="1100"/>
            </a:lvl3pPr>
            <a:lvl4pPr lvl="3" rtl="0">
              <a:spcBef>
                <a:spcPts val="0"/>
              </a:spcBef>
              <a:spcAft>
                <a:spcPts val="0"/>
              </a:spcAft>
              <a:buNone/>
              <a:defRPr sz="1100"/>
            </a:lvl4pPr>
            <a:lvl5pPr lvl="4" rtl="0">
              <a:spcBef>
                <a:spcPts val="0"/>
              </a:spcBef>
              <a:spcAft>
                <a:spcPts val="0"/>
              </a:spcAft>
              <a:buNone/>
              <a:defRPr sz="1100"/>
            </a:lvl5pPr>
            <a:lvl6pPr lvl="5" rtl="0">
              <a:spcBef>
                <a:spcPts val="0"/>
              </a:spcBef>
              <a:spcAft>
                <a:spcPts val="0"/>
              </a:spcAft>
              <a:buNone/>
              <a:defRPr sz="1100"/>
            </a:lvl6pPr>
            <a:lvl7pPr lvl="6" rtl="0">
              <a:spcBef>
                <a:spcPts val="0"/>
              </a:spcBef>
              <a:spcAft>
                <a:spcPts val="0"/>
              </a:spcAft>
              <a:buNone/>
              <a:defRPr sz="1100"/>
            </a:lvl7pPr>
            <a:lvl8pPr lvl="7" rtl="0">
              <a:spcBef>
                <a:spcPts val="0"/>
              </a:spcBef>
              <a:spcAft>
                <a:spcPts val="0"/>
              </a:spcAft>
              <a:buNone/>
              <a:defRPr sz="1100"/>
            </a:lvl8pPr>
            <a:lvl9pPr lvl="8" rtl="0">
              <a:spcBef>
                <a:spcPts val="0"/>
              </a:spcBef>
              <a:spcAft>
                <a:spcPts val="0"/>
              </a:spcAft>
              <a:buNone/>
              <a:defRPr sz="1100"/>
            </a:lvl9pPr>
          </a:lstStyle>
          <a:p/>
        </p:txBody>
      </p:sp>
      <p:sp>
        <p:nvSpPr>
          <p:cNvPr id="458" name="Google Shape;458;p56"/>
          <p:cNvSpPr txBox="1"/>
          <p:nvPr>
            <p:ph idx="4" type="subTitle"/>
          </p:nvPr>
        </p:nvSpPr>
        <p:spPr>
          <a:xfrm>
            <a:off x="3350831" y="1080975"/>
            <a:ext cx="3404100" cy="2241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sz="1100">
                <a:latin typeface="Red Hat Display Medium"/>
                <a:ea typeface="Red Hat Display Medium"/>
                <a:cs typeface="Red Hat Display Medium"/>
                <a:sym typeface="Red Hat Display Medium"/>
              </a:defRPr>
            </a:lvl1pPr>
            <a:lvl2pPr lvl="1" rtl="0">
              <a:lnSpc>
                <a:spcPct val="100000"/>
              </a:lnSpc>
              <a:spcBef>
                <a:spcPts val="0"/>
              </a:spcBef>
              <a:spcAft>
                <a:spcPts val="0"/>
              </a:spcAft>
              <a:buNone/>
              <a:defRPr>
                <a:latin typeface="Red Hat Display Medium"/>
                <a:ea typeface="Red Hat Display Medium"/>
                <a:cs typeface="Red Hat Display Medium"/>
                <a:sym typeface="Red Hat Display Medium"/>
              </a:defRPr>
            </a:lvl2pPr>
            <a:lvl3pPr lvl="2" rtl="0">
              <a:lnSpc>
                <a:spcPct val="100000"/>
              </a:lnSpc>
              <a:spcBef>
                <a:spcPts val="0"/>
              </a:spcBef>
              <a:spcAft>
                <a:spcPts val="0"/>
              </a:spcAft>
              <a:buNone/>
              <a:defRPr>
                <a:latin typeface="Red Hat Display Medium"/>
                <a:ea typeface="Red Hat Display Medium"/>
                <a:cs typeface="Red Hat Display Medium"/>
                <a:sym typeface="Red Hat Display Medium"/>
              </a:defRPr>
            </a:lvl3pPr>
            <a:lvl4pPr lvl="3" rtl="0">
              <a:lnSpc>
                <a:spcPct val="100000"/>
              </a:lnSpc>
              <a:spcBef>
                <a:spcPts val="0"/>
              </a:spcBef>
              <a:spcAft>
                <a:spcPts val="0"/>
              </a:spcAft>
              <a:buNone/>
              <a:defRPr>
                <a:latin typeface="Red Hat Display Medium"/>
                <a:ea typeface="Red Hat Display Medium"/>
                <a:cs typeface="Red Hat Display Medium"/>
                <a:sym typeface="Red Hat Display Medium"/>
              </a:defRPr>
            </a:lvl4pPr>
            <a:lvl5pPr lvl="4" rtl="0">
              <a:lnSpc>
                <a:spcPct val="100000"/>
              </a:lnSpc>
              <a:spcBef>
                <a:spcPts val="0"/>
              </a:spcBef>
              <a:spcAft>
                <a:spcPts val="0"/>
              </a:spcAft>
              <a:buNone/>
              <a:defRPr>
                <a:latin typeface="Red Hat Display Medium"/>
                <a:ea typeface="Red Hat Display Medium"/>
                <a:cs typeface="Red Hat Display Medium"/>
                <a:sym typeface="Red Hat Display Medium"/>
              </a:defRPr>
            </a:lvl5pPr>
            <a:lvl6pPr lvl="5" rtl="0">
              <a:lnSpc>
                <a:spcPct val="100000"/>
              </a:lnSpc>
              <a:spcBef>
                <a:spcPts val="0"/>
              </a:spcBef>
              <a:spcAft>
                <a:spcPts val="0"/>
              </a:spcAft>
              <a:buNone/>
              <a:defRPr>
                <a:latin typeface="Red Hat Display Medium"/>
                <a:ea typeface="Red Hat Display Medium"/>
                <a:cs typeface="Red Hat Display Medium"/>
                <a:sym typeface="Red Hat Display Medium"/>
              </a:defRPr>
            </a:lvl6pPr>
            <a:lvl7pPr lvl="6" rtl="0">
              <a:lnSpc>
                <a:spcPct val="100000"/>
              </a:lnSpc>
              <a:spcBef>
                <a:spcPts val="0"/>
              </a:spcBef>
              <a:spcAft>
                <a:spcPts val="0"/>
              </a:spcAft>
              <a:buNone/>
              <a:defRPr>
                <a:latin typeface="Red Hat Display Medium"/>
                <a:ea typeface="Red Hat Display Medium"/>
                <a:cs typeface="Red Hat Display Medium"/>
                <a:sym typeface="Red Hat Display Medium"/>
              </a:defRPr>
            </a:lvl7pPr>
            <a:lvl8pPr lvl="7" rtl="0">
              <a:lnSpc>
                <a:spcPct val="100000"/>
              </a:lnSpc>
              <a:spcBef>
                <a:spcPts val="0"/>
              </a:spcBef>
              <a:spcAft>
                <a:spcPts val="0"/>
              </a:spcAft>
              <a:buNone/>
              <a:defRPr>
                <a:latin typeface="Red Hat Display Medium"/>
                <a:ea typeface="Red Hat Display Medium"/>
                <a:cs typeface="Red Hat Display Medium"/>
                <a:sym typeface="Red Hat Display Medium"/>
              </a:defRPr>
            </a:lvl8pPr>
            <a:lvl9pPr lvl="8" rtl="0">
              <a:lnSpc>
                <a:spcPct val="100000"/>
              </a:lnSpc>
              <a:spcBef>
                <a:spcPts val="0"/>
              </a:spcBef>
              <a:spcAft>
                <a:spcPts val="0"/>
              </a:spcAft>
              <a:buNone/>
              <a:defRPr>
                <a:latin typeface="Red Hat Display Medium"/>
                <a:ea typeface="Red Hat Display Medium"/>
                <a:cs typeface="Red Hat Display Medium"/>
                <a:sym typeface="Red Hat Display Medium"/>
              </a:defRPr>
            </a:lvl9pPr>
          </a:lstStyle>
          <a:p/>
        </p:txBody>
      </p:sp>
      <p:sp>
        <p:nvSpPr>
          <p:cNvPr id="459" name="Google Shape;459;p56"/>
          <p:cNvSpPr txBox="1"/>
          <p:nvPr>
            <p:ph idx="5" type="subTitle"/>
          </p:nvPr>
        </p:nvSpPr>
        <p:spPr>
          <a:xfrm>
            <a:off x="2521875" y="1374657"/>
            <a:ext cx="517500" cy="176100"/>
          </a:xfrm>
          <a:prstGeom prst="rect">
            <a:avLst/>
          </a:prstGeom>
        </p:spPr>
        <p:txBody>
          <a:bodyPr anchorCtr="0" anchor="t" bIns="0" lIns="0" spcFirstLastPara="1" rIns="0" wrap="square" tIns="0">
            <a:noAutofit/>
          </a:bodyPr>
          <a:lstStyle>
            <a:lvl1pPr lvl="0" rtl="0" algn="ctr">
              <a:spcBef>
                <a:spcPts val="0"/>
              </a:spcBef>
              <a:spcAft>
                <a:spcPts val="0"/>
              </a:spcAft>
              <a:buNone/>
              <a:defRPr sz="1100"/>
            </a:lvl1pPr>
            <a:lvl2pPr lvl="1" rtl="0" algn="ctr">
              <a:spcBef>
                <a:spcPts val="0"/>
              </a:spcBef>
              <a:spcAft>
                <a:spcPts val="0"/>
              </a:spcAft>
              <a:buNone/>
              <a:defRPr sz="1100"/>
            </a:lvl2pPr>
            <a:lvl3pPr lvl="2" rtl="0" algn="ctr">
              <a:spcBef>
                <a:spcPts val="0"/>
              </a:spcBef>
              <a:spcAft>
                <a:spcPts val="0"/>
              </a:spcAft>
              <a:buNone/>
              <a:defRPr sz="1100"/>
            </a:lvl3pPr>
            <a:lvl4pPr lvl="3" rtl="0" algn="ctr">
              <a:spcBef>
                <a:spcPts val="0"/>
              </a:spcBef>
              <a:spcAft>
                <a:spcPts val="0"/>
              </a:spcAft>
              <a:buNone/>
              <a:defRPr sz="1100"/>
            </a:lvl4pPr>
            <a:lvl5pPr lvl="4" rtl="0" algn="ctr">
              <a:spcBef>
                <a:spcPts val="0"/>
              </a:spcBef>
              <a:spcAft>
                <a:spcPts val="0"/>
              </a:spcAft>
              <a:buNone/>
              <a:defRPr sz="1100"/>
            </a:lvl5pPr>
            <a:lvl6pPr lvl="5" rtl="0" algn="ctr">
              <a:spcBef>
                <a:spcPts val="0"/>
              </a:spcBef>
              <a:spcAft>
                <a:spcPts val="0"/>
              </a:spcAft>
              <a:buNone/>
              <a:defRPr sz="1100"/>
            </a:lvl6pPr>
            <a:lvl7pPr lvl="6" rtl="0" algn="ctr">
              <a:spcBef>
                <a:spcPts val="0"/>
              </a:spcBef>
              <a:spcAft>
                <a:spcPts val="0"/>
              </a:spcAft>
              <a:buNone/>
              <a:defRPr sz="1100"/>
            </a:lvl7pPr>
            <a:lvl8pPr lvl="7" rtl="0" algn="ctr">
              <a:spcBef>
                <a:spcPts val="0"/>
              </a:spcBef>
              <a:spcAft>
                <a:spcPts val="0"/>
              </a:spcAft>
              <a:buNone/>
              <a:defRPr sz="1100"/>
            </a:lvl8pPr>
            <a:lvl9pPr lvl="8" rtl="0" algn="ctr">
              <a:spcBef>
                <a:spcPts val="0"/>
              </a:spcBef>
              <a:spcAft>
                <a:spcPts val="0"/>
              </a:spcAft>
              <a:buNone/>
              <a:defRPr sz="1100"/>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meline horizontal">
  <p:cSld name="CUSTOM_4_15">
    <p:spTree>
      <p:nvGrpSpPr>
        <p:cNvPr id="460" name="Shape 460"/>
        <p:cNvGrpSpPr/>
        <p:nvPr/>
      </p:nvGrpSpPr>
      <p:grpSpPr>
        <a:xfrm>
          <a:off x="0" y="0"/>
          <a:ext cx="0" cy="0"/>
          <a:chOff x="0" y="0"/>
          <a:chExt cx="0" cy="0"/>
        </a:xfrm>
      </p:grpSpPr>
      <p:cxnSp>
        <p:nvCxnSpPr>
          <p:cNvPr id="461" name="Google Shape;461;p57"/>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462" name="Google Shape;462;p57"/>
          <p:cNvCxnSpPr/>
          <p:nvPr/>
        </p:nvCxnSpPr>
        <p:spPr>
          <a:xfrm rot="10800000">
            <a:off x="335825" y="4801200"/>
            <a:ext cx="0" cy="342300"/>
          </a:xfrm>
          <a:prstGeom prst="straightConnector1">
            <a:avLst/>
          </a:prstGeom>
          <a:noFill/>
          <a:ln cap="flat" cmpd="sng" w="9525">
            <a:solidFill>
              <a:schemeClr val="accent1"/>
            </a:solidFill>
            <a:prstDash val="solid"/>
            <a:round/>
            <a:headEnd len="med" w="med" type="none"/>
            <a:tailEnd len="med" w="med" type="none"/>
          </a:ln>
        </p:spPr>
      </p:cxnSp>
      <p:sp>
        <p:nvSpPr>
          <p:cNvPr id="463" name="Google Shape;463;p57"/>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464" name="Google Shape;464;p57"/>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465" name="Google Shape;465;p57"/>
          <p:cNvSpPr txBox="1"/>
          <p:nvPr>
            <p:ph idx="1" type="subTitle"/>
          </p:nvPr>
        </p:nvSpPr>
        <p:spPr>
          <a:xfrm>
            <a:off x="663788" y="4627163"/>
            <a:ext cx="6001800" cy="4200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
        <p:nvSpPr>
          <p:cNvPr id="466" name="Google Shape;466;p57"/>
          <p:cNvSpPr txBox="1"/>
          <p:nvPr>
            <p:ph idx="2" type="subTitle"/>
          </p:nvPr>
        </p:nvSpPr>
        <p:spPr>
          <a:xfrm>
            <a:off x="1531819" y="1873120"/>
            <a:ext cx="1580100" cy="2844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900">
                <a:latin typeface="Red Hat Display Medium"/>
                <a:ea typeface="Red Hat Display Medium"/>
                <a:cs typeface="Red Hat Display Medium"/>
                <a:sym typeface="Red Hat Display Medium"/>
              </a:defRPr>
            </a:lvl1pPr>
            <a:lvl2pPr lvl="1" rtl="0">
              <a:lnSpc>
                <a:spcPct val="115000"/>
              </a:lnSpc>
              <a:spcBef>
                <a:spcPts val="0"/>
              </a:spcBef>
              <a:spcAft>
                <a:spcPts val="0"/>
              </a:spcAft>
              <a:buNone/>
              <a:defRPr sz="900">
                <a:latin typeface="Red Hat Display Medium"/>
                <a:ea typeface="Red Hat Display Medium"/>
                <a:cs typeface="Red Hat Display Medium"/>
                <a:sym typeface="Red Hat Display Medium"/>
              </a:defRPr>
            </a:lvl2pPr>
            <a:lvl3pPr lvl="2" rtl="0">
              <a:lnSpc>
                <a:spcPct val="115000"/>
              </a:lnSpc>
              <a:spcBef>
                <a:spcPts val="0"/>
              </a:spcBef>
              <a:spcAft>
                <a:spcPts val="0"/>
              </a:spcAft>
              <a:buNone/>
              <a:defRPr sz="900">
                <a:latin typeface="Red Hat Display Medium"/>
                <a:ea typeface="Red Hat Display Medium"/>
                <a:cs typeface="Red Hat Display Medium"/>
                <a:sym typeface="Red Hat Display Medium"/>
              </a:defRPr>
            </a:lvl3pPr>
            <a:lvl4pPr lvl="3" rtl="0">
              <a:lnSpc>
                <a:spcPct val="115000"/>
              </a:lnSpc>
              <a:spcBef>
                <a:spcPts val="0"/>
              </a:spcBef>
              <a:spcAft>
                <a:spcPts val="0"/>
              </a:spcAft>
              <a:buNone/>
              <a:defRPr sz="900">
                <a:latin typeface="Red Hat Display Medium"/>
                <a:ea typeface="Red Hat Display Medium"/>
                <a:cs typeface="Red Hat Display Medium"/>
                <a:sym typeface="Red Hat Display Medium"/>
              </a:defRPr>
            </a:lvl4pPr>
            <a:lvl5pPr lvl="4" rtl="0">
              <a:lnSpc>
                <a:spcPct val="115000"/>
              </a:lnSpc>
              <a:spcBef>
                <a:spcPts val="0"/>
              </a:spcBef>
              <a:spcAft>
                <a:spcPts val="0"/>
              </a:spcAft>
              <a:buNone/>
              <a:defRPr sz="900">
                <a:latin typeface="Red Hat Display Medium"/>
                <a:ea typeface="Red Hat Display Medium"/>
                <a:cs typeface="Red Hat Display Medium"/>
                <a:sym typeface="Red Hat Display Medium"/>
              </a:defRPr>
            </a:lvl5pPr>
            <a:lvl6pPr lvl="5" rtl="0">
              <a:lnSpc>
                <a:spcPct val="115000"/>
              </a:lnSpc>
              <a:spcBef>
                <a:spcPts val="0"/>
              </a:spcBef>
              <a:spcAft>
                <a:spcPts val="0"/>
              </a:spcAft>
              <a:buNone/>
              <a:defRPr sz="900">
                <a:latin typeface="Red Hat Display Medium"/>
                <a:ea typeface="Red Hat Display Medium"/>
                <a:cs typeface="Red Hat Display Medium"/>
                <a:sym typeface="Red Hat Display Medium"/>
              </a:defRPr>
            </a:lvl6pPr>
            <a:lvl7pPr lvl="6" rtl="0">
              <a:lnSpc>
                <a:spcPct val="115000"/>
              </a:lnSpc>
              <a:spcBef>
                <a:spcPts val="0"/>
              </a:spcBef>
              <a:spcAft>
                <a:spcPts val="0"/>
              </a:spcAft>
              <a:buNone/>
              <a:defRPr sz="900">
                <a:latin typeface="Red Hat Display Medium"/>
                <a:ea typeface="Red Hat Display Medium"/>
                <a:cs typeface="Red Hat Display Medium"/>
                <a:sym typeface="Red Hat Display Medium"/>
              </a:defRPr>
            </a:lvl7pPr>
            <a:lvl8pPr lvl="7" rtl="0">
              <a:lnSpc>
                <a:spcPct val="115000"/>
              </a:lnSpc>
              <a:spcBef>
                <a:spcPts val="0"/>
              </a:spcBef>
              <a:spcAft>
                <a:spcPts val="0"/>
              </a:spcAft>
              <a:buNone/>
              <a:defRPr sz="900">
                <a:latin typeface="Red Hat Display Medium"/>
                <a:ea typeface="Red Hat Display Medium"/>
                <a:cs typeface="Red Hat Display Medium"/>
                <a:sym typeface="Red Hat Display Medium"/>
              </a:defRPr>
            </a:lvl8pPr>
            <a:lvl9pPr lvl="8" rtl="0">
              <a:lnSpc>
                <a:spcPct val="115000"/>
              </a:lnSpc>
              <a:spcBef>
                <a:spcPts val="0"/>
              </a:spcBef>
              <a:spcAft>
                <a:spcPts val="0"/>
              </a:spcAft>
              <a:buNone/>
              <a:defRPr sz="900">
                <a:latin typeface="Red Hat Display Medium"/>
                <a:ea typeface="Red Hat Display Medium"/>
                <a:cs typeface="Red Hat Display Medium"/>
                <a:sym typeface="Red Hat Display Medium"/>
              </a:defRPr>
            </a:lvl9pPr>
          </a:lstStyle>
          <a:p/>
        </p:txBody>
      </p:sp>
      <p:sp>
        <p:nvSpPr>
          <p:cNvPr id="467" name="Google Shape;467;p57"/>
          <p:cNvSpPr txBox="1"/>
          <p:nvPr>
            <p:ph idx="3" type="subTitle"/>
          </p:nvPr>
        </p:nvSpPr>
        <p:spPr>
          <a:xfrm>
            <a:off x="1531819" y="2177606"/>
            <a:ext cx="1580100" cy="5064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None/>
              <a:defRPr sz="900"/>
            </a:lvl1pPr>
            <a:lvl2pPr lvl="1" rtl="0">
              <a:lnSpc>
                <a:spcPct val="115000"/>
              </a:lnSpc>
              <a:spcBef>
                <a:spcPts val="0"/>
              </a:spcBef>
              <a:spcAft>
                <a:spcPts val="0"/>
              </a:spcAft>
              <a:buNone/>
              <a:defRPr sz="900"/>
            </a:lvl2pPr>
            <a:lvl3pPr lvl="2" rtl="0">
              <a:lnSpc>
                <a:spcPct val="115000"/>
              </a:lnSpc>
              <a:spcBef>
                <a:spcPts val="0"/>
              </a:spcBef>
              <a:spcAft>
                <a:spcPts val="0"/>
              </a:spcAft>
              <a:buNone/>
              <a:defRPr sz="900"/>
            </a:lvl3pPr>
            <a:lvl4pPr lvl="3" rtl="0">
              <a:lnSpc>
                <a:spcPct val="115000"/>
              </a:lnSpc>
              <a:spcBef>
                <a:spcPts val="0"/>
              </a:spcBef>
              <a:spcAft>
                <a:spcPts val="0"/>
              </a:spcAft>
              <a:buNone/>
              <a:defRPr sz="900"/>
            </a:lvl4pPr>
            <a:lvl5pPr lvl="4" rtl="0">
              <a:lnSpc>
                <a:spcPct val="115000"/>
              </a:lnSpc>
              <a:spcBef>
                <a:spcPts val="0"/>
              </a:spcBef>
              <a:spcAft>
                <a:spcPts val="0"/>
              </a:spcAft>
              <a:buNone/>
              <a:defRPr sz="900"/>
            </a:lvl5pPr>
            <a:lvl6pPr lvl="5" rtl="0">
              <a:lnSpc>
                <a:spcPct val="115000"/>
              </a:lnSpc>
              <a:spcBef>
                <a:spcPts val="0"/>
              </a:spcBef>
              <a:spcAft>
                <a:spcPts val="0"/>
              </a:spcAft>
              <a:buNone/>
              <a:defRPr sz="900"/>
            </a:lvl6pPr>
            <a:lvl7pPr lvl="6" rtl="0">
              <a:lnSpc>
                <a:spcPct val="115000"/>
              </a:lnSpc>
              <a:spcBef>
                <a:spcPts val="0"/>
              </a:spcBef>
              <a:spcAft>
                <a:spcPts val="0"/>
              </a:spcAft>
              <a:buNone/>
              <a:defRPr sz="900"/>
            </a:lvl7pPr>
            <a:lvl8pPr lvl="7" rtl="0">
              <a:lnSpc>
                <a:spcPct val="115000"/>
              </a:lnSpc>
              <a:spcBef>
                <a:spcPts val="0"/>
              </a:spcBef>
              <a:spcAft>
                <a:spcPts val="0"/>
              </a:spcAft>
              <a:buNone/>
              <a:defRPr sz="900"/>
            </a:lvl8pPr>
            <a:lvl9pPr lvl="8" rtl="0">
              <a:lnSpc>
                <a:spcPct val="115000"/>
              </a:lnSpc>
              <a:spcBef>
                <a:spcPts val="0"/>
              </a:spcBef>
              <a:spcAft>
                <a:spcPts val="0"/>
              </a:spcAft>
              <a:buNone/>
              <a:defRPr sz="900"/>
            </a:lvl9pPr>
          </a:lstStyle>
          <a:p/>
        </p:txBody>
      </p:sp>
      <p:sp>
        <p:nvSpPr>
          <p:cNvPr id="468" name="Google Shape;468;p57"/>
          <p:cNvSpPr txBox="1"/>
          <p:nvPr>
            <p:ph idx="4" type="subTitle"/>
          </p:nvPr>
        </p:nvSpPr>
        <p:spPr>
          <a:xfrm>
            <a:off x="1197356" y="3302681"/>
            <a:ext cx="732000" cy="176100"/>
          </a:xfrm>
          <a:prstGeom prst="rect">
            <a:avLst/>
          </a:prstGeom>
        </p:spPr>
        <p:txBody>
          <a:bodyPr anchorCtr="0" anchor="ctr" bIns="0" lIns="0" spcFirstLastPara="1" rIns="0" wrap="square" tIns="0">
            <a:noAutofit/>
          </a:bodyPr>
          <a:lstStyle>
            <a:lvl1pPr lvl="0" rtl="0" algn="ctr">
              <a:lnSpc>
                <a:spcPct val="115000"/>
              </a:lnSpc>
              <a:spcBef>
                <a:spcPts val="0"/>
              </a:spcBef>
              <a:spcAft>
                <a:spcPts val="0"/>
              </a:spcAft>
              <a:buNone/>
              <a:defRPr sz="1100">
                <a:solidFill>
                  <a:schemeClr val="accent1"/>
                </a:solidFill>
              </a:defRPr>
            </a:lvl1pPr>
            <a:lvl2pPr lvl="1" rtl="0" algn="ctr">
              <a:lnSpc>
                <a:spcPct val="115000"/>
              </a:lnSpc>
              <a:spcBef>
                <a:spcPts val="0"/>
              </a:spcBef>
              <a:spcAft>
                <a:spcPts val="0"/>
              </a:spcAft>
              <a:buNone/>
              <a:defRPr sz="1100">
                <a:solidFill>
                  <a:schemeClr val="accent1"/>
                </a:solidFill>
              </a:defRPr>
            </a:lvl2pPr>
            <a:lvl3pPr lvl="2" rtl="0" algn="ctr">
              <a:lnSpc>
                <a:spcPct val="115000"/>
              </a:lnSpc>
              <a:spcBef>
                <a:spcPts val="0"/>
              </a:spcBef>
              <a:spcAft>
                <a:spcPts val="0"/>
              </a:spcAft>
              <a:buNone/>
              <a:defRPr sz="1100">
                <a:solidFill>
                  <a:schemeClr val="accent1"/>
                </a:solidFill>
              </a:defRPr>
            </a:lvl3pPr>
            <a:lvl4pPr lvl="3" rtl="0" algn="ctr">
              <a:lnSpc>
                <a:spcPct val="115000"/>
              </a:lnSpc>
              <a:spcBef>
                <a:spcPts val="0"/>
              </a:spcBef>
              <a:spcAft>
                <a:spcPts val="0"/>
              </a:spcAft>
              <a:buNone/>
              <a:defRPr sz="1100">
                <a:solidFill>
                  <a:schemeClr val="accent1"/>
                </a:solidFill>
              </a:defRPr>
            </a:lvl4pPr>
            <a:lvl5pPr lvl="4" rtl="0" algn="ctr">
              <a:lnSpc>
                <a:spcPct val="115000"/>
              </a:lnSpc>
              <a:spcBef>
                <a:spcPts val="0"/>
              </a:spcBef>
              <a:spcAft>
                <a:spcPts val="0"/>
              </a:spcAft>
              <a:buNone/>
              <a:defRPr sz="1100">
                <a:solidFill>
                  <a:schemeClr val="accent1"/>
                </a:solidFill>
              </a:defRPr>
            </a:lvl5pPr>
            <a:lvl6pPr lvl="5" rtl="0" algn="ctr">
              <a:lnSpc>
                <a:spcPct val="115000"/>
              </a:lnSpc>
              <a:spcBef>
                <a:spcPts val="0"/>
              </a:spcBef>
              <a:spcAft>
                <a:spcPts val="0"/>
              </a:spcAft>
              <a:buNone/>
              <a:defRPr sz="1100">
                <a:solidFill>
                  <a:schemeClr val="accent1"/>
                </a:solidFill>
              </a:defRPr>
            </a:lvl6pPr>
            <a:lvl7pPr lvl="6" rtl="0" algn="ctr">
              <a:lnSpc>
                <a:spcPct val="115000"/>
              </a:lnSpc>
              <a:spcBef>
                <a:spcPts val="0"/>
              </a:spcBef>
              <a:spcAft>
                <a:spcPts val="0"/>
              </a:spcAft>
              <a:buNone/>
              <a:defRPr sz="1100">
                <a:solidFill>
                  <a:schemeClr val="accent1"/>
                </a:solidFill>
              </a:defRPr>
            </a:lvl7pPr>
            <a:lvl8pPr lvl="7" rtl="0" algn="ctr">
              <a:lnSpc>
                <a:spcPct val="115000"/>
              </a:lnSpc>
              <a:spcBef>
                <a:spcPts val="0"/>
              </a:spcBef>
              <a:spcAft>
                <a:spcPts val="0"/>
              </a:spcAft>
              <a:buNone/>
              <a:defRPr sz="1100">
                <a:solidFill>
                  <a:schemeClr val="accent1"/>
                </a:solidFill>
              </a:defRPr>
            </a:lvl8pPr>
            <a:lvl9pPr lvl="8" rtl="0" algn="ctr">
              <a:lnSpc>
                <a:spcPct val="115000"/>
              </a:lnSpc>
              <a:spcBef>
                <a:spcPts val="0"/>
              </a:spcBef>
              <a:spcAft>
                <a:spcPts val="0"/>
              </a:spcAft>
              <a:buNone/>
              <a:defRPr sz="1100">
                <a:solidFill>
                  <a:schemeClr val="accent1"/>
                </a:solidFill>
              </a:defRPr>
            </a:lvl9pPr>
          </a:lstStyle>
          <a:p/>
        </p:txBody>
      </p:sp>
      <p:sp>
        <p:nvSpPr>
          <p:cNvPr id="469" name="Google Shape;469;p57"/>
          <p:cNvSpPr txBox="1"/>
          <p:nvPr>
            <p:ph idx="5" type="subTitle"/>
          </p:nvPr>
        </p:nvSpPr>
        <p:spPr>
          <a:xfrm>
            <a:off x="2459231" y="2919383"/>
            <a:ext cx="732000" cy="176100"/>
          </a:xfrm>
          <a:prstGeom prst="rect">
            <a:avLst/>
          </a:prstGeom>
        </p:spPr>
        <p:txBody>
          <a:bodyPr anchorCtr="0" anchor="ctr" bIns="0" lIns="0" spcFirstLastPara="1" rIns="0" wrap="square" tIns="0">
            <a:noAutofit/>
          </a:bodyPr>
          <a:lstStyle>
            <a:lvl1pPr lvl="0" rtl="0" algn="ctr">
              <a:lnSpc>
                <a:spcPct val="115000"/>
              </a:lnSpc>
              <a:spcBef>
                <a:spcPts val="0"/>
              </a:spcBef>
              <a:spcAft>
                <a:spcPts val="0"/>
              </a:spcAft>
              <a:buNone/>
              <a:defRPr sz="1100">
                <a:solidFill>
                  <a:schemeClr val="accent1"/>
                </a:solidFill>
              </a:defRPr>
            </a:lvl1pPr>
            <a:lvl2pPr lvl="1" rtl="0" algn="ctr">
              <a:lnSpc>
                <a:spcPct val="115000"/>
              </a:lnSpc>
              <a:spcBef>
                <a:spcPts val="0"/>
              </a:spcBef>
              <a:spcAft>
                <a:spcPts val="0"/>
              </a:spcAft>
              <a:buNone/>
              <a:defRPr sz="1100">
                <a:solidFill>
                  <a:schemeClr val="accent1"/>
                </a:solidFill>
              </a:defRPr>
            </a:lvl2pPr>
            <a:lvl3pPr lvl="2" rtl="0" algn="ctr">
              <a:lnSpc>
                <a:spcPct val="115000"/>
              </a:lnSpc>
              <a:spcBef>
                <a:spcPts val="0"/>
              </a:spcBef>
              <a:spcAft>
                <a:spcPts val="0"/>
              </a:spcAft>
              <a:buNone/>
              <a:defRPr sz="1100">
                <a:solidFill>
                  <a:schemeClr val="accent1"/>
                </a:solidFill>
              </a:defRPr>
            </a:lvl3pPr>
            <a:lvl4pPr lvl="3" rtl="0" algn="ctr">
              <a:lnSpc>
                <a:spcPct val="115000"/>
              </a:lnSpc>
              <a:spcBef>
                <a:spcPts val="0"/>
              </a:spcBef>
              <a:spcAft>
                <a:spcPts val="0"/>
              </a:spcAft>
              <a:buNone/>
              <a:defRPr sz="1100">
                <a:solidFill>
                  <a:schemeClr val="accent1"/>
                </a:solidFill>
              </a:defRPr>
            </a:lvl4pPr>
            <a:lvl5pPr lvl="4" rtl="0" algn="ctr">
              <a:lnSpc>
                <a:spcPct val="115000"/>
              </a:lnSpc>
              <a:spcBef>
                <a:spcPts val="0"/>
              </a:spcBef>
              <a:spcAft>
                <a:spcPts val="0"/>
              </a:spcAft>
              <a:buNone/>
              <a:defRPr sz="1100">
                <a:solidFill>
                  <a:schemeClr val="accent1"/>
                </a:solidFill>
              </a:defRPr>
            </a:lvl5pPr>
            <a:lvl6pPr lvl="5" rtl="0" algn="ctr">
              <a:lnSpc>
                <a:spcPct val="115000"/>
              </a:lnSpc>
              <a:spcBef>
                <a:spcPts val="0"/>
              </a:spcBef>
              <a:spcAft>
                <a:spcPts val="0"/>
              </a:spcAft>
              <a:buNone/>
              <a:defRPr sz="1100">
                <a:solidFill>
                  <a:schemeClr val="accent1"/>
                </a:solidFill>
              </a:defRPr>
            </a:lvl6pPr>
            <a:lvl7pPr lvl="6" rtl="0" algn="ctr">
              <a:lnSpc>
                <a:spcPct val="115000"/>
              </a:lnSpc>
              <a:spcBef>
                <a:spcPts val="0"/>
              </a:spcBef>
              <a:spcAft>
                <a:spcPts val="0"/>
              </a:spcAft>
              <a:buNone/>
              <a:defRPr sz="1100">
                <a:solidFill>
                  <a:schemeClr val="accent1"/>
                </a:solidFill>
              </a:defRPr>
            </a:lvl7pPr>
            <a:lvl8pPr lvl="7" rtl="0" algn="ctr">
              <a:lnSpc>
                <a:spcPct val="115000"/>
              </a:lnSpc>
              <a:spcBef>
                <a:spcPts val="0"/>
              </a:spcBef>
              <a:spcAft>
                <a:spcPts val="0"/>
              </a:spcAft>
              <a:buNone/>
              <a:defRPr sz="1100">
                <a:solidFill>
                  <a:schemeClr val="accent1"/>
                </a:solidFill>
              </a:defRPr>
            </a:lvl8pPr>
            <a:lvl9pPr lvl="8" rtl="0" algn="ctr">
              <a:lnSpc>
                <a:spcPct val="115000"/>
              </a:lnSpc>
              <a:spcBef>
                <a:spcPts val="0"/>
              </a:spcBef>
              <a:spcAft>
                <a:spcPts val="0"/>
              </a:spcAft>
              <a:buNone/>
              <a:defRPr sz="1100">
                <a:solidFill>
                  <a:schemeClr val="accent1"/>
                </a:solidFill>
              </a:defRPr>
            </a:lvl9pPr>
          </a:lstStyle>
          <a:p/>
        </p:txBody>
      </p:sp>
      <p:sp>
        <p:nvSpPr>
          <p:cNvPr id="470" name="Google Shape;470;p57"/>
          <p:cNvSpPr txBox="1"/>
          <p:nvPr>
            <p:ph idx="6" type="subTitle"/>
          </p:nvPr>
        </p:nvSpPr>
        <p:spPr>
          <a:xfrm>
            <a:off x="1285069" y="3564541"/>
            <a:ext cx="1580100" cy="284400"/>
          </a:xfrm>
          <a:prstGeom prst="rect">
            <a:avLst/>
          </a:prstGeom>
        </p:spPr>
        <p:txBody>
          <a:bodyPr anchorCtr="0" anchor="b" bIns="0" lIns="0" spcFirstLastPara="1" rIns="0" wrap="square" tIns="0">
            <a:noAutofit/>
          </a:bodyPr>
          <a:lstStyle>
            <a:lvl1pPr lvl="0" rtl="0" algn="r">
              <a:lnSpc>
                <a:spcPct val="115000"/>
              </a:lnSpc>
              <a:spcBef>
                <a:spcPts val="0"/>
              </a:spcBef>
              <a:spcAft>
                <a:spcPts val="0"/>
              </a:spcAft>
              <a:buNone/>
              <a:defRPr sz="900">
                <a:latin typeface="Red Hat Display Medium"/>
                <a:ea typeface="Red Hat Display Medium"/>
                <a:cs typeface="Red Hat Display Medium"/>
                <a:sym typeface="Red Hat Display Medium"/>
              </a:defRPr>
            </a:lvl1pPr>
            <a:lvl2pPr lvl="1" rtl="0" algn="r">
              <a:lnSpc>
                <a:spcPct val="115000"/>
              </a:lnSpc>
              <a:spcBef>
                <a:spcPts val="0"/>
              </a:spcBef>
              <a:spcAft>
                <a:spcPts val="0"/>
              </a:spcAft>
              <a:buNone/>
              <a:defRPr sz="900">
                <a:latin typeface="Red Hat Display Medium"/>
                <a:ea typeface="Red Hat Display Medium"/>
                <a:cs typeface="Red Hat Display Medium"/>
                <a:sym typeface="Red Hat Display Medium"/>
              </a:defRPr>
            </a:lvl2pPr>
            <a:lvl3pPr lvl="2" rtl="0" algn="r">
              <a:lnSpc>
                <a:spcPct val="115000"/>
              </a:lnSpc>
              <a:spcBef>
                <a:spcPts val="0"/>
              </a:spcBef>
              <a:spcAft>
                <a:spcPts val="0"/>
              </a:spcAft>
              <a:buNone/>
              <a:defRPr sz="900">
                <a:latin typeface="Red Hat Display Medium"/>
                <a:ea typeface="Red Hat Display Medium"/>
                <a:cs typeface="Red Hat Display Medium"/>
                <a:sym typeface="Red Hat Display Medium"/>
              </a:defRPr>
            </a:lvl3pPr>
            <a:lvl4pPr lvl="3" rtl="0" algn="r">
              <a:lnSpc>
                <a:spcPct val="115000"/>
              </a:lnSpc>
              <a:spcBef>
                <a:spcPts val="0"/>
              </a:spcBef>
              <a:spcAft>
                <a:spcPts val="0"/>
              </a:spcAft>
              <a:buNone/>
              <a:defRPr sz="900">
                <a:latin typeface="Red Hat Display Medium"/>
                <a:ea typeface="Red Hat Display Medium"/>
                <a:cs typeface="Red Hat Display Medium"/>
                <a:sym typeface="Red Hat Display Medium"/>
              </a:defRPr>
            </a:lvl4pPr>
            <a:lvl5pPr lvl="4" rtl="0" algn="r">
              <a:lnSpc>
                <a:spcPct val="115000"/>
              </a:lnSpc>
              <a:spcBef>
                <a:spcPts val="0"/>
              </a:spcBef>
              <a:spcAft>
                <a:spcPts val="0"/>
              </a:spcAft>
              <a:buNone/>
              <a:defRPr sz="900">
                <a:latin typeface="Red Hat Display Medium"/>
                <a:ea typeface="Red Hat Display Medium"/>
                <a:cs typeface="Red Hat Display Medium"/>
                <a:sym typeface="Red Hat Display Medium"/>
              </a:defRPr>
            </a:lvl5pPr>
            <a:lvl6pPr lvl="5" rtl="0" algn="r">
              <a:lnSpc>
                <a:spcPct val="115000"/>
              </a:lnSpc>
              <a:spcBef>
                <a:spcPts val="0"/>
              </a:spcBef>
              <a:spcAft>
                <a:spcPts val="0"/>
              </a:spcAft>
              <a:buNone/>
              <a:defRPr sz="900">
                <a:latin typeface="Red Hat Display Medium"/>
                <a:ea typeface="Red Hat Display Medium"/>
                <a:cs typeface="Red Hat Display Medium"/>
                <a:sym typeface="Red Hat Display Medium"/>
              </a:defRPr>
            </a:lvl6pPr>
            <a:lvl7pPr lvl="6" rtl="0" algn="r">
              <a:lnSpc>
                <a:spcPct val="115000"/>
              </a:lnSpc>
              <a:spcBef>
                <a:spcPts val="0"/>
              </a:spcBef>
              <a:spcAft>
                <a:spcPts val="0"/>
              </a:spcAft>
              <a:buNone/>
              <a:defRPr sz="900">
                <a:latin typeface="Red Hat Display Medium"/>
                <a:ea typeface="Red Hat Display Medium"/>
                <a:cs typeface="Red Hat Display Medium"/>
                <a:sym typeface="Red Hat Display Medium"/>
              </a:defRPr>
            </a:lvl7pPr>
            <a:lvl8pPr lvl="7" rtl="0" algn="r">
              <a:lnSpc>
                <a:spcPct val="115000"/>
              </a:lnSpc>
              <a:spcBef>
                <a:spcPts val="0"/>
              </a:spcBef>
              <a:spcAft>
                <a:spcPts val="0"/>
              </a:spcAft>
              <a:buNone/>
              <a:defRPr sz="900">
                <a:latin typeface="Red Hat Display Medium"/>
                <a:ea typeface="Red Hat Display Medium"/>
                <a:cs typeface="Red Hat Display Medium"/>
                <a:sym typeface="Red Hat Display Medium"/>
              </a:defRPr>
            </a:lvl8pPr>
            <a:lvl9pPr lvl="8" rtl="0" algn="r">
              <a:lnSpc>
                <a:spcPct val="115000"/>
              </a:lnSpc>
              <a:spcBef>
                <a:spcPts val="0"/>
              </a:spcBef>
              <a:spcAft>
                <a:spcPts val="0"/>
              </a:spcAft>
              <a:buNone/>
              <a:defRPr sz="900">
                <a:latin typeface="Red Hat Display Medium"/>
                <a:ea typeface="Red Hat Display Medium"/>
                <a:cs typeface="Red Hat Display Medium"/>
                <a:sym typeface="Red Hat Display Medium"/>
              </a:defRPr>
            </a:lvl9pPr>
          </a:lstStyle>
          <a:p/>
        </p:txBody>
      </p:sp>
      <p:sp>
        <p:nvSpPr>
          <p:cNvPr id="471" name="Google Shape;471;p57"/>
          <p:cNvSpPr txBox="1"/>
          <p:nvPr>
            <p:ph idx="7" type="subTitle"/>
          </p:nvPr>
        </p:nvSpPr>
        <p:spPr>
          <a:xfrm>
            <a:off x="1285069" y="3869028"/>
            <a:ext cx="1580100" cy="506400"/>
          </a:xfrm>
          <a:prstGeom prst="rect">
            <a:avLst/>
          </a:prstGeom>
        </p:spPr>
        <p:txBody>
          <a:bodyPr anchorCtr="0" anchor="t" bIns="0" lIns="0" spcFirstLastPara="1" rIns="0" wrap="square" tIns="0">
            <a:noAutofit/>
          </a:bodyPr>
          <a:lstStyle>
            <a:lvl1pPr lvl="0" rtl="0" algn="r">
              <a:lnSpc>
                <a:spcPct val="115000"/>
              </a:lnSpc>
              <a:spcBef>
                <a:spcPts val="0"/>
              </a:spcBef>
              <a:spcAft>
                <a:spcPts val="0"/>
              </a:spcAft>
              <a:buNone/>
              <a:defRPr sz="900"/>
            </a:lvl1pPr>
            <a:lvl2pPr lvl="1" rtl="0" algn="r">
              <a:lnSpc>
                <a:spcPct val="115000"/>
              </a:lnSpc>
              <a:spcBef>
                <a:spcPts val="0"/>
              </a:spcBef>
              <a:spcAft>
                <a:spcPts val="0"/>
              </a:spcAft>
              <a:buNone/>
              <a:defRPr sz="900"/>
            </a:lvl2pPr>
            <a:lvl3pPr lvl="2" rtl="0" algn="r">
              <a:lnSpc>
                <a:spcPct val="115000"/>
              </a:lnSpc>
              <a:spcBef>
                <a:spcPts val="0"/>
              </a:spcBef>
              <a:spcAft>
                <a:spcPts val="0"/>
              </a:spcAft>
              <a:buNone/>
              <a:defRPr sz="900"/>
            </a:lvl3pPr>
            <a:lvl4pPr lvl="3" rtl="0" algn="r">
              <a:lnSpc>
                <a:spcPct val="115000"/>
              </a:lnSpc>
              <a:spcBef>
                <a:spcPts val="0"/>
              </a:spcBef>
              <a:spcAft>
                <a:spcPts val="0"/>
              </a:spcAft>
              <a:buNone/>
              <a:defRPr sz="900"/>
            </a:lvl4pPr>
            <a:lvl5pPr lvl="4" rtl="0" algn="r">
              <a:lnSpc>
                <a:spcPct val="115000"/>
              </a:lnSpc>
              <a:spcBef>
                <a:spcPts val="0"/>
              </a:spcBef>
              <a:spcAft>
                <a:spcPts val="0"/>
              </a:spcAft>
              <a:buNone/>
              <a:defRPr sz="900"/>
            </a:lvl5pPr>
            <a:lvl6pPr lvl="5" rtl="0" algn="r">
              <a:lnSpc>
                <a:spcPct val="115000"/>
              </a:lnSpc>
              <a:spcBef>
                <a:spcPts val="0"/>
              </a:spcBef>
              <a:spcAft>
                <a:spcPts val="0"/>
              </a:spcAft>
              <a:buNone/>
              <a:defRPr sz="900"/>
            </a:lvl6pPr>
            <a:lvl7pPr lvl="6" rtl="0" algn="r">
              <a:lnSpc>
                <a:spcPct val="115000"/>
              </a:lnSpc>
              <a:spcBef>
                <a:spcPts val="0"/>
              </a:spcBef>
              <a:spcAft>
                <a:spcPts val="0"/>
              </a:spcAft>
              <a:buNone/>
              <a:defRPr sz="900"/>
            </a:lvl7pPr>
            <a:lvl8pPr lvl="7" rtl="0" algn="r">
              <a:lnSpc>
                <a:spcPct val="115000"/>
              </a:lnSpc>
              <a:spcBef>
                <a:spcPts val="0"/>
              </a:spcBef>
              <a:spcAft>
                <a:spcPts val="0"/>
              </a:spcAft>
              <a:buNone/>
              <a:defRPr sz="900"/>
            </a:lvl8pPr>
            <a:lvl9pPr lvl="8" rtl="0" algn="r">
              <a:lnSpc>
                <a:spcPct val="115000"/>
              </a:lnSpc>
              <a:spcBef>
                <a:spcPts val="0"/>
              </a:spcBef>
              <a:spcAft>
                <a:spcPts val="0"/>
              </a:spcAft>
              <a:buNone/>
              <a:defRPr sz="900"/>
            </a:lvl9pPr>
          </a:lstStyle>
          <a:p/>
        </p:txBody>
      </p:sp>
      <p:sp>
        <p:nvSpPr>
          <p:cNvPr id="472" name="Google Shape;472;p57"/>
          <p:cNvSpPr txBox="1"/>
          <p:nvPr>
            <p:ph idx="8"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9pPr>
          </a:lstStyle>
          <a:p/>
        </p:txBody>
      </p:sp>
      <p:sp>
        <p:nvSpPr>
          <p:cNvPr id="473" name="Google Shape;473;p57"/>
          <p:cNvSpPr txBox="1"/>
          <p:nvPr>
            <p:ph type="title"/>
          </p:nvPr>
        </p:nvSpPr>
        <p:spPr>
          <a:xfrm>
            <a:off x="663788" y="82526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1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sp>
        <p:nvSpPr>
          <p:cNvPr id="474" name="Google Shape;474;p57"/>
          <p:cNvSpPr txBox="1"/>
          <p:nvPr>
            <p:ph idx="9" type="subTitle"/>
          </p:nvPr>
        </p:nvSpPr>
        <p:spPr>
          <a:xfrm>
            <a:off x="663844" y="1240163"/>
            <a:ext cx="7816500" cy="2190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data three callouts">
  <p:cSld name="CUSTOM_4_14">
    <p:spTree>
      <p:nvGrpSpPr>
        <p:cNvPr id="475" name="Shape 475"/>
        <p:cNvGrpSpPr/>
        <p:nvPr/>
      </p:nvGrpSpPr>
      <p:grpSpPr>
        <a:xfrm>
          <a:off x="0" y="0"/>
          <a:ext cx="0" cy="0"/>
          <a:chOff x="0" y="0"/>
          <a:chExt cx="0" cy="0"/>
        </a:xfrm>
      </p:grpSpPr>
      <p:sp>
        <p:nvSpPr>
          <p:cNvPr id="476" name="Google Shape;476;p58"/>
          <p:cNvSpPr txBox="1"/>
          <p:nvPr>
            <p:ph idx="1" type="subTitle"/>
          </p:nvPr>
        </p:nvSpPr>
        <p:spPr>
          <a:xfrm>
            <a:off x="756675" y="1827319"/>
            <a:ext cx="2261100" cy="930600"/>
          </a:xfrm>
          <a:prstGeom prst="rect">
            <a:avLst/>
          </a:prstGeom>
        </p:spPr>
        <p:txBody>
          <a:bodyPr anchorCtr="0" anchor="t" bIns="0" lIns="0" spcFirstLastPara="1" rIns="0" wrap="square" tIns="0">
            <a:noAutofit/>
          </a:bodyPr>
          <a:lstStyle>
            <a:lvl1pPr lvl="0" rtl="0" algn="ctr">
              <a:spcBef>
                <a:spcPts val="0"/>
              </a:spcBef>
              <a:spcAft>
                <a:spcPts val="0"/>
              </a:spcAft>
              <a:buNone/>
              <a:defRPr sz="6000">
                <a:solidFill>
                  <a:schemeClr val="accent1"/>
                </a:solidFill>
              </a:defRPr>
            </a:lvl1pPr>
            <a:lvl2pPr lvl="1" rtl="0" algn="ctr">
              <a:spcBef>
                <a:spcPts val="400"/>
              </a:spcBef>
              <a:spcAft>
                <a:spcPts val="0"/>
              </a:spcAft>
              <a:buNone/>
              <a:defRPr sz="6000">
                <a:solidFill>
                  <a:schemeClr val="accent1"/>
                </a:solidFill>
              </a:defRPr>
            </a:lvl2pPr>
            <a:lvl3pPr lvl="2" rtl="0" algn="ctr">
              <a:spcBef>
                <a:spcPts val="400"/>
              </a:spcBef>
              <a:spcAft>
                <a:spcPts val="0"/>
              </a:spcAft>
              <a:buNone/>
              <a:defRPr sz="6000">
                <a:solidFill>
                  <a:schemeClr val="accent1"/>
                </a:solidFill>
              </a:defRPr>
            </a:lvl3pPr>
            <a:lvl4pPr lvl="3" rtl="0" algn="ctr">
              <a:spcBef>
                <a:spcPts val="400"/>
              </a:spcBef>
              <a:spcAft>
                <a:spcPts val="0"/>
              </a:spcAft>
              <a:buNone/>
              <a:defRPr sz="6000">
                <a:solidFill>
                  <a:schemeClr val="accent1"/>
                </a:solidFill>
              </a:defRPr>
            </a:lvl4pPr>
            <a:lvl5pPr lvl="4" rtl="0" algn="ctr">
              <a:spcBef>
                <a:spcPts val="400"/>
              </a:spcBef>
              <a:spcAft>
                <a:spcPts val="0"/>
              </a:spcAft>
              <a:buNone/>
              <a:defRPr sz="6000">
                <a:solidFill>
                  <a:schemeClr val="accent1"/>
                </a:solidFill>
              </a:defRPr>
            </a:lvl5pPr>
            <a:lvl6pPr lvl="5" rtl="0" algn="ctr">
              <a:spcBef>
                <a:spcPts val="400"/>
              </a:spcBef>
              <a:spcAft>
                <a:spcPts val="0"/>
              </a:spcAft>
              <a:buNone/>
              <a:defRPr sz="6000">
                <a:solidFill>
                  <a:schemeClr val="accent1"/>
                </a:solidFill>
              </a:defRPr>
            </a:lvl6pPr>
            <a:lvl7pPr lvl="6" rtl="0" algn="ctr">
              <a:spcBef>
                <a:spcPts val="400"/>
              </a:spcBef>
              <a:spcAft>
                <a:spcPts val="0"/>
              </a:spcAft>
              <a:buNone/>
              <a:defRPr sz="6000">
                <a:solidFill>
                  <a:schemeClr val="accent1"/>
                </a:solidFill>
              </a:defRPr>
            </a:lvl7pPr>
            <a:lvl8pPr lvl="7" rtl="0" algn="ctr">
              <a:spcBef>
                <a:spcPts val="400"/>
              </a:spcBef>
              <a:spcAft>
                <a:spcPts val="0"/>
              </a:spcAft>
              <a:buNone/>
              <a:defRPr sz="6000">
                <a:solidFill>
                  <a:schemeClr val="accent1"/>
                </a:solidFill>
              </a:defRPr>
            </a:lvl8pPr>
            <a:lvl9pPr lvl="8" rtl="0" algn="ctr">
              <a:spcBef>
                <a:spcPts val="400"/>
              </a:spcBef>
              <a:spcAft>
                <a:spcPts val="400"/>
              </a:spcAft>
              <a:buNone/>
              <a:defRPr sz="6000">
                <a:solidFill>
                  <a:schemeClr val="accent1"/>
                </a:solidFill>
              </a:defRPr>
            </a:lvl9pPr>
          </a:lstStyle>
          <a:p/>
        </p:txBody>
      </p:sp>
      <p:sp>
        <p:nvSpPr>
          <p:cNvPr id="477" name="Google Shape;477;p58"/>
          <p:cNvSpPr txBox="1"/>
          <p:nvPr>
            <p:ph idx="2" type="subTitle"/>
          </p:nvPr>
        </p:nvSpPr>
        <p:spPr>
          <a:xfrm>
            <a:off x="3441488" y="1827319"/>
            <a:ext cx="2261100" cy="930600"/>
          </a:xfrm>
          <a:prstGeom prst="rect">
            <a:avLst/>
          </a:prstGeom>
        </p:spPr>
        <p:txBody>
          <a:bodyPr anchorCtr="0" anchor="t" bIns="0" lIns="0" spcFirstLastPara="1" rIns="0" wrap="square" tIns="0">
            <a:noAutofit/>
          </a:bodyPr>
          <a:lstStyle>
            <a:lvl1pPr lvl="0" rtl="0" algn="ctr">
              <a:spcBef>
                <a:spcPts val="0"/>
              </a:spcBef>
              <a:spcAft>
                <a:spcPts val="0"/>
              </a:spcAft>
              <a:buNone/>
              <a:defRPr sz="6000">
                <a:solidFill>
                  <a:schemeClr val="accent1"/>
                </a:solidFill>
              </a:defRPr>
            </a:lvl1pPr>
            <a:lvl2pPr lvl="1" rtl="0" algn="ctr">
              <a:spcBef>
                <a:spcPts val="400"/>
              </a:spcBef>
              <a:spcAft>
                <a:spcPts val="0"/>
              </a:spcAft>
              <a:buNone/>
              <a:defRPr sz="6000">
                <a:solidFill>
                  <a:schemeClr val="accent1"/>
                </a:solidFill>
              </a:defRPr>
            </a:lvl2pPr>
            <a:lvl3pPr lvl="2" rtl="0" algn="ctr">
              <a:spcBef>
                <a:spcPts val="400"/>
              </a:spcBef>
              <a:spcAft>
                <a:spcPts val="0"/>
              </a:spcAft>
              <a:buNone/>
              <a:defRPr sz="6000">
                <a:solidFill>
                  <a:schemeClr val="accent1"/>
                </a:solidFill>
              </a:defRPr>
            </a:lvl3pPr>
            <a:lvl4pPr lvl="3" rtl="0" algn="ctr">
              <a:spcBef>
                <a:spcPts val="400"/>
              </a:spcBef>
              <a:spcAft>
                <a:spcPts val="0"/>
              </a:spcAft>
              <a:buNone/>
              <a:defRPr sz="6000">
                <a:solidFill>
                  <a:schemeClr val="accent1"/>
                </a:solidFill>
              </a:defRPr>
            </a:lvl4pPr>
            <a:lvl5pPr lvl="4" rtl="0" algn="ctr">
              <a:spcBef>
                <a:spcPts val="400"/>
              </a:spcBef>
              <a:spcAft>
                <a:spcPts val="0"/>
              </a:spcAft>
              <a:buNone/>
              <a:defRPr sz="6000">
                <a:solidFill>
                  <a:schemeClr val="accent1"/>
                </a:solidFill>
              </a:defRPr>
            </a:lvl5pPr>
            <a:lvl6pPr lvl="5" rtl="0" algn="ctr">
              <a:spcBef>
                <a:spcPts val="400"/>
              </a:spcBef>
              <a:spcAft>
                <a:spcPts val="0"/>
              </a:spcAft>
              <a:buNone/>
              <a:defRPr sz="6000">
                <a:solidFill>
                  <a:schemeClr val="accent1"/>
                </a:solidFill>
              </a:defRPr>
            </a:lvl6pPr>
            <a:lvl7pPr lvl="6" rtl="0" algn="ctr">
              <a:spcBef>
                <a:spcPts val="400"/>
              </a:spcBef>
              <a:spcAft>
                <a:spcPts val="0"/>
              </a:spcAft>
              <a:buNone/>
              <a:defRPr sz="6000">
                <a:solidFill>
                  <a:schemeClr val="accent1"/>
                </a:solidFill>
              </a:defRPr>
            </a:lvl7pPr>
            <a:lvl8pPr lvl="7" rtl="0" algn="ctr">
              <a:spcBef>
                <a:spcPts val="400"/>
              </a:spcBef>
              <a:spcAft>
                <a:spcPts val="0"/>
              </a:spcAft>
              <a:buNone/>
              <a:defRPr sz="6000">
                <a:solidFill>
                  <a:schemeClr val="accent1"/>
                </a:solidFill>
              </a:defRPr>
            </a:lvl8pPr>
            <a:lvl9pPr lvl="8" rtl="0" algn="ctr">
              <a:spcBef>
                <a:spcPts val="400"/>
              </a:spcBef>
              <a:spcAft>
                <a:spcPts val="400"/>
              </a:spcAft>
              <a:buNone/>
              <a:defRPr sz="6000">
                <a:solidFill>
                  <a:schemeClr val="accent1"/>
                </a:solidFill>
              </a:defRPr>
            </a:lvl9pPr>
          </a:lstStyle>
          <a:p/>
        </p:txBody>
      </p:sp>
      <p:sp>
        <p:nvSpPr>
          <p:cNvPr id="478" name="Google Shape;478;p58"/>
          <p:cNvSpPr txBox="1"/>
          <p:nvPr>
            <p:ph idx="3" type="subTitle"/>
          </p:nvPr>
        </p:nvSpPr>
        <p:spPr>
          <a:xfrm>
            <a:off x="6126263" y="1827319"/>
            <a:ext cx="2261100" cy="930600"/>
          </a:xfrm>
          <a:prstGeom prst="rect">
            <a:avLst/>
          </a:prstGeom>
        </p:spPr>
        <p:txBody>
          <a:bodyPr anchorCtr="0" anchor="t" bIns="0" lIns="0" spcFirstLastPara="1" rIns="0" wrap="square" tIns="0">
            <a:noAutofit/>
          </a:bodyPr>
          <a:lstStyle>
            <a:lvl1pPr lvl="0" rtl="0" algn="ctr">
              <a:spcBef>
                <a:spcPts val="0"/>
              </a:spcBef>
              <a:spcAft>
                <a:spcPts val="0"/>
              </a:spcAft>
              <a:buNone/>
              <a:defRPr sz="6000">
                <a:solidFill>
                  <a:schemeClr val="accent1"/>
                </a:solidFill>
              </a:defRPr>
            </a:lvl1pPr>
            <a:lvl2pPr lvl="1" rtl="0" algn="ctr">
              <a:spcBef>
                <a:spcPts val="400"/>
              </a:spcBef>
              <a:spcAft>
                <a:spcPts val="0"/>
              </a:spcAft>
              <a:buNone/>
              <a:defRPr sz="6000">
                <a:solidFill>
                  <a:schemeClr val="accent1"/>
                </a:solidFill>
              </a:defRPr>
            </a:lvl2pPr>
            <a:lvl3pPr lvl="2" rtl="0" algn="ctr">
              <a:spcBef>
                <a:spcPts val="400"/>
              </a:spcBef>
              <a:spcAft>
                <a:spcPts val="0"/>
              </a:spcAft>
              <a:buNone/>
              <a:defRPr sz="6000">
                <a:solidFill>
                  <a:schemeClr val="accent1"/>
                </a:solidFill>
              </a:defRPr>
            </a:lvl3pPr>
            <a:lvl4pPr lvl="3" rtl="0" algn="ctr">
              <a:spcBef>
                <a:spcPts val="400"/>
              </a:spcBef>
              <a:spcAft>
                <a:spcPts val="0"/>
              </a:spcAft>
              <a:buNone/>
              <a:defRPr sz="6000">
                <a:solidFill>
                  <a:schemeClr val="accent1"/>
                </a:solidFill>
              </a:defRPr>
            </a:lvl4pPr>
            <a:lvl5pPr lvl="4" rtl="0" algn="ctr">
              <a:spcBef>
                <a:spcPts val="400"/>
              </a:spcBef>
              <a:spcAft>
                <a:spcPts val="0"/>
              </a:spcAft>
              <a:buNone/>
              <a:defRPr sz="6000">
                <a:solidFill>
                  <a:schemeClr val="accent1"/>
                </a:solidFill>
              </a:defRPr>
            </a:lvl5pPr>
            <a:lvl6pPr lvl="5" rtl="0" algn="ctr">
              <a:spcBef>
                <a:spcPts val="400"/>
              </a:spcBef>
              <a:spcAft>
                <a:spcPts val="0"/>
              </a:spcAft>
              <a:buNone/>
              <a:defRPr sz="6000">
                <a:solidFill>
                  <a:schemeClr val="accent1"/>
                </a:solidFill>
              </a:defRPr>
            </a:lvl6pPr>
            <a:lvl7pPr lvl="6" rtl="0" algn="ctr">
              <a:spcBef>
                <a:spcPts val="400"/>
              </a:spcBef>
              <a:spcAft>
                <a:spcPts val="0"/>
              </a:spcAft>
              <a:buNone/>
              <a:defRPr sz="6000">
                <a:solidFill>
                  <a:schemeClr val="accent1"/>
                </a:solidFill>
              </a:defRPr>
            </a:lvl7pPr>
            <a:lvl8pPr lvl="7" rtl="0" algn="ctr">
              <a:spcBef>
                <a:spcPts val="400"/>
              </a:spcBef>
              <a:spcAft>
                <a:spcPts val="0"/>
              </a:spcAft>
              <a:buNone/>
              <a:defRPr sz="6000">
                <a:solidFill>
                  <a:schemeClr val="accent1"/>
                </a:solidFill>
              </a:defRPr>
            </a:lvl8pPr>
            <a:lvl9pPr lvl="8" rtl="0" algn="ctr">
              <a:spcBef>
                <a:spcPts val="400"/>
              </a:spcBef>
              <a:spcAft>
                <a:spcPts val="400"/>
              </a:spcAft>
              <a:buNone/>
              <a:defRPr sz="6000">
                <a:solidFill>
                  <a:schemeClr val="accent1"/>
                </a:solidFill>
              </a:defRPr>
            </a:lvl9pPr>
          </a:lstStyle>
          <a:p/>
        </p:txBody>
      </p:sp>
      <p:cxnSp>
        <p:nvCxnSpPr>
          <p:cNvPr id="479" name="Google Shape;479;p58"/>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480" name="Google Shape;480;p58"/>
          <p:cNvCxnSpPr/>
          <p:nvPr/>
        </p:nvCxnSpPr>
        <p:spPr>
          <a:xfrm rot="10800000">
            <a:off x="335825" y="4801200"/>
            <a:ext cx="0" cy="342300"/>
          </a:xfrm>
          <a:prstGeom prst="straightConnector1">
            <a:avLst/>
          </a:prstGeom>
          <a:noFill/>
          <a:ln cap="flat" cmpd="sng" w="9525">
            <a:solidFill>
              <a:schemeClr val="accent1"/>
            </a:solidFill>
            <a:prstDash val="solid"/>
            <a:round/>
            <a:headEnd len="med" w="med" type="none"/>
            <a:tailEnd len="med" w="med" type="none"/>
          </a:ln>
        </p:spPr>
      </p:cxnSp>
      <p:sp>
        <p:nvSpPr>
          <p:cNvPr id="481" name="Google Shape;481;p58"/>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482" name="Google Shape;482;p58"/>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483" name="Google Shape;483;p58"/>
          <p:cNvSpPr txBox="1"/>
          <p:nvPr>
            <p:ph idx="4" type="subTitle"/>
          </p:nvPr>
        </p:nvSpPr>
        <p:spPr>
          <a:xfrm>
            <a:off x="663788" y="4627163"/>
            <a:ext cx="6001800" cy="4200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cxnSp>
        <p:nvCxnSpPr>
          <p:cNvPr id="484" name="Google Shape;484;p58"/>
          <p:cNvCxnSpPr/>
          <p:nvPr/>
        </p:nvCxnSpPr>
        <p:spPr>
          <a:xfrm>
            <a:off x="3229609" y="1995769"/>
            <a:ext cx="0" cy="1917600"/>
          </a:xfrm>
          <a:prstGeom prst="straightConnector1">
            <a:avLst/>
          </a:prstGeom>
          <a:noFill/>
          <a:ln cap="flat" cmpd="sng" w="9525">
            <a:solidFill>
              <a:schemeClr val="dk2"/>
            </a:solidFill>
            <a:prstDash val="dot"/>
            <a:round/>
            <a:headEnd len="med" w="med" type="none"/>
            <a:tailEnd len="med" w="med" type="none"/>
          </a:ln>
        </p:spPr>
      </p:cxnSp>
      <p:cxnSp>
        <p:nvCxnSpPr>
          <p:cNvPr id="485" name="Google Shape;485;p58"/>
          <p:cNvCxnSpPr/>
          <p:nvPr/>
        </p:nvCxnSpPr>
        <p:spPr>
          <a:xfrm>
            <a:off x="5914384" y="1995769"/>
            <a:ext cx="0" cy="1917600"/>
          </a:xfrm>
          <a:prstGeom prst="straightConnector1">
            <a:avLst/>
          </a:prstGeom>
          <a:noFill/>
          <a:ln cap="flat" cmpd="sng" w="9525">
            <a:solidFill>
              <a:schemeClr val="dk2"/>
            </a:solidFill>
            <a:prstDash val="dot"/>
            <a:round/>
            <a:headEnd len="med" w="med" type="none"/>
            <a:tailEnd len="med" w="med" type="none"/>
          </a:ln>
        </p:spPr>
      </p:cxnSp>
      <p:sp>
        <p:nvSpPr>
          <p:cNvPr id="486" name="Google Shape;486;p58"/>
          <p:cNvSpPr txBox="1"/>
          <p:nvPr>
            <p:ph idx="5" type="subTitle"/>
          </p:nvPr>
        </p:nvSpPr>
        <p:spPr>
          <a:xfrm>
            <a:off x="3351225" y="2757900"/>
            <a:ext cx="2441400" cy="2415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1pPr>
            <a:lvl2pPr lvl="1"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2pPr>
            <a:lvl3pPr lvl="2"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3pPr>
            <a:lvl4pPr lvl="3"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4pPr>
            <a:lvl5pPr lvl="4"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5pPr>
            <a:lvl6pPr lvl="5"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6pPr>
            <a:lvl7pPr lvl="6"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7pPr>
            <a:lvl8pPr lvl="7"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8pPr>
            <a:lvl9pPr lvl="8"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9pPr>
          </a:lstStyle>
          <a:p/>
        </p:txBody>
      </p:sp>
      <p:sp>
        <p:nvSpPr>
          <p:cNvPr id="487" name="Google Shape;487;p58"/>
          <p:cNvSpPr txBox="1"/>
          <p:nvPr>
            <p:ph idx="6" type="subTitle"/>
          </p:nvPr>
        </p:nvSpPr>
        <p:spPr>
          <a:xfrm>
            <a:off x="3351300" y="3124819"/>
            <a:ext cx="2441400" cy="686400"/>
          </a:xfrm>
          <a:prstGeom prst="rect">
            <a:avLst/>
          </a:prstGeom>
        </p:spPr>
        <p:txBody>
          <a:bodyPr anchorCtr="0" anchor="t" bIns="0" lIns="0" spcFirstLastPara="1" rIns="0" wrap="square" tIns="0">
            <a:noAutofit/>
          </a:bodyPr>
          <a:lstStyle>
            <a:lvl1pPr lvl="0" rtl="0" algn="ctr">
              <a:spcBef>
                <a:spcPts val="0"/>
              </a:spcBef>
              <a:spcAft>
                <a:spcPts val="0"/>
              </a:spcAft>
              <a:buNone/>
              <a:defRPr sz="1100"/>
            </a:lvl1pPr>
            <a:lvl2pPr lvl="1" rtl="0" algn="ctr">
              <a:spcBef>
                <a:spcPts val="400"/>
              </a:spcBef>
              <a:spcAft>
                <a:spcPts val="0"/>
              </a:spcAft>
              <a:buNone/>
              <a:defRPr sz="1100"/>
            </a:lvl2pPr>
            <a:lvl3pPr lvl="2" rtl="0" algn="ctr">
              <a:spcBef>
                <a:spcPts val="400"/>
              </a:spcBef>
              <a:spcAft>
                <a:spcPts val="0"/>
              </a:spcAft>
              <a:buNone/>
              <a:defRPr sz="1100"/>
            </a:lvl3pPr>
            <a:lvl4pPr lvl="3" rtl="0" algn="ctr">
              <a:spcBef>
                <a:spcPts val="400"/>
              </a:spcBef>
              <a:spcAft>
                <a:spcPts val="0"/>
              </a:spcAft>
              <a:buNone/>
              <a:defRPr sz="1100"/>
            </a:lvl4pPr>
            <a:lvl5pPr lvl="4" rtl="0" algn="ctr">
              <a:spcBef>
                <a:spcPts val="400"/>
              </a:spcBef>
              <a:spcAft>
                <a:spcPts val="0"/>
              </a:spcAft>
              <a:buNone/>
              <a:defRPr sz="1100"/>
            </a:lvl5pPr>
            <a:lvl6pPr lvl="5" rtl="0" algn="ctr">
              <a:spcBef>
                <a:spcPts val="400"/>
              </a:spcBef>
              <a:spcAft>
                <a:spcPts val="0"/>
              </a:spcAft>
              <a:buNone/>
              <a:defRPr sz="1100"/>
            </a:lvl6pPr>
            <a:lvl7pPr lvl="6" rtl="0" algn="ctr">
              <a:spcBef>
                <a:spcPts val="400"/>
              </a:spcBef>
              <a:spcAft>
                <a:spcPts val="0"/>
              </a:spcAft>
              <a:buNone/>
              <a:defRPr sz="1100"/>
            </a:lvl7pPr>
            <a:lvl8pPr lvl="7" rtl="0" algn="ctr">
              <a:spcBef>
                <a:spcPts val="400"/>
              </a:spcBef>
              <a:spcAft>
                <a:spcPts val="0"/>
              </a:spcAft>
              <a:buNone/>
              <a:defRPr sz="1100"/>
            </a:lvl8pPr>
            <a:lvl9pPr lvl="8" rtl="0" algn="ctr">
              <a:spcBef>
                <a:spcPts val="400"/>
              </a:spcBef>
              <a:spcAft>
                <a:spcPts val="400"/>
              </a:spcAft>
              <a:buNone/>
              <a:defRPr sz="1100"/>
            </a:lvl9pPr>
          </a:lstStyle>
          <a:p/>
        </p:txBody>
      </p:sp>
      <p:sp>
        <p:nvSpPr>
          <p:cNvPr id="488" name="Google Shape;488;p58"/>
          <p:cNvSpPr txBox="1"/>
          <p:nvPr>
            <p:ph idx="7" type="subTitle"/>
          </p:nvPr>
        </p:nvSpPr>
        <p:spPr>
          <a:xfrm>
            <a:off x="6036000" y="2757900"/>
            <a:ext cx="2441400" cy="2415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1pPr>
            <a:lvl2pPr lvl="1"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2pPr>
            <a:lvl3pPr lvl="2"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3pPr>
            <a:lvl4pPr lvl="3"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4pPr>
            <a:lvl5pPr lvl="4"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5pPr>
            <a:lvl6pPr lvl="5"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6pPr>
            <a:lvl7pPr lvl="6"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7pPr>
            <a:lvl8pPr lvl="7"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8pPr>
            <a:lvl9pPr lvl="8"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9pPr>
          </a:lstStyle>
          <a:p/>
        </p:txBody>
      </p:sp>
      <p:sp>
        <p:nvSpPr>
          <p:cNvPr id="489" name="Google Shape;489;p58"/>
          <p:cNvSpPr txBox="1"/>
          <p:nvPr>
            <p:ph idx="8" type="subTitle"/>
          </p:nvPr>
        </p:nvSpPr>
        <p:spPr>
          <a:xfrm>
            <a:off x="6036075" y="3124819"/>
            <a:ext cx="2441400" cy="686400"/>
          </a:xfrm>
          <a:prstGeom prst="rect">
            <a:avLst/>
          </a:prstGeom>
        </p:spPr>
        <p:txBody>
          <a:bodyPr anchorCtr="0" anchor="t" bIns="0" lIns="0" spcFirstLastPara="1" rIns="0" wrap="square" tIns="0">
            <a:noAutofit/>
          </a:bodyPr>
          <a:lstStyle>
            <a:lvl1pPr lvl="0" rtl="0" algn="ctr">
              <a:spcBef>
                <a:spcPts val="0"/>
              </a:spcBef>
              <a:spcAft>
                <a:spcPts val="0"/>
              </a:spcAft>
              <a:buNone/>
              <a:defRPr sz="1100"/>
            </a:lvl1pPr>
            <a:lvl2pPr lvl="1" rtl="0" algn="ctr">
              <a:spcBef>
                <a:spcPts val="400"/>
              </a:spcBef>
              <a:spcAft>
                <a:spcPts val="0"/>
              </a:spcAft>
              <a:buNone/>
              <a:defRPr sz="1100"/>
            </a:lvl2pPr>
            <a:lvl3pPr lvl="2" rtl="0" algn="ctr">
              <a:spcBef>
                <a:spcPts val="400"/>
              </a:spcBef>
              <a:spcAft>
                <a:spcPts val="0"/>
              </a:spcAft>
              <a:buNone/>
              <a:defRPr sz="1100"/>
            </a:lvl3pPr>
            <a:lvl4pPr lvl="3" rtl="0" algn="ctr">
              <a:spcBef>
                <a:spcPts val="400"/>
              </a:spcBef>
              <a:spcAft>
                <a:spcPts val="0"/>
              </a:spcAft>
              <a:buNone/>
              <a:defRPr sz="1100"/>
            </a:lvl4pPr>
            <a:lvl5pPr lvl="4" rtl="0" algn="ctr">
              <a:spcBef>
                <a:spcPts val="400"/>
              </a:spcBef>
              <a:spcAft>
                <a:spcPts val="0"/>
              </a:spcAft>
              <a:buNone/>
              <a:defRPr sz="1100"/>
            </a:lvl5pPr>
            <a:lvl6pPr lvl="5" rtl="0" algn="ctr">
              <a:spcBef>
                <a:spcPts val="400"/>
              </a:spcBef>
              <a:spcAft>
                <a:spcPts val="0"/>
              </a:spcAft>
              <a:buNone/>
              <a:defRPr sz="1100"/>
            </a:lvl6pPr>
            <a:lvl7pPr lvl="6" rtl="0" algn="ctr">
              <a:spcBef>
                <a:spcPts val="400"/>
              </a:spcBef>
              <a:spcAft>
                <a:spcPts val="0"/>
              </a:spcAft>
              <a:buNone/>
              <a:defRPr sz="1100"/>
            </a:lvl7pPr>
            <a:lvl8pPr lvl="7" rtl="0" algn="ctr">
              <a:spcBef>
                <a:spcPts val="400"/>
              </a:spcBef>
              <a:spcAft>
                <a:spcPts val="0"/>
              </a:spcAft>
              <a:buNone/>
              <a:defRPr sz="1100"/>
            </a:lvl8pPr>
            <a:lvl9pPr lvl="8" rtl="0" algn="ctr">
              <a:spcBef>
                <a:spcPts val="400"/>
              </a:spcBef>
              <a:spcAft>
                <a:spcPts val="400"/>
              </a:spcAft>
              <a:buNone/>
              <a:defRPr sz="1100"/>
            </a:lvl9pPr>
          </a:lstStyle>
          <a:p/>
        </p:txBody>
      </p:sp>
      <p:sp>
        <p:nvSpPr>
          <p:cNvPr id="490" name="Google Shape;490;p58"/>
          <p:cNvSpPr txBox="1"/>
          <p:nvPr>
            <p:ph idx="9" type="subTitle"/>
          </p:nvPr>
        </p:nvSpPr>
        <p:spPr>
          <a:xfrm>
            <a:off x="666450" y="2757900"/>
            <a:ext cx="2441400" cy="2415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1pPr>
            <a:lvl2pPr lvl="1"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2pPr>
            <a:lvl3pPr lvl="2"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3pPr>
            <a:lvl4pPr lvl="3"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4pPr>
            <a:lvl5pPr lvl="4"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5pPr>
            <a:lvl6pPr lvl="5"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6pPr>
            <a:lvl7pPr lvl="6"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7pPr>
            <a:lvl8pPr lvl="7"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8pPr>
            <a:lvl9pPr lvl="8"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9pPr>
          </a:lstStyle>
          <a:p/>
        </p:txBody>
      </p:sp>
      <p:sp>
        <p:nvSpPr>
          <p:cNvPr id="491" name="Google Shape;491;p58"/>
          <p:cNvSpPr txBox="1"/>
          <p:nvPr>
            <p:ph idx="13" type="subTitle"/>
          </p:nvPr>
        </p:nvSpPr>
        <p:spPr>
          <a:xfrm>
            <a:off x="666525" y="3124819"/>
            <a:ext cx="2441400" cy="686400"/>
          </a:xfrm>
          <a:prstGeom prst="rect">
            <a:avLst/>
          </a:prstGeom>
        </p:spPr>
        <p:txBody>
          <a:bodyPr anchorCtr="0" anchor="t" bIns="0" lIns="0" spcFirstLastPara="1" rIns="0" wrap="square" tIns="0">
            <a:noAutofit/>
          </a:bodyPr>
          <a:lstStyle>
            <a:lvl1pPr lvl="0" rtl="0" algn="ctr">
              <a:spcBef>
                <a:spcPts val="0"/>
              </a:spcBef>
              <a:spcAft>
                <a:spcPts val="0"/>
              </a:spcAft>
              <a:buNone/>
              <a:defRPr sz="1100"/>
            </a:lvl1pPr>
            <a:lvl2pPr lvl="1" rtl="0" algn="ctr">
              <a:spcBef>
                <a:spcPts val="400"/>
              </a:spcBef>
              <a:spcAft>
                <a:spcPts val="0"/>
              </a:spcAft>
              <a:buNone/>
              <a:defRPr sz="1100"/>
            </a:lvl2pPr>
            <a:lvl3pPr lvl="2" rtl="0" algn="ctr">
              <a:spcBef>
                <a:spcPts val="400"/>
              </a:spcBef>
              <a:spcAft>
                <a:spcPts val="0"/>
              </a:spcAft>
              <a:buNone/>
              <a:defRPr sz="1100"/>
            </a:lvl3pPr>
            <a:lvl4pPr lvl="3" rtl="0" algn="ctr">
              <a:spcBef>
                <a:spcPts val="400"/>
              </a:spcBef>
              <a:spcAft>
                <a:spcPts val="0"/>
              </a:spcAft>
              <a:buNone/>
              <a:defRPr sz="1100"/>
            </a:lvl4pPr>
            <a:lvl5pPr lvl="4" rtl="0" algn="ctr">
              <a:spcBef>
                <a:spcPts val="400"/>
              </a:spcBef>
              <a:spcAft>
                <a:spcPts val="0"/>
              </a:spcAft>
              <a:buNone/>
              <a:defRPr sz="1100"/>
            </a:lvl5pPr>
            <a:lvl6pPr lvl="5" rtl="0" algn="ctr">
              <a:spcBef>
                <a:spcPts val="400"/>
              </a:spcBef>
              <a:spcAft>
                <a:spcPts val="0"/>
              </a:spcAft>
              <a:buNone/>
              <a:defRPr sz="1100"/>
            </a:lvl6pPr>
            <a:lvl7pPr lvl="6" rtl="0" algn="ctr">
              <a:spcBef>
                <a:spcPts val="400"/>
              </a:spcBef>
              <a:spcAft>
                <a:spcPts val="0"/>
              </a:spcAft>
              <a:buNone/>
              <a:defRPr sz="1100"/>
            </a:lvl7pPr>
            <a:lvl8pPr lvl="7" rtl="0" algn="ctr">
              <a:spcBef>
                <a:spcPts val="400"/>
              </a:spcBef>
              <a:spcAft>
                <a:spcPts val="0"/>
              </a:spcAft>
              <a:buNone/>
              <a:defRPr sz="1100"/>
            </a:lvl8pPr>
            <a:lvl9pPr lvl="8" rtl="0" algn="ctr">
              <a:spcBef>
                <a:spcPts val="400"/>
              </a:spcBef>
              <a:spcAft>
                <a:spcPts val="400"/>
              </a:spcAft>
              <a:buNone/>
              <a:defRPr sz="1100"/>
            </a:lvl9pPr>
          </a:lstStyle>
          <a:p/>
        </p:txBody>
      </p:sp>
      <p:sp>
        <p:nvSpPr>
          <p:cNvPr id="492" name="Google Shape;492;p58"/>
          <p:cNvSpPr txBox="1"/>
          <p:nvPr>
            <p:ph idx="14"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9pPr>
          </a:lstStyle>
          <a:p/>
        </p:txBody>
      </p:sp>
      <p:sp>
        <p:nvSpPr>
          <p:cNvPr id="493" name="Google Shape;493;p58"/>
          <p:cNvSpPr txBox="1"/>
          <p:nvPr>
            <p:ph type="title"/>
          </p:nvPr>
        </p:nvSpPr>
        <p:spPr>
          <a:xfrm>
            <a:off x="663788" y="82526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1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sp>
        <p:nvSpPr>
          <p:cNvPr id="494" name="Google Shape;494;p58"/>
          <p:cNvSpPr txBox="1"/>
          <p:nvPr>
            <p:ph idx="15" type="subTitle"/>
          </p:nvPr>
        </p:nvSpPr>
        <p:spPr>
          <a:xfrm>
            <a:off x="663844" y="1240163"/>
            <a:ext cx="7816500" cy="2190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data two callouts">
  <p:cSld name="CUSTOM_4_13">
    <p:spTree>
      <p:nvGrpSpPr>
        <p:cNvPr id="495" name="Shape 495"/>
        <p:cNvGrpSpPr/>
        <p:nvPr/>
      </p:nvGrpSpPr>
      <p:grpSpPr>
        <a:xfrm>
          <a:off x="0" y="0"/>
          <a:ext cx="0" cy="0"/>
          <a:chOff x="0" y="0"/>
          <a:chExt cx="0" cy="0"/>
        </a:xfrm>
      </p:grpSpPr>
      <p:sp>
        <p:nvSpPr>
          <p:cNvPr id="496" name="Google Shape;496;p59"/>
          <p:cNvSpPr txBox="1"/>
          <p:nvPr>
            <p:ph idx="1" type="subTitle"/>
          </p:nvPr>
        </p:nvSpPr>
        <p:spPr>
          <a:xfrm>
            <a:off x="3416662" y="1827319"/>
            <a:ext cx="2261100" cy="930600"/>
          </a:xfrm>
          <a:prstGeom prst="rect">
            <a:avLst/>
          </a:prstGeom>
        </p:spPr>
        <p:txBody>
          <a:bodyPr anchorCtr="0" anchor="t" bIns="0" lIns="0" spcFirstLastPara="1" rIns="0" wrap="square" tIns="0">
            <a:noAutofit/>
          </a:bodyPr>
          <a:lstStyle>
            <a:lvl1pPr lvl="0" rtl="0">
              <a:spcBef>
                <a:spcPts val="0"/>
              </a:spcBef>
              <a:spcAft>
                <a:spcPts val="0"/>
              </a:spcAft>
              <a:buNone/>
              <a:defRPr sz="6000">
                <a:solidFill>
                  <a:schemeClr val="accent1"/>
                </a:solidFill>
              </a:defRPr>
            </a:lvl1pPr>
            <a:lvl2pPr lvl="1" rtl="0">
              <a:spcBef>
                <a:spcPts val="400"/>
              </a:spcBef>
              <a:spcAft>
                <a:spcPts val="0"/>
              </a:spcAft>
              <a:buNone/>
              <a:defRPr sz="6000">
                <a:solidFill>
                  <a:schemeClr val="accent1"/>
                </a:solidFill>
              </a:defRPr>
            </a:lvl2pPr>
            <a:lvl3pPr lvl="2" rtl="0">
              <a:spcBef>
                <a:spcPts val="400"/>
              </a:spcBef>
              <a:spcAft>
                <a:spcPts val="0"/>
              </a:spcAft>
              <a:buNone/>
              <a:defRPr sz="6000">
                <a:solidFill>
                  <a:schemeClr val="accent1"/>
                </a:solidFill>
              </a:defRPr>
            </a:lvl3pPr>
            <a:lvl4pPr lvl="3" rtl="0">
              <a:spcBef>
                <a:spcPts val="400"/>
              </a:spcBef>
              <a:spcAft>
                <a:spcPts val="0"/>
              </a:spcAft>
              <a:buNone/>
              <a:defRPr sz="6000">
                <a:solidFill>
                  <a:schemeClr val="accent1"/>
                </a:solidFill>
              </a:defRPr>
            </a:lvl4pPr>
            <a:lvl5pPr lvl="4" rtl="0">
              <a:spcBef>
                <a:spcPts val="400"/>
              </a:spcBef>
              <a:spcAft>
                <a:spcPts val="0"/>
              </a:spcAft>
              <a:buNone/>
              <a:defRPr sz="6000">
                <a:solidFill>
                  <a:schemeClr val="accent1"/>
                </a:solidFill>
              </a:defRPr>
            </a:lvl5pPr>
            <a:lvl6pPr lvl="5" rtl="0">
              <a:spcBef>
                <a:spcPts val="400"/>
              </a:spcBef>
              <a:spcAft>
                <a:spcPts val="0"/>
              </a:spcAft>
              <a:buNone/>
              <a:defRPr sz="6000">
                <a:solidFill>
                  <a:schemeClr val="accent1"/>
                </a:solidFill>
              </a:defRPr>
            </a:lvl6pPr>
            <a:lvl7pPr lvl="6" rtl="0">
              <a:spcBef>
                <a:spcPts val="400"/>
              </a:spcBef>
              <a:spcAft>
                <a:spcPts val="0"/>
              </a:spcAft>
              <a:buNone/>
              <a:defRPr sz="6000">
                <a:solidFill>
                  <a:schemeClr val="accent1"/>
                </a:solidFill>
              </a:defRPr>
            </a:lvl7pPr>
            <a:lvl8pPr lvl="7" rtl="0">
              <a:spcBef>
                <a:spcPts val="400"/>
              </a:spcBef>
              <a:spcAft>
                <a:spcPts val="0"/>
              </a:spcAft>
              <a:buNone/>
              <a:defRPr sz="6000">
                <a:solidFill>
                  <a:schemeClr val="accent1"/>
                </a:solidFill>
              </a:defRPr>
            </a:lvl8pPr>
            <a:lvl9pPr lvl="8" rtl="0">
              <a:spcBef>
                <a:spcPts val="400"/>
              </a:spcBef>
              <a:spcAft>
                <a:spcPts val="400"/>
              </a:spcAft>
              <a:buNone/>
              <a:defRPr sz="6000">
                <a:solidFill>
                  <a:schemeClr val="accent1"/>
                </a:solidFill>
              </a:defRPr>
            </a:lvl9pPr>
          </a:lstStyle>
          <a:p/>
        </p:txBody>
      </p:sp>
      <p:sp>
        <p:nvSpPr>
          <p:cNvPr id="497" name="Google Shape;497;p59"/>
          <p:cNvSpPr txBox="1"/>
          <p:nvPr>
            <p:ph idx="2" type="subTitle"/>
          </p:nvPr>
        </p:nvSpPr>
        <p:spPr>
          <a:xfrm>
            <a:off x="5979694" y="1827319"/>
            <a:ext cx="2261100" cy="930600"/>
          </a:xfrm>
          <a:prstGeom prst="rect">
            <a:avLst/>
          </a:prstGeom>
        </p:spPr>
        <p:txBody>
          <a:bodyPr anchorCtr="0" anchor="t" bIns="0" lIns="0" spcFirstLastPara="1" rIns="0" wrap="square" tIns="0">
            <a:noAutofit/>
          </a:bodyPr>
          <a:lstStyle>
            <a:lvl1pPr lvl="0" rtl="0">
              <a:spcBef>
                <a:spcPts val="0"/>
              </a:spcBef>
              <a:spcAft>
                <a:spcPts val="0"/>
              </a:spcAft>
              <a:buNone/>
              <a:defRPr sz="6000">
                <a:solidFill>
                  <a:schemeClr val="accent1"/>
                </a:solidFill>
              </a:defRPr>
            </a:lvl1pPr>
            <a:lvl2pPr lvl="1" rtl="0">
              <a:spcBef>
                <a:spcPts val="400"/>
              </a:spcBef>
              <a:spcAft>
                <a:spcPts val="0"/>
              </a:spcAft>
              <a:buNone/>
              <a:defRPr sz="6000">
                <a:solidFill>
                  <a:schemeClr val="accent1"/>
                </a:solidFill>
              </a:defRPr>
            </a:lvl2pPr>
            <a:lvl3pPr lvl="2" rtl="0">
              <a:spcBef>
                <a:spcPts val="400"/>
              </a:spcBef>
              <a:spcAft>
                <a:spcPts val="0"/>
              </a:spcAft>
              <a:buNone/>
              <a:defRPr sz="6000">
                <a:solidFill>
                  <a:schemeClr val="accent1"/>
                </a:solidFill>
              </a:defRPr>
            </a:lvl3pPr>
            <a:lvl4pPr lvl="3" rtl="0">
              <a:spcBef>
                <a:spcPts val="400"/>
              </a:spcBef>
              <a:spcAft>
                <a:spcPts val="0"/>
              </a:spcAft>
              <a:buNone/>
              <a:defRPr sz="6000">
                <a:solidFill>
                  <a:schemeClr val="accent1"/>
                </a:solidFill>
              </a:defRPr>
            </a:lvl4pPr>
            <a:lvl5pPr lvl="4" rtl="0">
              <a:spcBef>
                <a:spcPts val="400"/>
              </a:spcBef>
              <a:spcAft>
                <a:spcPts val="0"/>
              </a:spcAft>
              <a:buNone/>
              <a:defRPr sz="6000">
                <a:solidFill>
                  <a:schemeClr val="accent1"/>
                </a:solidFill>
              </a:defRPr>
            </a:lvl5pPr>
            <a:lvl6pPr lvl="5" rtl="0">
              <a:spcBef>
                <a:spcPts val="400"/>
              </a:spcBef>
              <a:spcAft>
                <a:spcPts val="0"/>
              </a:spcAft>
              <a:buNone/>
              <a:defRPr sz="6000">
                <a:solidFill>
                  <a:schemeClr val="accent1"/>
                </a:solidFill>
              </a:defRPr>
            </a:lvl6pPr>
            <a:lvl7pPr lvl="6" rtl="0">
              <a:spcBef>
                <a:spcPts val="400"/>
              </a:spcBef>
              <a:spcAft>
                <a:spcPts val="0"/>
              </a:spcAft>
              <a:buNone/>
              <a:defRPr sz="6000">
                <a:solidFill>
                  <a:schemeClr val="accent1"/>
                </a:solidFill>
              </a:defRPr>
            </a:lvl7pPr>
            <a:lvl8pPr lvl="7" rtl="0">
              <a:spcBef>
                <a:spcPts val="400"/>
              </a:spcBef>
              <a:spcAft>
                <a:spcPts val="0"/>
              </a:spcAft>
              <a:buNone/>
              <a:defRPr sz="6000">
                <a:solidFill>
                  <a:schemeClr val="accent1"/>
                </a:solidFill>
              </a:defRPr>
            </a:lvl8pPr>
            <a:lvl9pPr lvl="8" rtl="0">
              <a:spcBef>
                <a:spcPts val="400"/>
              </a:spcBef>
              <a:spcAft>
                <a:spcPts val="400"/>
              </a:spcAft>
              <a:buNone/>
              <a:defRPr sz="6000">
                <a:solidFill>
                  <a:schemeClr val="accent1"/>
                </a:solidFill>
              </a:defRPr>
            </a:lvl9pPr>
          </a:lstStyle>
          <a:p/>
        </p:txBody>
      </p:sp>
      <p:cxnSp>
        <p:nvCxnSpPr>
          <p:cNvPr id="498" name="Google Shape;498;p59"/>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499" name="Google Shape;499;p59"/>
          <p:cNvCxnSpPr/>
          <p:nvPr/>
        </p:nvCxnSpPr>
        <p:spPr>
          <a:xfrm rot="10800000">
            <a:off x="335825" y="4801200"/>
            <a:ext cx="0" cy="342300"/>
          </a:xfrm>
          <a:prstGeom prst="straightConnector1">
            <a:avLst/>
          </a:prstGeom>
          <a:noFill/>
          <a:ln cap="flat" cmpd="sng" w="9525">
            <a:solidFill>
              <a:schemeClr val="accent1"/>
            </a:solidFill>
            <a:prstDash val="solid"/>
            <a:round/>
            <a:headEnd len="med" w="med" type="none"/>
            <a:tailEnd len="med" w="med" type="none"/>
          </a:ln>
        </p:spPr>
      </p:cxnSp>
      <p:sp>
        <p:nvSpPr>
          <p:cNvPr id="500" name="Google Shape;500;p59"/>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501" name="Google Shape;501;p59"/>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502" name="Google Shape;502;p59"/>
          <p:cNvSpPr txBox="1"/>
          <p:nvPr>
            <p:ph idx="3" type="subTitle"/>
          </p:nvPr>
        </p:nvSpPr>
        <p:spPr>
          <a:xfrm>
            <a:off x="663788" y="4627163"/>
            <a:ext cx="6001800" cy="4200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
        <p:nvSpPr>
          <p:cNvPr id="503" name="Google Shape;503;p59"/>
          <p:cNvSpPr txBox="1"/>
          <p:nvPr>
            <p:ph idx="4" type="subTitle"/>
          </p:nvPr>
        </p:nvSpPr>
        <p:spPr>
          <a:xfrm>
            <a:off x="665850" y="1947525"/>
            <a:ext cx="2387100" cy="2001600"/>
          </a:xfrm>
          <a:prstGeom prst="rect">
            <a:avLst/>
          </a:prstGeom>
        </p:spPr>
        <p:txBody>
          <a:bodyPr anchorCtr="0" anchor="t" bIns="0" lIns="0" spcFirstLastPara="1" rIns="0" wrap="square" tIns="0">
            <a:noAutofit/>
          </a:bodyPr>
          <a:lstStyle>
            <a:lvl1pPr lvl="0"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1pPr>
            <a:lvl2pPr lvl="1"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2pPr>
            <a:lvl3pPr lvl="2"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3pPr>
            <a:lvl4pPr lvl="3"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4pPr>
            <a:lvl5pPr lvl="4"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5pPr>
            <a:lvl6pPr lvl="5"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6pPr>
            <a:lvl7pPr lvl="6"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7pPr>
            <a:lvl8pPr lvl="7"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8pPr>
            <a:lvl9pPr lvl="8"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9pPr>
          </a:lstStyle>
          <a:p/>
        </p:txBody>
      </p:sp>
      <p:cxnSp>
        <p:nvCxnSpPr>
          <p:cNvPr id="504" name="Google Shape;504;p59"/>
          <p:cNvCxnSpPr/>
          <p:nvPr/>
        </p:nvCxnSpPr>
        <p:spPr>
          <a:xfrm>
            <a:off x="5914388" y="2758013"/>
            <a:ext cx="0" cy="1053600"/>
          </a:xfrm>
          <a:prstGeom prst="straightConnector1">
            <a:avLst/>
          </a:prstGeom>
          <a:noFill/>
          <a:ln cap="flat" cmpd="sng" w="9525">
            <a:solidFill>
              <a:schemeClr val="dk2"/>
            </a:solidFill>
            <a:prstDash val="dot"/>
            <a:round/>
            <a:headEnd len="med" w="med" type="none"/>
            <a:tailEnd len="med" w="med" type="none"/>
          </a:ln>
        </p:spPr>
      </p:cxnSp>
      <p:sp>
        <p:nvSpPr>
          <p:cNvPr id="505" name="Google Shape;505;p59"/>
          <p:cNvSpPr txBox="1"/>
          <p:nvPr>
            <p:ph idx="5" type="subTitle"/>
          </p:nvPr>
        </p:nvSpPr>
        <p:spPr>
          <a:xfrm>
            <a:off x="3465563" y="2758041"/>
            <a:ext cx="2212200" cy="2415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1pPr>
            <a:lvl2pPr lvl="1"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2pPr>
            <a:lvl3pPr lvl="2"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3pPr>
            <a:lvl4pPr lvl="3"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4pPr>
            <a:lvl5pPr lvl="4"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5pPr>
            <a:lvl6pPr lvl="5"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6pPr>
            <a:lvl7pPr lvl="6"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7pPr>
            <a:lvl8pPr lvl="7"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8pPr>
            <a:lvl9pPr lvl="8"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9pPr>
          </a:lstStyle>
          <a:p/>
        </p:txBody>
      </p:sp>
      <p:sp>
        <p:nvSpPr>
          <p:cNvPr id="506" name="Google Shape;506;p59"/>
          <p:cNvSpPr txBox="1"/>
          <p:nvPr>
            <p:ph idx="6" type="subTitle"/>
          </p:nvPr>
        </p:nvSpPr>
        <p:spPr>
          <a:xfrm>
            <a:off x="3465563" y="3124959"/>
            <a:ext cx="2212200" cy="686400"/>
          </a:xfrm>
          <a:prstGeom prst="rect">
            <a:avLst/>
          </a:prstGeom>
        </p:spPr>
        <p:txBody>
          <a:bodyPr anchorCtr="0" anchor="t" bIns="0" lIns="0" spcFirstLastPara="1" rIns="0" wrap="square" tIns="0">
            <a:noAutofit/>
          </a:bodyPr>
          <a:lstStyle>
            <a:lvl1pPr lvl="0" rtl="0">
              <a:spcBef>
                <a:spcPts val="0"/>
              </a:spcBef>
              <a:spcAft>
                <a:spcPts val="0"/>
              </a:spcAft>
              <a:buNone/>
              <a:defRPr sz="1100"/>
            </a:lvl1pPr>
            <a:lvl2pPr lvl="1" rtl="0">
              <a:spcBef>
                <a:spcPts val="400"/>
              </a:spcBef>
              <a:spcAft>
                <a:spcPts val="0"/>
              </a:spcAft>
              <a:buNone/>
              <a:defRPr sz="1100"/>
            </a:lvl2pPr>
            <a:lvl3pPr lvl="2" rtl="0">
              <a:spcBef>
                <a:spcPts val="400"/>
              </a:spcBef>
              <a:spcAft>
                <a:spcPts val="0"/>
              </a:spcAft>
              <a:buNone/>
              <a:defRPr sz="1100"/>
            </a:lvl3pPr>
            <a:lvl4pPr lvl="3" rtl="0">
              <a:spcBef>
                <a:spcPts val="400"/>
              </a:spcBef>
              <a:spcAft>
                <a:spcPts val="0"/>
              </a:spcAft>
              <a:buNone/>
              <a:defRPr sz="1100"/>
            </a:lvl4pPr>
            <a:lvl5pPr lvl="4" rtl="0">
              <a:spcBef>
                <a:spcPts val="400"/>
              </a:spcBef>
              <a:spcAft>
                <a:spcPts val="0"/>
              </a:spcAft>
              <a:buNone/>
              <a:defRPr sz="1100"/>
            </a:lvl5pPr>
            <a:lvl6pPr lvl="5" rtl="0">
              <a:spcBef>
                <a:spcPts val="400"/>
              </a:spcBef>
              <a:spcAft>
                <a:spcPts val="0"/>
              </a:spcAft>
              <a:buNone/>
              <a:defRPr sz="1100"/>
            </a:lvl6pPr>
            <a:lvl7pPr lvl="6" rtl="0">
              <a:spcBef>
                <a:spcPts val="400"/>
              </a:spcBef>
              <a:spcAft>
                <a:spcPts val="0"/>
              </a:spcAft>
              <a:buNone/>
              <a:defRPr sz="1100"/>
            </a:lvl7pPr>
            <a:lvl8pPr lvl="7" rtl="0">
              <a:spcBef>
                <a:spcPts val="400"/>
              </a:spcBef>
              <a:spcAft>
                <a:spcPts val="0"/>
              </a:spcAft>
              <a:buNone/>
              <a:defRPr sz="1100"/>
            </a:lvl8pPr>
            <a:lvl9pPr lvl="8" rtl="0">
              <a:spcBef>
                <a:spcPts val="400"/>
              </a:spcBef>
              <a:spcAft>
                <a:spcPts val="400"/>
              </a:spcAft>
              <a:buNone/>
              <a:defRPr sz="1100"/>
            </a:lvl9pPr>
          </a:lstStyle>
          <a:p/>
        </p:txBody>
      </p:sp>
      <p:sp>
        <p:nvSpPr>
          <p:cNvPr id="507" name="Google Shape;507;p59"/>
          <p:cNvSpPr txBox="1"/>
          <p:nvPr>
            <p:ph idx="7" type="subTitle"/>
          </p:nvPr>
        </p:nvSpPr>
        <p:spPr>
          <a:xfrm>
            <a:off x="6038381" y="2758041"/>
            <a:ext cx="2212200" cy="2415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1pPr>
            <a:lvl2pPr lvl="1"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2pPr>
            <a:lvl3pPr lvl="2"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3pPr>
            <a:lvl4pPr lvl="3"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4pPr>
            <a:lvl5pPr lvl="4"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5pPr>
            <a:lvl6pPr lvl="5"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6pPr>
            <a:lvl7pPr lvl="6"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7pPr>
            <a:lvl8pPr lvl="7"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8pPr>
            <a:lvl9pPr lvl="8"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9pPr>
          </a:lstStyle>
          <a:p/>
        </p:txBody>
      </p:sp>
      <p:sp>
        <p:nvSpPr>
          <p:cNvPr id="508" name="Google Shape;508;p59"/>
          <p:cNvSpPr txBox="1"/>
          <p:nvPr>
            <p:ph idx="8" type="subTitle"/>
          </p:nvPr>
        </p:nvSpPr>
        <p:spPr>
          <a:xfrm>
            <a:off x="6038381" y="3124959"/>
            <a:ext cx="2212200" cy="686400"/>
          </a:xfrm>
          <a:prstGeom prst="rect">
            <a:avLst/>
          </a:prstGeom>
        </p:spPr>
        <p:txBody>
          <a:bodyPr anchorCtr="0" anchor="t" bIns="0" lIns="0" spcFirstLastPara="1" rIns="0" wrap="square" tIns="0">
            <a:noAutofit/>
          </a:bodyPr>
          <a:lstStyle>
            <a:lvl1pPr lvl="0" rtl="0">
              <a:spcBef>
                <a:spcPts val="0"/>
              </a:spcBef>
              <a:spcAft>
                <a:spcPts val="0"/>
              </a:spcAft>
              <a:buNone/>
              <a:defRPr sz="1100"/>
            </a:lvl1pPr>
            <a:lvl2pPr lvl="1" rtl="0">
              <a:spcBef>
                <a:spcPts val="400"/>
              </a:spcBef>
              <a:spcAft>
                <a:spcPts val="0"/>
              </a:spcAft>
              <a:buNone/>
              <a:defRPr sz="1100"/>
            </a:lvl2pPr>
            <a:lvl3pPr lvl="2" rtl="0">
              <a:spcBef>
                <a:spcPts val="400"/>
              </a:spcBef>
              <a:spcAft>
                <a:spcPts val="0"/>
              </a:spcAft>
              <a:buNone/>
              <a:defRPr sz="1100"/>
            </a:lvl3pPr>
            <a:lvl4pPr lvl="3" rtl="0">
              <a:spcBef>
                <a:spcPts val="400"/>
              </a:spcBef>
              <a:spcAft>
                <a:spcPts val="0"/>
              </a:spcAft>
              <a:buNone/>
              <a:defRPr sz="1100"/>
            </a:lvl4pPr>
            <a:lvl5pPr lvl="4" rtl="0">
              <a:spcBef>
                <a:spcPts val="400"/>
              </a:spcBef>
              <a:spcAft>
                <a:spcPts val="0"/>
              </a:spcAft>
              <a:buNone/>
              <a:defRPr sz="1100"/>
            </a:lvl5pPr>
            <a:lvl6pPr lvl="5" rtl="0">
              <a:spcBef>
                <a:spcPts val="400"/>
              </a:spcBef>
              <a:spcAft>
                <a:spcPts val="0"/>
              </a:spcAft>
              <a:buNone/>
              <a:defRPr sz="1100"/>
            </a:lvl6pPr>
            <a:lvl7pPr lvl="6" rtl="0">
              <a:spcBef>
                <a:spcPts val="400"/>
              </a:spcBef>
              <a:spcAft>
                <a:spcPts val="0"/>
              </a:spcAft>
              <a:buNone/>
              <a:defRPr sz="1100"/>
            </a:lvl7pPr>
            <a:lvl8pPr lvl="7" rtl="0">
              <a:spcBef>
                <a:spcPts val="400"/>
              </a:spcBef>
              <a:spcAft>
                <a:spcPts val="0"/>
              </a:spcAft>
              <a:buNone/>
              <a:defRPr sz="1100"/>
            </a:lvl8pPr>
            <a:lvl9pPr lvl="8" rtl="0">
              <a:spcBef>
                <a:spcPts val="400"/>
              </a:spcBef>
              <a:spcAft>
                <a:spcPts val="400"/>
              </a:spcAft>
              <a:buNone/>
              <a:defRPr sz="1100"/>
            </a:lvl9pPr>
          </a:lstStyle>
          <a:p/>
        </p:txBody>
      </p:sp>
      <p:sp>
        <p:nvSpPr>
          <p:cNvPr id="509" name="Google Shape;509;p59"/>
          <p:cNvSpPr txBox="1"/>
          <p:nvPr>
            <p:ph idx="9"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9pPr>
          </a:lstStyle>
          <a:p/>
        </p:txBody>
      </p:sp>
      <p:sp>
        <p:nvSpPr>
          <p:cNvPr id="510" name="Google Shape;510;p59"/>
          <p:cNvSpPr txBox="1"/>
          <p:nvPr>
            <p:ph type="title"/>
          </p:nvPr>
        </p:nvSpPr>
        <p:spPr>
          <a:xfrm>
            <a:off x="663788" y="82526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1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sp>
        <p:nvSpPr>
          <p:cNvPr id="511" name="Google Shape;511;p59"/>
          <p:cNvSpPr txBox="1"/>
          <p:nvPr>
            <p:ph idx="13" type="subTitle"/>
          </p:nvPr>
        </p:nvSpPr>
        <p:spPr>
          <a:xfrm>
            <a:off x="663844" y="1240163"/>
            <a:ext cx="7816500" cy="2190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data two pies">
  <p:cSld name="CUSTOM_4_12">
    <p:spTree>
      <p:nvGrpSpPr>
        <p:cNvPr id="512" name="Shape 512"/>
        <p:cNvGrpSpPr/>
        <p:nvPr/>
      </p:nvGrpSpPr>
      <p:grpSpPr>
        <a:xfrm>
          <a:off x="0" y="0"/>
          <a:ext cx="0" cy="0"/>
          <a:chOff x="0" y="0"/>
          <a:chExt cx="0" cy="0"/>
        </a:xfrm>
      </p:grpSpPr>
      <p:cxnSp>
        <p:nvCxnSpPr>
          <p:cNvPr id="513" name="Google Shape;513;p60"/>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514" name="Google Shape;514;p60"/>
          <p:cNvCxnSpPr/>
          <p:nvPr/>
        </p:nvCxnSpPr>
        <p:spPr>
          <a:xfrm rot="10800000">
            <a:off x="335825" y="4801200"/>
            <a:ext cx="0" cy="342300"/>
          </a:xfrm>
          <a:prstGeom prst="straightConnector1">
            <a:avLst/>
          </a:prstGeom>
          <a:noFill/>
          <a:ln cap="flat" cmpd="sng" w="9525">
            <a:solidFill>
              <a:schemeClr val="accent1"/>
            </a:solidFill>
            <a:prstDash val="solid"/>
            <a:round/>
            <a:headEnd len="med" w="med" type="none"/>
            <a:tailEnd len="med" w="med" type="none"/>
          </a:ln>
        </p:spPr>
      </p:cxnSp>
      <p:sp>
        <p:nvSpPr>
          <p:cNvPr id="515" name="Google Shape;515;p60"/>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516" name="Google Shape;516;p60"/>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517" name="Google Shape;517;p60"/>
          <p:cNvSpPr txBox="1"/>
          <p:nvPr>
            <p:ph idx="1" type="subTitle"/>
          </p:nvPr>
        </p:nvSpPr>
        <p:spPr>
          <a:xfrm>
            <a:off x="663788" y="4627163"/>
            <a:ext cx="6001800" cy="4200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cxnSp>
        <p:nvCxnSpPr>
          <p:cNvPr id="518" name="Google Shape;518;p60"/>
          <p:cNvCxnSpPr/>
          <p:nvPr/>
        </p:nvCxnSpPr>
        <p:spPr>
          <a:xfrm>
            <a:off x="5914388" y="3329513"/>
            <a:ext cx="0" cy="1053600"/>
          </a:xfrm>
          <a:prstGeom prst="straightConnector1">
            <a:avLst/>
          </a:prstGeom>
          <a:noFill/>
          <a:ln cap="flat" cmpd="sng" w="9525">
            <a:solidFill>
              <a:schemeClr val="dk2"/>
            </a:solidFill>
            <a:prstDash val="dot"/>
            <a:round/>
            <a:headEnd len="med" w="med" type="none"/>
            <a:tailEnd len="med" w="med" type="none"/>
          </a:ln>
        </p:spPr>
      </p:cxnSp>
      <p:sp>
        <p:nvSpPr>
          <p:cNvPr id="519" name="Google Shape;519;p60"/>
          <p:cNvSpPr txBox="1"/>
          <p:nvPr>
            <p:ph idx="2" type="subTitle"/>
          </p:nvPr>
        </p:nvSpPr>
        <p:spPr>
          <a:xfrm>
            <a:off x="665850" y="1947525"/>
            <a:ext cx="2387100" cy="2001600"/>
          </a:xfrm>
          <a:prstGeom prst="rect">
            <a:avLst/>
          </a:prstGeom>
        </p:spPr>
        <p:txBody>
          <a:bodyPr anchorCtr="0" anchor="t" bIns="0" lIns="0" spcFirstLastPara="1" rIns="0" wrap="square" tIns="0">
            <a:noAutofit/>
          </a:bodyPr>
          <a:lstStyle>
            <a:lvl1pPr lvl="0"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1pPr>
            <a:lvl2pPr lvl="1"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2pPr>
            <a:lvl3pPr lvl="2"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3pPr>
            <a:lvl4pPr lvl="3"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4pPr>
            <a:lvl5pPr lvl="4"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5pPr>
            <a:lvl6pPr lvl="5"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6pPr>
            <a:lvl7pPr lvl="6"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7pPr>
            <a:lvl8pPr lvl="7"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8pPr>
            <a:lvl9pPr lvl="8"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9pPr>
          </a:lstStyle>
          <a:p/>
        </p:txBody>
      </p:sp>
      <p:sp>
        <p:nvSpPr>
          <p:cNvPr id="520" name="Google Shape;520;p60"/>
          <p:cNvSpPr txBox="1"/>
          <p:nvPr>
            <p:ph idx="3" type="subTitle"/>
          </p:nvPr>
        </p:nvSpPr>
        <p:spPr>
          <a:xfrm>
            <a:off x="3465563" y="3329513"/>
            <a:ext cx="2212200" cy="2415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1pPr>
            <a:lvl2pPr lvl="1"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2pPr>
            <a:lvl3pPr lvl="2"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3pPr>
            <a:lvl4pPr lvl="3"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4pPr>
            <a:lvl5pPr lvl="4"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5pPr>
            <a:lvl6pPr lvl="5"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6pPr>
            <a:lvl7pPr lvl="6"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7pPr>
            <a:lvl8pPr lvl="7"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8pPr>
            <a:lvl9pPr lvl="8"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9pPr>
          </a:lstStyle>
          <a:p/>
        </p:txBody>
      </p:sp>
      <p:sp>
        <p:nvSpPr>
          <p:cNvPr id="521" name="Google Shape;521;p60"/>
          <p:cNvSpPr txBox="1"/>
          <p:nvPr>
            <p:ph idx="4" type="subTitle"/>
          </p:nvPr>
        </p:nvSpPr>
        <p:spPr>
          <a:xfrm>
            <a:off x="3465563" y="3696431"/>
            <a:ext cx="2212200" cy="686400"/>
          </a:xfrm>
          <a:prstGeom prst="rect">
            <a:avLst/>
          </a:prstGeom>
        </p:spPr>
        <p:txBody>
          <a:bodyPr anchorCtr="0" anchor="t" bIns="0" lIns="0" spcFirstLastPara="1" rIns="0" wrap="square" tIns="0">
            <a:noAutofit/>
          </a:bodyPr>
          <a:lstStyle>
            <a:lvl1pPr lvl="0" rtl="0">
              <a:spcBef>
                <a:spcPts val="0"/>
              </a:spcBef>
              <a:spcAft>
                <a:spcPts val="0"/>
              </a:spcAft>
              <a:buNone/>
              <a:defRPr sz="1100"/>
            </a:lvl1pPr>
            <a:lvl2pPr lvl="1" rtl="0">
              <a:spcBef>
                <a:spcPts val="400"/>
              </a:spcBef>
              <a:spcAft>
                <a:spcPts val="0"/>
              </a:spcAft>
              <a:buNone/>
              <a:defRPr sz="1100"/>
            </a:lvl2pPr>
            <a:lvl3pPr lvl="2" rtl="0">
              <a:spcBef>
                <a:spcPts val="400"/>
              </a:spcBef>
              <a:spcAft>
                <a:spcPts val="0"/>
              </a:spcAft>
              <a:buNone/>
              <a:defRPr sz="1100"/>
            </a:lvl3pPr>
            <a:lvl4pPr lvl="3" rtl="0">
              <a:spcBef>
                <a:spcPts val="400"/>
              </a:spcBef>
              <a:spcAft>
                <a:spcPts val="0"/>
              </a:spcAft>
              <a:buNone/>
              <a:defRPr sz="1100"/>
            </a:lvl4pPr>
            <a:lvl5pPr lvl="4" rtl="0">
              <a:spcBef>
                <a:spcPts val="400"/>
              </a:spcBef>
              <a:spcAft>
                <a:spcPts val="0"/>
              </a:spcAft>
              <a:buNone/>
              <a:defRPr sz="1100"/>
            </a:lvl5pPr>
            <a:lvl6pPr lvl="5" rtl="0">
              <a:spcBef>
                <a:spcPts val="400"/>
              </a:spcBef>
              <a:spcAft>
                <a:spcPts val="0"/>
              </a:spcAft>
              <a:buNone/>
              <a:defRPr sz="1100"/>
            </a:lvl6pPr>
            <a:lvl7pPr lvl="6" rtl="0">
              <a:spcBef>
                <a:spcPts val="400"/>
              </a:spcBef>
              <a:spcAft>
                <a:spcPts val="0"/>
              </a:spcAft>
              <a:buNone/>
              <a:defRPr sz="1100"/>
            </a:lvl7pPr>
            <a:lvl8pPr lvl="7" rtl="0">
              <a:spcBef>
                <a:spcPts val="400"/>
              </a:spcBef>
              <a:spcAft>
                <a:spcPts val="0"/>
              </a:spcAft>
              <a:buNone/>
              <a:defRPr sz="1100"/>
            </a:lvl8pPr>
            <a:lvl9pPr lvl="8" rtl="0">
              <a:spcBef>
                <a:spcPts val="400"/>
              </a:spcBef>
              <a:spcAft>
                <a:spcPts val="400"/>
              </a:spcAft>
              <a:buNone/>
              <a:defRPr sz="1100"/>
            </a:lvl9pPr>
          </a:lstStyle>
          <a:p/>
        </p:txBody>
      </p:sp>
      <p:sp>
        <p:nvSpPr>
          <p:cNvPr id="522" name="Google Shape;522;p60"/>
          <p:cNvSpPr txBox="1"/>
          <p:nvPr>
            <p:ph idx="5" type="subTitle"/>
          </p:nvPr>
        </p:nvSpPr>
        <p:spPr>
          <a:xfrm>
            <a:off x="6038381" y="3329513"/>
            <a:ext cx="2212200" cy="2415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1pPr>
            <a:lvl2pPr lvl="1"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2pPr>
            <a:lvl3pPr lvl="2"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3pPr>
            <a:lvl4pPr lvl="3"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4pPr>
            <a:lvl5pPr lvl="4"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5pPr>
            <a:lvl6pPr lvl="5"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6pPr>
            <a:lvl7pPr lvl="6"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7pPr>
            <a:lvl8pPr lvl="7"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8pPr>
            <a:lvl9pPr lvl="8"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9pPr>
          </a:lstStyle>
          <a:p/>
        </p:txBody>
      </p:sp>
      <p:sp>
        <p:nvSpPr>
          <p:cNvPr id="523" name="Google Shape;523;p60"/>
          <p:cNvSpPr txBox="1"/>
          <p:nvPr>
            <p:ph idx="6" type="subTitle"/>
          </p:nvPr>
        </p:nvSpPr>
        <p:spPr>
          <a:xfrm>
            <a:off x="6038381" y="3696431"/>
            <a:ext cx="2212200" cy="686400"/>
          </a:xfrm>
          <a:prstGeom prst="rect">
            <a:avLst/>
          </a:prstGeom>
        </p:spPr>
        <p:txBody>
          <a:bodyPr anchorCtr="0" anchor="t" bIns="0" lIns="0" spcFirstLastPara="1" rIns="0" wrap="square" tIns="0">
            <a:noAutofit/>
          </a:bodyPr>
          <a:lstStyle>
            <a:lvl1pPr lvl="0" rtl="0">
              <a:spcBef>
                <a:spcPts val="0"/>
              </a:spcBef>
              <a:spcAft>
                <a:spcPts val="0"/>
              </a:spcAft>
              <a:buNone/>
              <a:defRPr sz="1100"/>
            </a:lvl1pPr>
            <a:lvl2pPr lvl="1" rtl="0">
              <a:spcBef>
                <a:spcPts val="400"/>
              </a:spcBef>
              <a:spcAft>
                <a:spcPts val="0"/>
              </a:spcAft>
              <a:buNone/>
              <a:defRPr sz="1100"/>
            </a:lvl2pPr>
            <a:lvl3pPr lvl="2" rtl="0">
              <a:spcBef>
                <a:spcPts val="400"/>
              </a:spcBef>
              <a:spcAft>
                <a:spcPts val="0"/>
              </a:spcAft>
              <a:buNone/>
              <a:defRPr sz="1100"/>
            </a:lvl3pPr>
            <a:lvl4pPr lvl="3" rtl="0">
              <a:spcBef>
                <a:spcPts val="400"/>
              </a:spcBef>
              <a:spcAft>
                <a:spcPts val="0"/>
              </a:spcAft>
              <a:buNone/>
              <a:defRPr sz="1100"/>
            </a:lvl4pPr>
            <a:lvl5pPr lvl="4" rtl="0">
              <a:spcBef>
                <a:spcPts val="400"/>
              </a:spcBef>
              <a:spcAft>
                <a:spcPts val="0"/>
              </a:spcAft>
              <a:buNone/>
              <a:defRPr sz="1100"/>
            </a:lvl5pPr>
            <a:lvl6pPr lvl="5" rtl="0">
              <a:spcBef>
                <a:spcPts val="400"/>
              </a:spcBef>
              <a:spcAft>
                <a:spcPts val="0"/>
              </a:spcAft>
              <a:buNone/>
              <a:defRPr sz="1100"/>
            </a:lvl6pPr>
            <a:lvl7pPr lvl="6" rtl="0">
              <a:spcBef>
                <a:spcPts val="400"/>
              </a:spcBef>
              <a:spcAft>
                <a:spcPts val="0"/>
              </a:spcAft>
              <a:buNone/>
              <a:defRPr sz="1100"/>
            </a:lvl7pPr>
            <a:lvl8pPr lvl="7" rtl="0">
              <a:spcBef>
                <a:spcPts val="400"/>
              </a:spcBef>
              <a:spcAft>
                <a:spcPts val="0"/>
              </a:spcAft>
              <a:buNone/>
              <a:defRPr sz="1100"/>
            </a:lvl8pPr>
            <a:lvl9pPr lvl="8" rtl="0">
              <a:spcBef>
                <a:spcPts val="400"/>
              </a:spcBef>
              <a:spcAft>
                <a:spcPts val="400"/>
              </a:spcAft>
              <a:buNone/>
              <a:defRPr sz="1100"/>
            </a:lvl9pPr>
          </a:lstStyle>
          <a:p/>
        </p:txBody>
      </p:sp>
      <p:sp>
        <p:nvSpPr>
          <p:cNvPr id="524" name="Google Shape;524;p60"/>
          <p:cNvSpPr txBox="1"/>
          <p:nvPr>
            <p:ph idx="7"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9pPr>
          </a:lstStyle>
          <a:p/>
        </p:txBody>
      </p:sp>
      <p:sp>
        <p:nvSpPr>
          <p:cNvPr id="525" name="Google Shape;525;p60"/>
          <p:cNvSpPr txBox="1"/>
          <p:nvPr>
            <p:ph type="title"/>
          </p:nvPr>
        </p:nvSpPr>
        <p:spPr>
          <a:xfrm>
            <a:off x="663788" y="82526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1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sp>
        <p:nvSpPr>
          <p:cNvPr id="526" name="Google Shape;526;p60"/>
          <p:cNvSpPr txBox="1"/>
          <p:nvPr>
            <p:ph idx="8" type="subTitle"/>
          </p:nvPr>
        </p:nvSpPr>
        <p:spPr>
          <a:xfrm>
            <a:off x="663844" y="1240163"/>
            <a:ext cx="7816500" cy="2190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data large pie">
  <p:cSld name="CUSTOM_4_11">
    <p:spTree>
      <p:nvGrpSpPr>
        <p:cNvPr id="527" name="Shape 527"/>
        <p:cNvGrpSpPr/>
        <p:nvPr/>
      </p:nvGrpSpPr>
      <p:grpSpPr>
        <a:xfrm>
          <a:off x="0" y="0"/>
          <a:ext cx="0" cy="0"/>
          <a:chOff x="0" y="0"/>
          <a:chExt cx="0" cy="0"/>
        </a:xfrm>
      </p:grpSpPr>
      <p:cxnSp>
        <p:nvCxnSpPr>
          <p:cNvPr id="528" name="Google Shape;528;p61"/>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529" name="Google Shape;529;p61"/>
          <p:cNvCxnSpPr/>
          <p:nvPr/>
        </p:nvCxnSpPr>
        <p:spPr>
          <a:xfrm rot="10800000">
            <a:off x="335825" y="4801200"/>
            <a:ext cx="0" cy="342300"/>
          </a:xfrm>
          <a:prstGeom prst="straightConnector1">
            <a:avLst/>
          </a:prstGeom>
          <a:noFill/>
          <a:ln cap="flat" cmpd="sng" w="9525">
            <a:solidFill>
              <a:schemeClr val="accent1"/>
            </a:solidFill>
            <a:prstDash val="solid"/>
            <a:round/>
            <a:headEnd len="med" w="med" type="none"/>
            <a:tailEnd len="med" w="med" type="none"/>
          </a:ln>
        </p:spPr>
      </p:cxnSp>
      <p:sp>
        <p:nvSpPr>
          <p:cNvPr id="530" name="Google Shape;530;p61"/>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531" name="Google Shape;531;p61"/>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532" name="Google Shape;532;p61"/>
          <p:cNvSpPr txBox="1"/>
          <p:nvPr>
            <p:ph idx="1" type="subTitle"/>
          </p:nvPr>
        </p:nvSpPr>
        <p:spPr>
          <a:xfrm>
            <a:off x="663788" y="4627163"/>
            <a:ext cx="6001800" cy="4200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
        <p:nvSpPr>
          <p:cNvPr id="533" name="Google Shape;533;p61"/>
          <p:cNvSpPr txBox="1"/>
          <p:nvPr>
            <p:ph idx="2" type="subTitle"/>
          </p:nvPr>
        </p:nvSpPr>
        <p:spPr>
          <a:xfrm>
            <a:off x="665850" y="1947525"/>
            <a:ext cx="2387100" cy="2001600"/>
          </a:xfrm>
          <a:prstGeom prst="rect">
            <a:avLst/>
          </a:prstGeom>
        </p:spPr>
        <p:txBody>
          <a:bodyPr anchorCtr="0" anchor="t" bIns="0" lIns="0" spcFirstLastPara="1" rIns="0" wrap="square" tIns="0">
            <a:noAutofit/>
          </a:bodyPr>
          <a:lstStyle>
            <a:lvl1pPr lvl="0"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1pPr>
            <a:lvl2pPr lvl="1"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2pPr>
            <a:lvl3pPr lvl="2"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3pPr>
            <a:lvl4pPr lvl="3"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4pPr>
            <a:lvl5pPr lvl="4"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5pPr>
            <a:lvl6pPr lvl="5"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6pPr>
            <a:lvl7pPr lvl="6"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7pPr>
            <a:lvl8pPr lvl="7"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8pPr>
            <a:lvl9pPr lvl="8"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9pPr>
          </a:lstStyle>
          <a:p/>
        </p:txBody>
      </p:sp>
      <p:sp>
        <p:nvSpPr>
          <p:cNvPr id="534" name="Google Shape;534;p61"/>
          <p:cNvSpPr txBox="1"/>
          <p:nvPr>
            <p:ph idx="3" type="subTitle"/>
          </p:nvPr>
        </p:nvSpPr>
        <p:spPr>
          <a:xfrm>
            <a:off x="6808678" y="2286319"/>
            <a:ext cx="685800" cy="3966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800"/>
            </a:lvl1pPr>
            <a:lvl2pPr lvl="1" rtl="0">
              <a:lnSpc>
                <a:spcPct val="100000"/>
              </a:lnSpc>
              <a:spcBef>
                <a:spcPts val="0"/>
              </a:spcBef>
              <a:spcAft>
                <a:spcPts val="0"/>
              </a:spcAft>
              <a:buNone/>
              <a:defRPr b="1" sz="800"/>
            </a:lvl2pPr>
            <a:lvl3pPr lvl="2" rtl="0">
              <a:lnSpc>
                <a:spcPct val="100000"/>
              </a:lnSpc>
              <a:spcBef>
                <a:spcPts val="0"/>
              </a:spcBef>
              <a:spcAft>
                <a:spcPts val="0"/>
              </a:spcAft>
              <a:buNone/>
              <a:defRPr b="1" sz="800"/>
            </a:lvl3pPr>
            <a:lvl4pPr lvl="3" rtl="0">
              <a:lnSpc>
                <a:spcPct val="100000"/>
              </a:lnSpc>
              <a:spcBef>
                <a:spcPts val="0"/>
              </a:spcBef>
              <a:spcAft>
                <a:spcPts val="0"/>
              </a:spcAft>
              <a:buNone/>
              <a:defRPr b="1" sz="800"/>
            </a:lvl4pPr>
            <a:lvl5pPr lvl="4" rtl="0">
              <a:lnSpc>
                <a:spcPct val="100000"/>
              </a:lnSpc>
              <a:spcBef>
                <a:spcPts val="0"/>
              </a:spcBef>
              <a:spcAft>
                <a:spcPts val="0"/>
              </a:spcAft>
              <a:buNone/>
              <a:defRPr b="1" sz="800"/>
            </a:lvl5pPr>
            <a:lvl6pPr lvl="5" rtl="0">
              <a:lnSpc>
                <a:spcPct val="100000"/>
              </a:lnSpc>
              <a:spcBef>
                <a:spcPts val="0"/>
              </a:spcBef>
              <a:spcAft>
                <a:spcPts val="0"/>
              </a:spcAft>
              <a:buNone/>
              <a:defRPr b="1" sz="800"/>
            </a:lvl6pPr>
            <a:lvl7pPr lvl="6" rtl="0">
              <a:lnSpc>
                <a:spcPct val="100000"/>
              </a:lnSpc>
              <a:spcBef>
                <a:spcPts val="0"/>
              </a:spcBef>
              <a:spcAft>
                <a:spcPts val="0"/>
              </a:spcAft>
              <a:buNone/>
              <a:defRPr b="1" sz="800"/>
            </a:lvl7pPr>
            <a:lvl8pPr lvl="7" rtl="0">
              <a:lnSpc>
                <a:spcPct val="100000"/>
              </a:lnSpc>
              <a:spcBef>
                <a:spcPts val="0"/>
              </a:spcBef>
              <a:spcAft>
                <a:spcPts val="0"/>
              </a:spcAft>
              <a:buNone/>
              <a:defRPr b="1" sz="800"/>
            </a:lvl8pPr>
            <a:lvl9pPr lvl="8" rtl="0">
              <a:lnSpc>
                <a:spcPct val="100000"/>
              </a:lnSpc>
              <a:spcBef>
                <a:spcPts val="0"/>
              </a:spcBef>
              <a:spcAft>
                <a:spcPts val="0"/>
              </a:spcAft>
              <a:buNone/>
              <a:defRPr b="1" sz="800"/>
            </a:lvl9pPr>
          </a:lstStyle>
          <a:p/>
        </p:txBody>
      </p:sp>
      <p:sp>
        <p:nvSpPr>
          <p:cNvPr id="535" name="Google Shape;535;p61"/>
          <p:cNvSpPr txBox="1"/>
          <p:nvPr>
            <p:ph idx="4" type="subTitle"/>
          </p:nvPr>
        </p:nvSpPr>
        <p:spPr>
          <a:xfrm>
            <a:off x="7713384" y="2286319"/>
            <a:ext cx="685800" cy="3966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800"/>
            </a:lvl1pPr>
            <a:lvl2pPr lvl="1" rtl="0">
              <a:lnSpc>
                <a:spcPct val="100000"/>
              </a:lnSpc>
              <a:spcBef>
                <a:spcPts val="0"/>
              </a:spcBef>
              <a:spcAft>
                <a:spcPts val="0"/>
              </a:spcAft>
              <a:buNone/>
              <a:defRPr b="1" sz="800"/>
            </a:lvl2pPr>
            <a:lvl3pPr lvl="2" rtl="0">
              <a:lnSpc>
                <a:spcPct val="100000"/>
              </a:lnSpc>
              <a:spcBef>
                <a:spcPts val="0"/>
              </a:spcBef>
              <a:spcAft>
                <a:spcPts val="0"/>
              </a:spcAft>
              <a:buNone/>
              <a:defRPr b="1" sz="800"/>
            </a:lvl3pPr>
            <a:lvl4pPr lvl="3" rtl="0">
              <a:lnSpc>
                <a:spcPct val="100000"/>
              </a:lnSpc>
              <a:spcBef>
                <a:spcPts val="0"/>
              </a:spcBef>
              <a:spcAft>
                <a:spcPts val="0"/>
              </a:spcAft>
              <a:buNone/>
              <a:defRPr b="1" sz="800"/>
            </a:lvl4pPr>
            <a:lvl5pPr lvl="4" rtl="0">
              <a:lnSpc>
                <a:spcPct val="100000"/>
              </a:lnSpc>
              <a:spcBef>
                <a:spcPts val="0"/>
              </a:spcBef>
              <a:spcAft>
                <a:spcPts val="0"/>
              </a:spcAft>
              <a:buNone/>
              <a:defRPr b="1" sz="800"/>
            </a:lvl5pPr>
            <a:lvl6pPr lvl="5" rtl="0">
              <a:lnSpc>
                <a:spcPct val="100000"/>
              </a:lnSpc>
              <a:spcBef>
                <a:spcPts val="0"/>
              </a:spcBef>
              <a:spcAft>
                <a:spcPts val="0"/>
              </a:spcAft>
              <a:buNone/>
              <a:defRPr b="1" sz="800"/>
            </a:lvl6pPr>
            <a:lvl7pPr lvl="6" rtl="0">
              <a:lnSpc>
                <a:spcPct val="100000"/>
              </a:lnSpc>
              <a:spcBef>
                <a:spcPts val="0"/>
              </a:spcBef>
              <a:spcAft>
                <a:spcPts val="0"/>
              </a:spcAft>
              <a:buNone/>
              <a:defRPr b="1" sz="800"/>
            </a:lvl7pPr>
            <a:lvl8pPr lvl="7" rtl="0">
              <a:lnSpc>
                <a:spcPct val="100000"/>
              </a:lnSpc>
              <a:spcBef>
                <a:spcPts val="0"/>
              </a:spcBef>
              <a:spcAft>
                <a:spcPts val="0"/>
              </a:spcAft>
              <a:buNone/>
              <a:defRPr b="1" sz="800"/>
            </a:lvl8pPr>
            <a:lvl9pPr lvl="8" rtl="0">
              <a:lnSpc>
                <a:spcPct val="100000"/>
              </a:lnSpc>
              <a:spcBef>
                <a:spcPts val="0"/>
              </a:spcBef>
              <a:spcAft>
                <a:spcPts val="0"/>
              </a:spcAft>
              <a:buNone/>
              <a:defRPr b="1" sz="800"/>
            </a:lvl9pPr>
          </a:lstStyle>
          <a:p/>
        </p:txBody>
      </p:sp>
      <p:sp>
        <p:nvSpPr>
          <p:cNvPr id="536" name="Google Shape;536;p61"/>
          <p:cNvSpPr txBox="1"/>
          <p:nvPr>
            <p:ph idx="5" type="subTitle"/>
          </p:nvPr>
        </p:nvSpPr>
        <p:spPr>
          <a:xfrm>
            <a:off x="6808678" y="2881220"/>
            <a:ext cx="685800" cy="3966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800"/>
            </a:lvl1pPr>
            <a:lvl2pPr lvl="1" rtl="0">
              <a:lnSpc>
                <a:spcPct val="100000"/>
              </a:lnSpc>
              <a:spcBef>
                <a:spcPts val="0"/>
              </a:spcBef>
              <a:spcAft>
                <a:spcPts val="0"/>
              </a:spcAft>
              <a:buNone/>
              <a:defRPr b="1" sz="800"/>
            </a:lvl2pPr>
            <a:lvl3pPr lvl="2" rtl="0">
              <a:lnSpc>
                <a:spcPct val="100000"/>
              </a:lnSpc>
              <a:spcBef>
                <a:spcPts val="0"/>
              </a:spcBef>
              <a:spcAft>
                <a:spcPts val="0"/>
              </a:spcAft>
              <a:buNone/>
              <a:defRPr b="1" sz="800"/>
            </a:lvl3pPr>
            <a:lvl4pPr lvl="3" rtl="0">
              <a:lnSpc>
                <a:spcPct val="100000"/>
              </a:lnSpc>
              <a:spcBef>
                <a:spcPts val="0"/>
              </a:spcBef>
              <a:spcAft>
                <a:spcPts val="0"/>
              </a:spcAft>
              <a:buNone/>
              <a:defRPr b="1" sz="800"/>
            </a:lvl4pPr>
            <a:lvl5pPr lvl="4" rtl="0">
              <a:lnSpc>
                <a:spcPct val="100000"/>
              </a:lnSpc>
              <a:spcBef>
                <a:spcPts val="0"/>
              </a:spcBef>
              <a:spcAft>
                <a:spcPts val="0"/>
              </a:spcAft>
              <a:buNone/>
              <a:defRPr b="1" sz="800"/>
            </a:lvl5pPr>
            <a:lvl6pPr lvl="5" rtl="0">
              <a:lnSpc>
                <a:spcPct val="100000"/>
              </a:lnSpc>
              <a:spcBef>
                <a:spcPts val="0"/>
              </a:spcBef>
              <a:spcAft>
                <a:spcPts val="0"/>
              </a:spcAft>
              <a:buNone/>
              <a:defRPr b="1" sz="800"/>
            </a:lvl6pPr>
            <a:lvl7pPr lvl="6" rtl="0">
              <a:lnSpc>
                <a:spcPct val="100000"/>
              </a:lnSpc>
              <a:spcBef>
                <a:spcPts val="0"/>
              </a:spcBef>
              <a:spcAft>
                <a:spcPts val="0"/>
              </a:spcAft>
              <a:buNone/>
              <a:defRPr b="1" sz="800"/>
            </a:lvl7pPr>
            <a:lvl8pPr lvl="7" rtl="0">
              <a:lnSpc>
                <a:spcPct val="100000"/>
              </a:lnSpc>
              <a:spcBef>
                <a:spcPts val="0"/>
              </a:spcBef>
              <a:spcAft>
                <a:spcPts val="0"/>
              </a:spcAft>
              <a:buNone/>
              <a:defRPr b="1" sz="800"/>
            </a:lvl8pPr>
            <a:lvl9pPr lvl="8" rtl="0">
              <a:lnSpc>
                <a:spcPct val="100000"/>
              </a:lnSpc>
              <a:spcBef>
                <a:spcPts val="0"/>
              </a:spcBef>
              <a:spcAft>
                <a:spcPts val="0"/>
              </a:spcAft>
              <a:buNone/>
              <a:defRPr b="1" sz="800"/>
            </a:lvl9pPr>
          </a:lstStyle>
          <a:p/>
        </p:txBody>
      </p:sp>
      <p:sp>
        <p:nvSpPr>
          <p:cNvPr id="537" name="Google Shape;537;p61"/>
          <p:cNvSpPr txBox="1"/>
          <p:nvPr>
            <p:ph idx="6" type="subTitle"/>
          </p:nvPr>
        </p:nvSpPr>
        <p:spPr>
          <a:xfrm>
            <a:off x="7713384" y="2881220"/>
            <a:ext cx="685800" cy="3966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800"/>
            </a:lvl1pPr>
            <a:lvl2pPr lvl="1" rtl="0">
              <a:lnSpc>
                <a:spcPct val="100000"/>
              </a:lnSpc>
              <a:spcBef>
                <a:spcPts val="0"/>
              </a:spcBef>
              <a:spcAft>
                <a:spcPts val="0"/>
              </a:spcAft>
              <a:buNone/>
              <a:defRPr b="1" sz="800"/>
            </a:lvl2pPr>
            <a:lvl3pPr lvl="2" rtl="0">
              <a:lnSpc>
                <a:spcPct val="100000"/>
              </a:lnSpc>
              <a:spcBef>
                <a:spcPts val="0"/>
              </a:spcBef>
              <a:spcAft>
                <a:spcPts val="0"/>
              </a:spcAft>
              <a:buNone/>
              <a:defRPr b="1" sz="800"/>
            </a:lvl3pPr>
            <a:lvl4pPr lvl="3" rtl="0">
              <a:lnSpc>
                <a:spcPct val="100000"/>
              </a:lnSpc>
              <a:spcBef>
                <a:spcPts val="0"/>
              </a:spcBef>
              <a:spcAft>
                <a:spcPts val="0"/>
              </a:spcAft>
              <a:buNone/>
              <a:defRPr b="1" sz="800"/>
            </a:lvl4pPr>
            <a:lvl5pPr lvl="4" rtl="0">
              <a:lnSpc>
                <a:spcPct val="100000"/>
              </a:lnSpc>
              <a:spcBef>
                <a:spcPts val="0"/>
              </a:spcBef>
              <a:spcAft>
                <a:spcPts val="0"/>
              </a:spcAft>
              <a:buNone/>
              <a:defRPr b="1" sz="800"/>
            </a:lvl5pPr>
            <a:lvl6pPr lvl="5" rtl="0">
              <a:lnSpc>
                <a:spcPct val="100000"/>
              </a:lnSpc>
              <a:spcBef>
                <a:spcPts val="0"/>
              </a:spcBef>
              <a:spcAft>
                <a:spcPts val="0"/>
              </a:spcAft>
              <a:buNone/>
              <a:defRPr b="1" sz="800"/>
            </a:lvl6pPr>
            <a:lvl7pPr lvl="6" rtl="0">
              <a:lnSpc>
                <a:spcPct val="100000"/>
              </a:lnSpc>
              <a:spcBef>
                <a:spcPts val="0"/>
              </a:spcBef>
              <a:spcAft>
                <a:spcPts val="0"/>
              </a:spcAft>
              <a:buNone/>
              <a:defRPr b="1" sz="800"/>
            </a:lvl7pPr>
            <a:lvl8pPr lvl="7" rtl="0">
              <a:lnSpc>
                <a:spcPct val="100000"/>
              </a:lnSpc>
              <a:spcBef>
                <a:spcPts val="0"/>
              </a:spcBef>
              <a:spcAft>
                <a:spcPts val="0"/>
              </a:spcAft>
              <a:buNone/>
              <a:defRPr b="1" sz="800"/>
            </a:lvl8pPr>
            <a:lvl9pPr lvl="8" rtl="0">
              <a:lnSpc>
                <a:spcPct val="100000"/>
              </a:lnSpc>
              <a:spcBef>
                <a:spcPts val="0"/>
              </a:spcBef>
              <a:spcAft>
                <a:spcPts val="0"/>
              </a:spcAft>
              <a:buNone/>
              <a:defRPr b="1" sz="800"/>
            </a:lvl9pPr>
          </a:lstStyle>
          <a:p/>
        </p:txBody>
      </p:sp>
      <p:sp>
        <p:nvSpPr>
          <p:cNvPr id="538" name="Google Shape;538;p61"/>
          <p:cNvSpPr txBox="1"/>
          <p:nvPr>
            <p:ph idx="7" type="subTitle"/>
          </p:nvPr>
        </p:nvSpPr>
        <p:spPr>
          <a:xfrm>
            <a:off x="6808678" y="3452645"/>
            <a:ext cx="685800" cy="3966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800"/>
            </a:lvl1pPr>
            <a:lvl2pPr lvl="1" rtl="0">
              <a:lnSpc>
                <a:spcPct val="100000"/>
              </a:lnSpc>
              <a:spcBef>
                <a:spcPts val="0"/>
              </a:spcBef>
              <a:spcAft>
                <a:spcPts val="0"/>
              </a:spcAft>
              <a:buNone/>
              <a:defRPr b="1" sz="800"/>
            </a:lvl2pPr>
            <a:lvl3pPr lvl="2" rtl="0">
              <a:lnSpc>
                <a:spcPct val="100000"/>
              </a:lnSpc>
              <a:spcBef>
                <a:spcPts val="0"/>
              </a:spcBef>
              <a:spcAft>
                <a:spcPts val="0"/>
              </a:spcAft>
              <a:buNone/>
              <a:defRPr b="1" sz="800"/>
            </a:lvl3pPr>
            <a:lvl4pPr lvl="3" rtl="0">
              <a:lnSpc>
                <a:spcPct val="100000"/>
              </a:lnSpc>
              <a:spcBef>
                <a:spcPts val="0"/>
              </a:spcBef>
              <a:spcAft>
                <a:spcPts val="0"/>
              </a:spcAft>
              <a:buNone/>
              <a:defRPr b="1" sz="800"/>
            </a:lvl4pPr>
            <a:lvl5pPr lvl="4" rtl="0">
              <a:lnSpc>
                <a:spcPct val="100000"/>
              </a:lnSpc>
              <a:spcBef>
                <a:spcPts val="0"/>
              </a:spcBef>
              <a:spcAft>
                <a:spcPts val="0"/>
              </a:spcAft>
              <a:buNone/>
              <a:defRPr b="1" sz="800"/>
            </a:lvl5pPr>
            <a:lvl6pPr lvl="5" rtl="0">
              <a:lnSpc>
                <a:spcPct val="100000"/>
              </a:lnSpc>
              <a:spcBef>
                <a:spcPts val="0"/>
              </a:spcBef>
              <a:spcAft>
                <a:spcPts val="0"/>
              </a:spcAft>
              <a:buNone/>
              <a:defRPr b="1" sz="800"/>
            </a:lvl6pPr>
            <a:lvl7pPr lvl="6" rtl="0">
              <a:lnSpc>
                <a:spcPct val="100000"/>
              </a:lnSpc>
              <a:spcBef>
                <a:spcPts val="0"/>
              </a:spcBef>
              <a:spcAft>
                <a:spcPts val="0"/>
              </a:spcAft>
              <a:buNone/>
              <a:defRPr b="1" sz="800"/>
            </a:lvl7pPr>
            <a:lvl8pPr lvl="7" rtl="0">
              <a:lnSpc>
                <a:spcPct val="100000"/>
              </a:lnSpc>
              <a:spcBef>
                <a:spcPts val="0"/>
              </a:spcBef>
              <a:spcAft>
                <a:spcPts val="0"/>
              </a:spcAft>
              <a:buNone/>
              <a:defRPr b="1" sz="800"/>
            </a:lvl8pPr>
            <a:lvl9pPr lvl="8" rtl="0">
              <a:lnSpc>
                <a:spcPct val="100000"/>
              </a:lnSpc>
              <a:spcBef>
                <a:spcPts val="0"/>
              </a:spcBef>
              <a:spcAft>
                <a:spcPts val="0"/>
              </a:spcAft>
              <a:buNone/>
              <a:defRPr b="1" sz="800"/>
            </a:lvl9pPr>
          </a:lstStyle>
          <a:p/>
        </p:txBody>
      </p:sp>
      <p:sp>
        <p:nvSpPr>
          <p:cNvPr id="539" name="Google Shape;539;p61"/>
          <p:cNvSpPr txBox="1"/>
          <p:nvPr>
            <p:ph idx="8" type="subTitle"/>
          </p:nvPr>
        </p:nvSpPr>
        <p:spPr>
          <a:xfrm>
            <a:off x="7713384" y="3452645"/>
            <a:ext cx="685800" cy="3966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800"/>
            </a:lvl1pPr>
            <a:lvl2pPr lvl="1" rtl="0">
              <a:lnSpc>
                <a:spcPct val="100000"/>
              </a:lnSpc>
              <a:spcBef>
                <a:spcPts val="0"/>
              </a:spcBef>
              <a:spcAft>
                <a:spcPts val="0"/>
              </a:spcAft>
              <a:buNone/>
              <a:defRPr b="1" sz="800"/>
            </a:lvl2pPr>
            <a:lvl3pPr lvl="2" rtl="0">
              <a:lnSpc>
                <a:spcPct val="100000"/>
              </a:lnSpc>
              <a:spcBef>
                <a:spcPts val="0"/>
              </a:spcBef>
              <a:spcAft>
                <a:spcPts val="0"/>
              </a:spcAft>
              <a:buNone/>
              <a:defRPr b="1" sz="800"/>
            </a:lvl3pPr>
            <a:lvl4pPr lvl="3" rtl="0">
              <a:lnSpc>
                <a:spcPct val="100000"/>
              </a:lnSpc>
              <a:spcBef>
                <a:spcPts val="0"/>
              </a:spcBef>
              <a:spcAft>
                <a:spcPts val="0"/>
              </a:spcAft>
              <a:buNone/>
              <a:defRPr b="1" sz="800"/>
            </a:lvl4pPr>
            <a:lvl5pPr lvl="4" rtl="0">
              <a:lnSpc>
                <a:spcPct val="100000"/>
              </a:lnSpc>
              <a:spcBef>
                <a:spcPts val="0"/>
              </a:spcBef>
              <a:spcAft>
                <a:spcPts val="0"/>
              </a:spcAft>
              <a:buNone/>
              <a:defRPr b="1" sz="800"/>
            </a:lvl5pPr>
            <a:lvl6pPr lvl="5" rtl="0">
              <a:lnSpc>
                <a:spcPct val="100000"/>
              </a:lnSpc>
              <a:spcBef>
                <a:spcPts val="0"/>
              </a:spcBef>
              <a:spcAft>
                <a:spcPts val="0"/>
              </a:spcAft>
              <a:buNone/>
              <a:defRPr b="1" sz="800"/>
            </a:lvl6pPr>
            <a:lvl7pPr lvl="6" rtl="0">
              <a:lnSpc>
                <a:spcPct val="100000"/>
              </a:lnSpc>
              <a:spcBef>
                <a:spcPts val="0"/>
              </a:spcBef>
              <a:spcAft>
                <a:spcPts val="0"/>
              </a:spcAft>
              <a:buNone/>
              <a:defRPr b="1" sz="800"/>
            </a:lvl7pPr>
            <a:lvl8pPr lvl="7" rtl="0">
              <a:lnSpc>
                <a:spcPct val="100000"/>
              </a:lnSpc>
              <a:spcBef>
                <a:spcPts val="0"/>
              </a:spcBef>
              <a:spcAft>
                <a:spcPts val="0"/>
              </a:spcAft>
              <a:buNone/>
              <a:defRPr b="1" sz="800"/>
            </a:lvl8pPr>
            <a:lvl9pPr lvl="8" rtl="0">
              <a:lnSpc>
                <a:spcPct val="100000"/>
              </a:lnSpc>
              <a:spcBef>
                <a:spcPts val="0"/>
              </a:spcBef>
              <a:spcAft>
                <a:spcPts val="0"/>
              </a:spcAft>
              <a:buNone/>
              <a:defRPr b="1" sz="800"/>
            </a:lvl9pPr>
          </a:lstStyle>
          <a:p/>
        </p:txBody>
      </p:sp>
      <p:sp>
        <p:nvSpPr>
          <p:cNvPr id="540" name="Google Shape;540;p61"/>
          <p:cNvSpPr txBox="1"/>
          <p:nvPr>
            <p:ph idx="9"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9pPr>
          </a:lstStyle>
          <a:p/>
        </p:txBody>
      </p:sp>
      <p:sp>
        <p:nvSpPr>
          <p:cNvPr id="541" name="Google Shape;541;p61"/>
          <p:cNvSpPr txBox="1"/>
          <p:nvPr>
            <p:ph type="title"/>
          </p:nvPr>
        </p:nvSpPr>
        <p:spPr>
          <a:xfrm>
            <a:off x="663788" y="82526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1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sp>
        <p:nvSpPr>
          <p:cNvPr id="542" name="Google Shape;542;p61"/>
          <p:cNvSpPr txBox="1"/>
          <p:nvPr>
            <p:ph idx="13" type="subTitle"/>
          </p:nvPr>
        </p:nvSpPr>
        <p:spPr>
          <a:xfrm>
            <a:off x="663844" y="1240163"/>
            <a:ext cx="7816500" cy="2190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data percentage bars">
  <p:cSld name="CUSTOM_4_10">
    <p:spTree>
      <p:nvGrpSpPr>
        <p:cNvPr id="543" name="Shape 543"/>
        <p:cNvGrpSpPr/>
        <p:nvPr/>
      </p:nvGrpSpPr>
      <p:grpSpPr>
        <a:xfrm>
          <a:off x="0" y="0"/>
          <a:ext cx="0" cy="0"/>
          <a:chOff x="0" y="0"/>
          <a:chExt cx="0" cy="0"/>
        </a:xfrm>
      </p:grpSpPr>
      <p:cxnSp>
        <p:nvCxnSpPr>
          <p:cNvPr id="544" name="Google Shape;544;p62"/>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545" name="Google Shape;545;p62"/>
          <p:cNvCxnSpPr/>
          <p:nvPr/>
        </p:nvCxnSpPr>
        <p:spPr>
          <a:xfrm rot="10800000">
            <a:off x="335825" y="4801200"/>
            <a:ext cx="0" cy="342300"/>
          </a:xfrm>
          <a:prstGeom prst="straightConnector1">
            <a:avLst/>
          </a:prstGeom>
          <a:noFill/>
          <a:ln cap="flat" cmpd="sng" w="9525">
            <a:solidFill>
              <a:schemeClr val="accent1"/>
            </a:solidFill>
            <a:prstDash val="solid"/>
            <a:round/>
            <a:headEnd len="med" w="med" type="none"/>
            <a:tailEnd len="med" w="med" type="none"/>
          </a:ln>
        </p:spPr>
      </p:cxnSp>
      <p:sp>
        <p:nvSpPr>
          <p:cNvPr id="546" name="Google Shape;546;p62"/>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547" name="Google Shape;547;p62"/>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548" name="Google Shape;548;p62"/>
          <p:cNvSpPr txBox="1"/>
          <p:nvPr>
            <p:ph idx="1" type="subTitle"/>
          </p:nvPr>
        </p:nvSpPr>
        <p:spPr>
          <a:xfrm>
            <a:off x="663788" y="4627163"/>
            <a:ext cx="6001800" cy="4200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
        <p:nvSpPr>
          <p:cNvPr id="549" name="Google Shape;549;p62"/>
          <p:cNvSpPr txBox="1"/>
          <p:nvPr>
            <p:ph idx="2" type="subTitle"/>
          </p:nvPr>
        </p:nvSpPr>
        <p:spPr>
          <a:xfrm>
            <a:off x="6036038" y="2173950"/>
            <a:ext cx="2557800" cy="5388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None/>
              <a:defRPr sz="900"/>
            </a:lvl1pPr>
            <a:lvl2pPr lvl="1" rtl="0">
              <a:lnSpc>
                <a:spcPct val="140000"/>
              </a:lnSpc>
              <a:spcBef>
                <a:spcPts val="0"/>
              </a:spcBef>
              <a:spcAft>
                <a:spcPts val="0"/>
              </a:spcAft>
              <a:buNone/>
              <a:defRPr sz="900"/>
            </a:lvl2pPr>
            <a:lvl3pPr lvl="2" rtl="0">
              <a:lnSpc>
                <a:spcPct val="140000"/>
              </a:lnSpc>
              <a:spcBef>
                <a:spcPts val="0"/>
              </a:spcBef>
              <a:spcAft>
                <a:spcPts val="0"/>
              </a:spcAft>
              <a:buNone/>
              <a:defRPr sz="900"/>
            </a:lvl3pPr>
            <a:lvl4pPr lvl="3" rtl="0">
              <a:lnSpc>
                <a:spcPct val="140000"/>
              </a:lnSpc>
              <a:spcBef>
                <a:spcPts val="0"/>
              </a:spcBef>
              <a:spcAft>
                <a:spcPts val="0"/>
              </a:spcAft>
              <a:buNone/>
              <a:defRPr sz="900"/>
            </a:lvl4pPr>
            <a:lvl5pPr lvl="4" rtl="0">
              <a:lnSpc>
                <a:spcPct val="140000"/>
              </a:lnSpc>
              <a:spcBef>
                <a:spcPts val="0"/>
              </a:spcBef>
              <a:spcAft>
                <a:spcPts val="0"/>
              </a:spcAft>
              <a:buNone/>
              <a:defRPr sz="900"/>
            </a:lvl5pPr>
            <a:lvl6pPr lvl="5" rtl="0">
              <a:lnSpc>
                <a:spcPct val="140000"/>
              </a:lnSpc>
              <a:spcBef>
                <a:spcPts val="0"/>
              </a:spcBef>
              <a:spcAft>
                <a:spcPts val="0"/>
              </a:spcAft>
              <a:buNone/>
              <a:defRPr sz="900"/>
            </a:lvl6pPr>
            <a:lvl7pPr lvl="6" rtl="0">
              <a:lnSpc>
                <a:spcPct val="140000"/>
              </a:lnSpc>
              <a:spcBef>
                <a:spcPts val="0"/>
              </a:spcBef>
              <a:spcAft>
                <a:spcPts val="0"/>
              </a:spcAft>
              <a:buNone/>
              <a:defRPr sz="900"/>
            </a:lvl7pPr>
            <a:lvl8pPr lvl="7" rtl="0">
              <a:lnSpc>
                <a:spcPct val="140000"/>
              </a:lnSpc>
              <a:spcBef>
                <a:spcPts val="0"/>
              </a:spcBef>
              <a:spcAft>
                <a:spcPts val="0"/>
              </a:spcAft>
              <a:buNone/>
              <a:defRPr sz="900"/>
            </a:lvl8pPr>
            <a:lvl9pPr lvl="8" rtl="0">
              <a:lnSpc>
                <a:spcPct val="140000"/>
              </a:lnSpc>
              <a:spcBef>
                <a:spcPts val="0"/>
              </a:spcBef>
              <a:spcAft>
                <a:spcPts val="0"/>
              </a:spcAft>
              <a:buNone/>
              <a:defRPr sz="900"/>
            </a:lvl9pPr>
          </a:lstStyle>
          <a:p/>
        </p:txBody>
      </p:sp>
      <p:sp>
        <p:nvSpPr>
          <p:cNvPr id="550" name="Google Shape;550;p62"/>
          <p:cNvSpPr txBox="1"/>
          <p:nvPr>
            <p:ph idx="3" type="subTitle"/>
          </p:nvPr>
        </p:nvSpPr>
        <p:spPr>
          <a:xfrm>
            <a:off x="6036038" y="1905450"/>
            <a:ext cx="2557800" cy="2499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sz="21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None/>
              <a:defRPr sz="21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None/>
              <a:defRPr sz="21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None/>
              <a:defRPr sz="21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None/>
              <a:defRPr sz="21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None/>
              <a:defRPr sz="21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None/>
              <a:defRPr sz="21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None/>
              <a:defRPr sz="21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None/>
              <a:defRPr sz="2100">
                <a:solidFill>
                  <a:schemeClr val="accent1"/>
                </a:solidFill>
                <a:latin typeface="Red Hat Display Medium"/>
                <a:ea typeface="Red Hat Display Medium"/>
                <a:cs typeface="Red Hat Display Medium"/>
                <a:sym typeface="Red Hat Display Medium"/>
              </a:defRPr>
            </a:lvl9pPr>
          </a:lstStyle>
          <a:p/>
        </p:txBody>
      </p:sp>
      <p:sp>
        <p:nvSpPr>
          <p:cNvPr id="551" name="Google Shape;551;p62"/>
          <p:cNvSpPr txBox="1"/>
          <p:nvPr>
            <p:ph idx="4" type="subTitle"/>
          </p:nvPr>
        </p:nvSpPr>
        <p:spPr>
          <a:xfrm>
            <a:off x="6036038" y="3507600"/>
            <a:ext cx="2557800" cy="5388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None/>
              <a:defRPr sz="900"/>
            </a:lvl1pPr>
            <a:lvl2pPr lvl="1" rtl="0">
              <a:lnSpc>
                <a:spcPct val="140000"/>
              </a:lnSpc>
              <a:spcBef>
                <a:spcPts val="0"/>
              </a:spcBef>
              <a:spcAft>
                <a:spcPts val="0"/>
              </a:spcAft>
              <a:buNone/>
              <a:defRPr sz="900"/>
            </a:lvl2pPr>
            <a:lvl3pPr lvl="2" rtl="0">
              <a:lnSpc>
                <a:spcPct val="140000"/>
              </a:lnSpc>
              <a:spcBef>
                <a:spcPts val="0"/>
              </a:spcBef>
              <a:spcAft>
                <a:spcPts val="0"/>
              </a:spcAft>
              <a:buNone/>
              <a:defRPr sz="900"/>
            </a:lvl3pPr>
            <a:lvl4pPr lvl="3" rtl="0">
              <a:lnSpc>
                <a:spcPct val="140000"/>
              </a:lnSpc>
              <a:spcBef>
                <a:spcPts val="0"/>
              </a:spcBef>
              <a:spcAft>
                <a:spcPts val="0"/>
              </a:spcAft>
              <a:buNone/>
              <a:defRPr sz="900"/>
            </a:lvl4pPr>
            <a:lvl5pPr lvl="4" rtl="0">
              <a:lnSpc>
                <a:spcPct val="140000"/>
              </a:lnSpc>
              <a:spcBef>
                <a:spcPts val="0"/>
              </a:spcBef>
              <a:spcAft>
                <a:spcPts val="0"/>
              </a:spcAft>
              <a:buNone/>
              <a:defRPr sz="900"/>
            </a:lvl5pPr>
            <a:lvl6pPr lvl="5" rtl="0">
              <a:lnSpc>
                <a:spcPct val="140000"/>
              </a:lnSpc>
              <a:spcBef>
                <a:spcPts val="0"/>
              </a:spcBef>
              <a:spcAft>
                <a:spcPts val="0"/>
              </a:spcAft>
              <a:buNone/>
              <a:defRPr sz="900"/>
            </a:lvl6pPr>
            <a:lvl7pPr lvl="6" rtl="0">
              <a:lnSpc>
                <a:spcPct val="140000"/>
              </a:lnSpc>
              <a:spcBef>
                <a:spcPts val="0"/>
              </a:spcBef>
              <a:spcAft>
                <a:spcPts val="0"/>
              </a:spcAft>
              <a:buNone/>
              <a:defRPr sz="900"/>
            </a:lvl7pPr>
            <a:lvl8pPr lvl="7" rtl="0">
              <a:lnSpc>
                <a:spcPct val="140000"/>
              </a:lnSpc>
              <a:spcBef>
                <a:spcPts val="0"/>
              </a:spcBef>
              <a:spcAft>
                <a:spcPts val="0"/>
              </a:spcAft>
              <a:buNone/>
              <a:defRPr sz="900"/>
            </a:lvl8pPr>
            <a:lvl9pPr lvl="8" rtl="0">
              <a:lnSpc>
                <a:spcPct val="140000"/>
              </a:lnSpc>
              <a:spcBef>
                <a:spcPts val="0"/>
              </a:spcBef>
              <a:spcAft>
                <a:spcPts val="0"/>
              </a:spcAft>
              <a:buNone/>
              <a:defRPr sz="900"/>
            </a:lvl9pPr>
          </a:lstStyle>
          <a:p/>
        </p:txBody>
      </p:sp>
      <p:sp>
        <p:nvSpPr>
          <p:cNvPr id="552" name="Google Shape;552;p62"/>
          <p:cNvSpPr txBox="1"/>
          <p:nvPr>
            <p:ph idx="5" type="subTitle"/>
          </p:nvPr>
        </p:nvSpPr>
        <p:spPr>
          <a:xfrm>
            <a:off x="6036038" y="3239100"/>
            <a:ext cx="2557800" cy="2499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sz="2100">
                <a:latin typeface="Red Hat Display Medium"/>
                <a:ea typeface="Red Hat Display Medium"/>
                <a:cs typeface="Red Hat Display Medium"/>
                <a:sym typeface="Red Hat Display Medium"/>
              </a:defRPr>
            </a:lvl1pPr>
            <a:lvl2pPr lvl="1" rtl="0">
              <a:lnSpc>
                <a:spcPct val="100000"/>
              </a:lnSpc>
              <a:spcBef>
                <a:spcPts val="0"/>
              </a:spcBef>
              <a:spcAft>
                <a:spcPts val="0"/>
              </a:spcAft>
              <a:buNone/>
              <a:defRPr sz="2100">
                <a:solidFill>
                  <a:schemeClr val="accent2"/>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None/>
              <a:defRPr sz="2100">
                <a:solidFill>
                  <a:schemeClr val="accent2"/>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None/>
              <a:defRPr sz="2100">
                <a:solidFill>
                  <a:schemeClr val="accent2"/>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None/>
              <a:defRPr sz="2100">
                <a:solidFill>
                  <a:schemeClr val="accent2"/>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None/>
              <a:defRPr sz="2100">
                <a:solidFill>
                  <a:schemeClr val="accent2"/>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None/>
              <a:defRPr sz="2100">
                <a:solidFill>
                  <a:schemeClr val="accent2"/>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None/>
              <a:defRPr sz="2100">
                <a:solidFill>
                  <a:schemeClr val="accent2"/>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None/>
              <a:defRPr sz="2100">
                <a:solidFill>
                  <a:schemeClr val="accent2"/>
                </a:solidFill>
                <a:latin typeface="Red Hat Display Medium"/>
                <a:ea typeface="Red Hat Display Medium"/>
                <a:cs typeface="Red Hat Display Medium"/>
                <a:sym typeface="Red Hat Display Medium"/>
              </a:defRPr>
            </a:lvl9pPr>
          </a:lstStyle>
          <a:p/>
        </p:txBody>
      </p:sp>
      <p:sp>
        <p:nvSpPr>
          <p:cNvPr id="553" name="Google Shape;553;p62"/>
          <p:cNvSpPr/>
          <p:nvPr/>
        </p:nvSpPr>
        <p:spPr>
          <a:xfrm>
            <a:off x="667144" y="190545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54" name="Google Shape;554;p62"/>
          <p:cNvSpPr/>
          <p:nvPr/>
        </p:nvSpPr>
        <p:spPr>
          <a:xfrm>
            <a:off x="667144" y="198688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55" name="Google Shape;555;p62"/>
          <p:cNvSpPr/>
          <p:nvPr/>
        </p:nvSpPr>
        <p:spPr>
          <a:xfrm>
            <a:off x="667144" y="206831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56" name="Google Shape;556;p62"/>
          <p:cNvSpPr/>
          <p:nvPr/>
        </p:nvSpPr>
        <p:spPr>
          <a:xfrm>
            <a:off x="667144" y="2149744"/>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57" name="Google Shape;557;p62"/>
          <p:cNvSpPr/>
          <p:nvPr/>
        </p:nvSpPr>
        <p:spPr>
          <a:xfrm>
            <a:off x="667144" y="2231175"/>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58" name="Google Shape;558;p62"/>
          <p:cNvSpPr/>
          <p:nvPr/>
        </p:nvSpPr>
        <p:spPr>
          <a:xfrm>
            <a:off x="667144" y="2312606"/>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59" name="Google Shape;559;p62"/>
          <p:cNvSpPr/>
          <p:nvPr/>
        </p:nvSpPr>
        <p:spPr>
          <a:xfrm>
            <a:off x="667144" y="2394038"/>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60" name="Google Shape;560;p62"/>
          <p:cNvSpPr/>
          <p:nvPr/>
        </p:nvSpPr>
        <p:spPr>
          <a:xfrm>
            <a:off x="667144" y="2475469"/>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61" name="Google Shape;561;p62"/>
          <p:cNvSpPr/>
          <p:nvPr/>
        </p:nvSpPr>
        <p:spPr>
          <a:xfrm>
            <a:off x="667144" y="255690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62" name="Google Shape;562;p62"/>
          <p:cNvSpPr/>
          <p:nvPr/>
        </p:nvSpPr>
        <p:spPr>
          <a:xfrm>
            <a:off x="667144" y="263833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63" name="Google Shape;563;p62"/>
          <p:cNvSpPr/>
          <p:nvPr/>
        </p:nvSpPr>
        <p:spPr>
          <a:xfrm>
            <a:off x="1189500" y="190545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64" name="Google Shape;564;p62"/>
          <p:cNvSpPr/>
          <p:nvPr/>
        </p:nvSpPr>
        <p:spPr>
          <a:xfrm>
            <a:off x="1189500" y="198688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65" name="Google Shape;565;p62"/>
          <p:cNvSpPr/>
          <p:nvPr/>
        </p:nvSpPr>
        <p:spPr>
          <a:xfrm>
            <a:off x="1189500" y="206831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66" name="Google Shape;566;p62"/>
          <p:cNvSpPr/>
          <p:nvPr/>
        </p:nvSpPr>
        <p:spPr>
          <a:xfrm>
            <a:off x="1189500" y="2149744"/>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67" name="Google Shape;567;p62"/>
          <p:cNvSpPr/>
          <p:nvPr/>
        </p:nvSpPr>
        <p:spPr>
          <a:xfrm>
            <a:off x="1189500" y="2231175"/>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68" name="Google Shape;568;p62"/>
          <p:cNvSpPr/>
          <p:nvPr/>
        </p:nvSpPr>
        <p:spPr>
          <a:xfrm>
            <a:off x="1189500" y="2312606"/>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69" name="Google Shape;569;p62"/>
          <p:cNvSpPr/>
          <p:nvPr/>
        </p:nvSpPr>
        <p:spPr>
          <a:xfrm>
            <a:off x="1189500" y="2394038"/>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70" name="Google Shape;570;p62"/>
          <p:cNvSpPr/>
          <p:nvPr/>
        </p:nvSpPr>
        <p:spPr>
          <a:xfrm>
            <a:off x="1189500" y="2475469"/>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71" name="Google Shape;571;p62"/>
          <p:cNvSpPr/>
          <p:nvPr/>
        </p:nvSpPr>
        <p:spPr>
          <a:xfrm>
            <a:off x="1189500" y="255690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72" name="Google Shape;572;p62"/>
          <p:cNvSpPr/>
          <p:nvPr/>
        </p:nvSpPr>
        <p:spPr>
          <a:xfrm>
            <a:off x="1189500" y="263833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573" name="Google Shape;573;p62"/>
          <p:cNvSpPr/>
          <p:nvPr/>
        </p:nvSpPr>
        <p:spPr>
          <a:xfrm>
            <a:off x="1711856" y="190545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74" name="Google Shape;574;p62"/>
          <p:cNvSpPr/>
          <p:nvPr/>
        </p:nvSpPr>
        <p:spPr>
          <a:xfrm>
            <a:off x="1711856" y="198688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75" name="Google Shape;575;p62"/>
          <p:cNvSpPr/>
          <p:nvPr/>
        </p:nvSpPr>
        <p:spPr>
          <a:xfrm>
            <a:off x="1711856" y="206831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76" name="Google Shape;576;p62"/>
          <p:cNvSpPr/>
          <p:nvPr/>
        </p:nvSpPr>
        <p:spPr>
          <a:xfrm>
            <a:off x="1711856" y="2149744"/>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77" name="Google Shape;577;p62"/>
          <p:cNvSpPr/>
          <p:nvPr/>
        </p:nvSpPr>
        <p:spPr>
          <a:xfrm>
            <a:off x="1711856" y="2231175"/>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78" name="Google Shape;578;p62"/>
          <p:cNvSpPr/>
          <p:nvPr/>
        </p:nvSpPr>
        <p:spPr>
          <a:xfrm>
            <a:off x="1711856" y="2312606"/>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79" name="Google Shape;579;p62"/>
          <p:cNvSpPr/>
          <p:nvPr/>
        </p:nvSpPr>
        <p:spPr>
          <a:xfrm>
            <a:off x="1711856" y="2394038"/>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80" name="Google Shape;580;p62"/>
          <p:cNvSpPr/>
          <p:nvPr/>
        </p:nvSpPr>
        <p:spPr>
          <a:xfrm>
            <a:off x="1711856" y="2475469"/>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81" name="Google Shape;581;p62"/>
          <p:cNvSpPr/>
          <p:nvPr/>
        </p:nvSpPr>
        <p:spPr>
          <a:xfrm>
            <a:off x="1711856" y="255690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82" name="Google Shape;582;p62"/>
          <p:cNvSpPr/>
          <p:nvPr/>
        </p:nvSpPr>
        <p:spPr>
          <a:xfrm>
            <a:off x="1711856" y="263833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583" name="Google Shape;583;p62"/>
          <p:cNvSpPr/>
          <p:nvPr/>
        </p:nvSpPr>
        <p:spPr>
          <a:xfrm>
            <a:off x="2234213" y="190545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84" name="Google Shape;584;p62"/>
          <p:cNvSpPr/>
          <p:nvPr/>
        </p:nvSpPr>
        <p:spPr>
          <a:xfrm>
            <a:off x="2234213" y="198688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85" name="Google Shape;585;p62"/>
          <p:cNvSpPr/>
          <p:nvPr/>
        </p:nvSpPr>
        <p:spPr>
          <a:xfrm>
            <a:off x="2234213" y="206831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86" name="Google Shape;586;p62"/>
          <p:cNvSpPr/>
          <p:nvPr/>
        </p:nvSpPr>
        <p:spPr>
          <a:xfrm>
            <a:off x="2234213" y="2149744"/>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87" name="Google Shape;587;p62"/>
          <p:cNvSpPr/>
          <p:nvPr/>
        </p:nvSpPr>
        <p:spPr>
          <a:xfrm>
            <a:off x="2234213" y="2231175"/>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88" name="Google Shape;588;p62"/>
          <p:cNvSpPr/>
          <p:nvPr/>
        </p:nvSpPr>
        <p:spPr>
          <a:xfrm>
            <a:off x="2234213" y="2312606"/>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89" name="Google Shape;589;p62"/>
          <p:cNvSpPr/>
          <p:nvPr/>
        </p:nvSpPr>
        <p:spPr>
          <a:xfrm>
            <a:off x="2234213" y="2394038"/>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90" name="Google Shape;590;p62"/>
          <p:cNvSpPr/>
          <p:nvPr/>
        </p:nvSpPr>
        <p:spPr>
          <a:xfrm>
            <a:off x="2234213" y="2475469"/>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91" name="Google Shape;591;p62"/>
          <p:cNvSpPr/>
          <p:nvPr/>
        </p:nvSpPr>
        <p:spPr>
          <a:xfrm>
            <a:off x="2234213" y="255690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92" name="Google Shape;592;p62"/>
          <p:cNvSpPr/>
          <p:nvPr/>
        </p:nvSpPr>
        <p:spPr>
          <a:xfrm>
            <a:off x="2234213" y="263833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593" name="Google Shape;593;p62"/>
          <p:cNvSpPr/>
          <p:nvPr/>
        </p:nvSpPr>
        <p:spPr>
          <a:xfrm>
            <a:off x="2756569" y="190545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94" name="Google Shape;594;p62"/>
          <p:cNvSpPr/>
          <p:nvPr/>
        </p:nvSpPr>
        <p:spPr>
          <a:xfrm>
            <a:off x="2756569" y="198688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95" name="Google Shape;595;p62"/>
          <p:cNvSpPr/>
          <p:nvPr/>
        </p:nvSpPr>
        <p:spPr>
          <a:xfrm>
            <a:off x="2756569" y="206831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96" name="Google Shape;596;p62"/>
          <p:cNvSpPr/>
          <p:nvPr/>
        </p:nvSpPr>
        <p:spPr>
          <a:xfrm>
            <a:off x="2756569" y="2149744"/>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97" name="Google Shape;597;p62"/>
          <p:cNvSpPr/>
          <p:nvPr/>
        </p:nvSpPr>
        <p:spPr>
          <a:xfrm>
            <a:off x="2756569" y="2231175"/>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98" name="Google Shape;598;p62"/>
          <p:cNvSpPr/>
          <p:nvPr/>
        </p:nvSpPr>
        <p:spPr>
          <a:xfrm>
            <a:off x="2756569" y="2312606"/>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99" name="Google Shape;599;p62"/>
          <p:cNvSpPr/>
          <p:nvPr/>
        </p:nvSpPr>
        <p:spPr>
          <a:xfrm>
            <a:off x="2756569" y="2394038"/>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00" name="Google Shape;600;p62"/>
          <p:cNvSpPr/>
          <p:nvPr/>
        </p:nvSpPr>
        <p:spPr>
          <a:xfrm>
            <a:off x="2756569" y="2475469"/>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01" name="Google Shape;601;p62"/>
          <p:cNvSpPr/>
          <p:nvPr/>
        </p:nvSpPr>
        <p:spPr>
          <a:xfrm>
            <a:off x="2756569" y="255690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02" name="Google Shape;602;p62"/>
          <p:cNvSpPr/>
          <p:nvPr/>
        </p:nvSpPr>
        <p:spPr>
          <a:xfrm>
            <a:off x="2756569" y="263833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603" name="Google Shape;603;p62"/>
          <p:cNvSpPr/>
          <p:nvPr/>
        </p:nvSpPr>
        <p:spPr>
          <a:xfrm>
            <a:off x="3278925" y="190545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04" name="Google Shape;604;p62"/>
          <p:cNvSpPr/>
          <p:nvPr/>
        </p:nvSpPr>
        <p:spPr>
          <a:xfrm>
            <a:off x="3278925" y="198688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05" name="Google Shape;605;p62"/>
          <p:cNvSpPr/>
          <p:nvPr/>
        </p:nvSpPr>
        <p:spPr>
          <a:xfrm>
            <a:off x="3278925" y="206831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06" name="Google Shape;606;p62"/>
          <p:cNvSpPr/>
          <p:nvPr/>
        </p:nvSpPr>
        <p:spPr>
          <a:xfrm>
            <a:off x="3278925" y="2149744"/>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07" name="Google Shape;607;p62"/>
          <p:cNvSpPr/>
          <p:nvPr/>
        </p:nvSpPr>
        <p:spPr>
          <a:xfrm>
            <a:off x="3278925" y="2231175"/>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08" name="Google Shape;608;p62"/>
          <p:cNvSpPr/>
          <p:nvPr/>
        </p:nvSpPr>
        <p:spPr>
          <a:xfrm>
            <a:off x="3278925" y="2312606"/>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09" name="Google Shape;609;p62"/>
          <p:cNvSpPr/>
          <p:nvPr/>
        </p:nvSpPr>
        <p:spPr>
          <a:xfrm>
            <a:off x="3278925" y="2394038"/>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10" name="Google Shape;610;p62"/>
          <p:cNvSpPr/>
          <p:nvPr/>
        </p:nvSpPr>
        <p:spPr>
          <a:xfrm>
            <a:off x="3278925" y="2475469"/>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11" name="Google Shape;611;p62"/>
          <p:cNvSpPr/>
          <p:nvPr/>
        </p:nvSpPr>
        <p:spPr>
          <a:xfrm>
            <a:off x="3278925" y="255690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12" name="Google Shape;612;p62"/>
          <p:cNvSpPr/>
          <p:nvPr/>
        </p:nvSpPr>
        <p:spPr>
          <a:xfrm>
            <a:off x="3278925" y="263833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613" name="Google Shape;613;p62"/>
          <p:cNvSpPr/>
          <p:nvPr/>
        </p:nvSpPr>
        <p:spPr>
          <a:xfrm>
            <a:off x="3801281" y="190545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14" name="Google Shape;614;p62"/>
          <p:cNvSpPr/>
          <p:nvPr/>
        </p:nvSpPr>
        <p:spPr>
          <a:xfrm>
            <a:off x="3801281" y="198688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15" name="Google Shape;615;p62"/>
          <p:cNvSpPr/>
          <p:nvPr/>
        </p:nvSpPr>
        <p:spPr>
          <a:xfrm>
            <a:off x="3801281" y="206831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16" name="Google Shape;616;p62"/>
          <p:cNvSpPr/>
          <p:nvPr/>
        </p:nvSpPr>
        <p:spPr>
          <a:xfrm>
            <a:off x="3801281" y="2149744"/>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17" name="Google Shape;617;p62"/>
          <p:cNvSpPr/>
          <p:nvPr/>
        </p:nvSpPr>
        <p:spPr>
          <a:xfrm>
            <a:off x="3801281" y="2231175"/>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18" name="Google Shape;618;p62"/>
          <p:cNvSpPr/>
          <p:nvPr/>
        </p:nvSpPr>
        <p:spPr>
          <a:xfrm>
            <a:off x="3801281" y="2312606"/>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19" name="Google Shape;619;p62"/>
          <p:cNvSpPr/>
          <p:nvPr/>
        </p:nvSpPr>
        <p:spPr>
          <a:xfrm>
            <a:off x="3801281" y="2394038"/>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20" name="Google Shape;620;p62"/>
          <p:cNvSpPr/>
          <p:nvPr/>
        </p:nvSpPr>
        <p:spPr>
          <a:xfrm>
            <a:off x="3801281" y="2475469"/>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21" name="Google Shape;621;p62"/>
          <p:cNvSpPr/>
          <p:nvPr/>
        </p:nvSpPr>
        <p:spPr>
          <a:xfrm>
            <a:off x="3801281" y="255690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22" name="Google Shape;622;p62"/>
          <p:cNvSpPr/>
          <p:nvPr/>
        </p:nvSpPr>
        <p:spPr>
          <a:xfrm>
            <a:off x="3801281" y="263833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623" name="Google Shape;623;p62"/>
          <p:cNvSpPr/>
          <p:nvPr/>
        </p:nvSpPr>
        <p:spPr>
          <a:xfrm>
            <a:off x="4323638" y="190545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24" name="Google Shape;624;p62"/>
          <p:cNvSpPr/>
          <p:nvPr/>
        </p:nvSpPr>
        <p:spPr>
          <a:xfrm>
            <a:off x="4323638" y="198688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25" name="Google Shape;625;p62"/>
          <p:cNvSpPr/>
          <p:nvPr/>
        </p:nvSpPr>
        <p:spPr>
          <a:xfrm>
            <a:off x="4323638" y="206831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26" name="Google Shape;626;p62"/>
          <p:cNvSpPr/>
          <p:nvPr/>
        </p:nvSpPr>
        <p:spPr>
          <a:xfrm>
            <a:off x="4323638" y="2149744"/>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27" name="Google Shape;627;p62"/>
          <p:cNvSpPr/>
          <p:nvPr/>
        </p:nvSpPr>
        <p:spPr>
          <a:xfrm>
            <a:off x="4323638" y="2231175"/>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28" name="Google Shape;628;p62"/>
          <p:cNvSpPr/>
          <p:nvPr/>
        </p:nvSpPr>
        <p:spPr>
          <a:xfrm>
            <a:off x="4323638" y="2312606"/>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29" name="Google Shape;629;p62"/>
          <p:cNvSpPr/>
          <p:nvPr/>
        </p:nvSpPr>
        <p:spPr>
          <a:xfrm>
            <a:off x="4323638" y="2394038"/>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30" name="Google Shape;630;p62"/>
          <p:cNvSpPr/>
          <p:nvPr/>
        </p:nvSpPr>
        <p:spPr>
          <a:xfrm>
            <a:off x="4323638" y="2475469"/>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31" name="Google Shape;631;p62"/>
          <p:cNvSpPr/>
          <p:nvPr/>
        </p:nvSpPr>
        <p:spPr>
          <a:xfrm>
            <a:off x="4323638" y="255690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32" name="Google Shape;632;p62"/>
          <p:cNvSpPr/>
          <p:nvPr/>
        </p:nvSpPr>
        <p:spPr>
          <a:xfrm>
            <a:off x="4323638" y="263833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633" name="Google Shape;633;p62"/>
          <p:cNvSpPr/>
          <p:nvPr/>
        </p:nvSpPr>
        <p:spPr>
          <a:xfrm>
            <a:off x="4845994" y="190545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34" name="Google Shape;634;p62"/>
          <p:cNvSpPr/>
          <p:nvPr/>
        </p:nvSpPr>
        <p:spPr>
          <a:xfrm>
            <a:off x="4845994" y="198688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35" name="Google Shape;635;p62"/>
          <p:cNvSpPr/>
          <p:nvPr/>
        </p:nvSpPr>
        <p:spPr>
          <a:xfrm>
            <a:off x="4845994" y="206831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36" name="Google Shape;636;p62"/>
          <p:cNvSpPr/>
          <p:nvPr/>
        </p:nvSpPr>
        <p:spPr>
          <a:xfrm>
            <a:off x="4845994" y="2149744"/>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37" name="Google Shape;637;p62"/>
          <p:cNvSpPr/>
          <p:nvPr/>
        </p:nvSpPr>
        <p:spPr>
          <a:xfrm>
            <a:off x="4845994" y="2231175"/>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38" name="Google Shape;638;p62"/>
          <p:cNvSpPr/>
          <p:nvPr/>
        </p:nvSpPr>
        <p:spPr>
          <a:xfrm>
            <a:off x="4845994" y="2312606"/>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39" name="Google Shape;639;p62"/>
          <p:cNvSpPr/>
          <p:nvPr/>
        </p:nvSpPr>
        <p:spPr>
          <a:xfrm>
            <a:off x="4845994" y="2394038"/>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40" name="Google Shape;640;p62"/>
          <p:cNvSpPr/>
          <p:nvPr/>
        </p:nvSpPr>
        <p:spPr>
          <a:xfrm>
            <a:off x="4845994" y="2475469"/>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41" name="Google Shape;641;p62"/>
          <p:cNvSpPr/>
          <p:nvPr/>
        </p:nvSpPr>
        <p:spPr>
          <a:xfrm>
            <a:off x="4845994" y="255690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42" name="Google Shape;642;p62"/>
          <p:cNvSpPr/>
          <p:nvPr/>
        </p:nvSpPr>
        <p:spPr>
          <a:xfrm>
            <a:off x="4845994" y="263833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643" name="Google Shape;643;p62"/>
          <p:cNvSpPr/>
          <p:nvPr/>
        </p:nvSpPr>
        <p:spPr>
          <a:xfrm>
            <a:off x="5368350" y="190545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44" name="Google Shape;644;p62"/>
          <p:cNvSpPr/>
          <p:nvPr/>
        </p:nvSpPr>
        <p:spPr>
          <a:xfrm>
            <a:off x="5368350" y="198688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45" name="Google Shape;645;p62"/>
          <p:cNvSpPr/>
          <p:nvPr/>
        </p:nvSpPr>
        <p:spPr>
          <a:xfrm>
            <a:off x="5368350" y="206831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46" name="Google Shape;646;p62"/>
          <p:cNvSpPr/>
          <p:nvPr/>
        </p:nvSpPr>
        <p:spPr>
          <a:xfrm>
            <a:off x="5368350" y="2149744"/>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47" name="Google Shape;647;p62"/>
          <p:cNvSpPr/>
          <p:nvPr/>
        </p:nvSpPr>
        <p:spPr>
          <a:xfrm>
            <a:off x="5368350" y="2231175"/>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48" name="Google Shape;648;p62"/>
          <p:cNvSpPr/>
          <p:nvPr/>
        </p:nvSpPr>
        <p:spPr>
          <a:xfrm>
            <a:off x="5368350" y="2312606"/>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49" name="Google Shape;649;p62"/>
          <p:cNvSpPr/>
          <p:nvPr/>
        </p:nvSpPr>
        <p:spPr>
          <a:xfrm>
            <a:off x="5368350" y="2394038"/>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50" name="Google Shape;650;p62"/>
          <p:cNvSpPr/>
          <p:nvPr/>
        </p:nvSpPr>
        <p:spPr>
          <a:xfrm>
            <a:off x="5368350" y="2475469"/>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51" name="Google Shape;651;p62"/>
          <p:cNvSpPr/>
          <p:nvPr/>
        </p:nvSpPr>
        <p:spPr>
          <a:xfrm>
            <a:off x="5368350" y="255690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52" name="Google Shape;652;p62"/>
          <p:cNvSpPr/>
          <p:nvPr/>
        </p:nvSpPr>
        <p:spPr>
          <a:xfrm>
            <a:off x="5368350" y="263833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653" name="Google Shape;653;p62"/>
          <p:cNvSpPr/>
          <p:nvPr/>
        </p:nvSpPr>
        <p:spPr>
          <a:xfrm>
            <a:off x="667144" y="3239092"/>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54" name="Google Shape;654;p62"/>
          <p:cNvSpPr/>
          <p:nvPr/>
        </p:nvSpPr>
        <p:spPr>
          <a:xfrm>
            <a:off x="667144" y="332052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55" name="Google Shape;655;p62"/>
          <p:cNvSpPr/>
          <p:nvPr/>
        </p:nvSpPr>
        <p:spPr>
          <a:xfrm>
            <a:off x="667144" y="3401955"/>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56" name="Google Shape;656;p62"/>
          <p:cNvSpPr/>
          <p:nvPr/>
        </p:nvSpPr>
        <p:spPr>
          <a:xfrm>
            <a:off x="667144" y="3483386"/>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57" name="Google Shape;657;p62"/>
          <p:cNvSpPr/>
          <p:nvPr/>
        </p:nvSpPr>
        <p:spPr>
          <a:xfrm>
            <a:off x="667144" y="3564817"/>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58" name="Google Shape;658;p62"/>
          <p:cNvSpPr/>
          <p:nvPr/>
        </p:nvSpPr>
        <p:spPr>
          <a:xfrm>
            <a:off x="667144" y="3646248"/>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59" name="Google Shape;659;p62"/>
          <p:cNvSpPr/>
          <p:nvPr/>
        </p:nvSpPr>
        <p:spPr>
          <a:xfrm>
            <a:off x="667144" y="372768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60" name="Google Shape;660;p62"/>
          <p:cNvSpPr/>
          <p:nvPr/>
        </p:nvSpPr>
        <p:spPr>
          <a:xfrm>
            <a:off x="667144" y="380911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61" name="Google Shape;661;p62"/>
          <p:cNvSpPr/>
          <p:nvPr/>
        </p:nvSpPr>
        <p:spPr>
          <a:xfrm>
            <a:off x="667144" y="3890542"/>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62" name="Google Shape;662;p62"/>
          <p:cNvSpPr/>
          <p:nvPr/>
        </p:nvSpPr>
        <p:spPr>
          <a:xfrm>
            <a:off x="667144" y="397197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663" name="Google Shape;663;p62"/>
          <p:cNvSpPr/>
          <p:nvPr/>
        </p:nvSpPr>
        <p:spPr>
          <a:xfrm>
            <a:off x="1189500" y="3239092"/>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64" name="Google Shape;664;p62"/>
          <p:cNvSpPr/>
          <p:nvPr/>
        </p:nvSpPr>
        <p:spPr>
          <a:xfrm>
            <a:off x="1189500" y="332052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65" name="Google Shape;665;p62"/>
          <p:cNvSpPr/>
          <p:nvPr/>
        </p:nvSpPr>
        <p:spPr>
          <a:xfrm>
            <a:off x="1189500" y="3401955"/>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66" name="Google Shape;666;p62"/>
          <p:cNvSpPr/>
          <p:nvPr/>
        </p:nvSpPr>
        <p:spPr>
          <a:xfrm>
            <a:off x="1189500" y="3483386"/>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67" name="Google Shape;667;p62"/>
          <p:cNvSpPr/>
          <p:nvPr/>
        </p:nvSpPr>
        <p:spPr>
          <a:xfrm>
            <a:off x="1189500" y="3564817"/>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68" name="Google Shape;668;p62"/>
          <p:cNvSpPr/>
          <p:nvPr/>
        </p:nvSpPr>
        <p:spPr>
          <a:xfrm>
            <a:off x="1189500" y="3646248"/>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69" name="Google Shape;669;p62"/>
          <p:cNvSpPr/>
          <p:nvPr/>
        </p:nvSpPr>
        <p:spPr>
          <a:xfrm>
            <a:off x="1189500" y="372768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70" name="Google Shape;670;p62"/>
          <p:cNvSpPr/>
          <p:nvPr/>
        </p:nvSpPr>
        <p:spPr>
          <a:xfrm>
            <a:off x="1189500" y="380911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71" name="Google Shape;671;p62"/>
          <p:cNvSpPr/>
          <p:nvPr/>
        </p:nvSpPr>
        <p:spPr>
          <a:xfrm>
            <a:off x="1189500" y="3890542"/>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72" name="Google Shape;672;p62"/>
          <p:cNvSpPr/>
          <p:nvPr/>
        </p:nvSpPr>
        <p:spPr>
          <a:xfrm>
            <a:off x="1189500" y="397197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673" name="Google Shape;673;p62"/>
          <p:cNvSpPr/>
          <p:nvPr/>
        </p:nvSpPr>
        <p:spPr>
          <a:xfrm>
            <a:off x="1711856" y="3239092"/>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74" name="Google Shape;674;p62"/>
          <p:cNvSpPr/>
          <p:nvPr/>
        </p:nvSpPr>
        <p:spPr>
          <a:xfrm>
            <a:off x="1711856" y="332052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75" name="Google Shape;675;p62"/>
          <p:cNvSpPr/>
          <p:nvPr/>
        </p:nvSpPr>
        <p:spPr>
          <a:xfrm>
            <a:off x="1711856" y="3401955"/>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76" name="Google Shape;676;p62"/>
          <p:cNvSpPr/>
          <p:nvPr/>
        </p:nvSpPr>
        <p:spPr>
          <a:xfrm>
            <a:off x="1711856" y="3483386"/>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77" name="Google Shape;677;p62"/>
          <p:cNvSpPr/>
          <p:nvPr/>
        </p:nvSpPr>
        <p:spPr>
          <a:xfrm>
            <a:off x="1711856" y="3564817"/>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78" name="Google Shape;678;p62"/>
          <p:cNvSpPr/>
          <p:nvPr/>
        </p:nvSpPr>
        <p:spPr>
          <a:xfrm>
            <a:off x="1711856" y="3646248"/>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79" name="Google Shape;679;p62"/>
          <p:cNvSpPr/>
          <p:nvPr/>
        </p:nvSpPr>
        <p:spPr>
          <a:xfrm>
            <a:off x="1711856" y="372768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80" name="Google Shape;680;p62"/>
          <p:cNvSpPr/>
          <p:nvPr/>
        </p:nvSpPr>
        <p:spPr>
          <a:xfrm>
            <a:off x="1711856" y="380911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81" name="Google Shape;681;p62"/>
          <p:cNvSpPr/>
          <p:nvPr/>
        </p:nvSpPr>
        <p:spPr>
          <a:xfrm>
            <a:off x="1711856" y="3890542"/>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82" name="Google Shape;682;p62"/>
          <p:cNvSpPr/>
          <p:nvPr/>
        </p:nvSpPr>
        <p:spPr>
          <a:xfrm>
            <a:off x="1711856" y="397197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683" name="Google Shape;683;p62"/>
          <p:cNvSpPr/>
          <p:nvPr/>
        </p:nvSpPr>
        <p:spPr>
          <a:xfrm>
            <a:off x="2234213" y="3239092"/>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84" name="Google Shape;684;p62"/>
          <p:cNvSpPr/>
          <p:nvPr/>
        </p:nvSpPr>
        <p:spPr>
          <a:xfrm>
            <a:off x="2234213" y="332052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85" name="Google Shape;685;p62"/>
          <p:cNvSpPr/>
          <p:nvPr/>
        </p:nvSpPr>
        <p:spPr>
          <a:xfrm>
            <a:off x="2234213" y="3401955"/>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86" name="Google Shape;686;p62"/>
          <p:cNvSpPr/>
          <p:nvPr/>
        </p:nvSpPr>
        <p:spPr>
          <a:xfrm>
            <a:off x="2234213" y="3483386"/>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87" name="Google Shape;687;p62"/>
          <p:cNvSpPr/>
          <p:nvPr/>
        </p:nvSpPr>
        <p:spPr>
          <a:xfrm>
            <a:off x="2234213" y="3564817"/>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88" name="Google Shape;688;p62"/>
          <p:cNvSpPr/>
          <p:nvPr/>
        </p:nvSpPr>
        <p:spPr>
          <a:xfrm>
            <a:off x="2234213" y="3646248"/>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89" name="Google Shape;689;p62"/>
          <p:cNvSpPr/>
          <p:nvPr/>
        </p:nvSpPr>
        <p:spPr>
          <a:xfrm>
            <a:off x="2234213" y="372768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90" name="Google Shape;690;p62"/>
          <p:cNvSpPr/>
          <p:nvPr/>
        </p:nvSpPr>
        <p:spPr>
          <a:xfrm>
            <a:off x="2234213" y="380911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91" name="Google Shape;691;p62"/>
          <p:cNvSpPr/>
          <p:nvPr/>
        </p:nvSpPr>
        <p:spPr>
          <a:xfrm>
            <a:off x="2234213" y="3890542"/>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92" name="Google Shape;692;p62"/>
          <p:cNvSpPr/>
          <p:nvPr/>
        </p:nvSpPr>
        <p:spPr>
          <a:xfrm>
            <a:off x="2234213" y="397197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693" name="Google Shape;693;p62"/>
          <p:cNvSpPr/>
          <p:nvPr/>
        </p:nvSpPr>
        <p:spPr>
          <a:xfrm>
            <a:off x="2756569" y="3239092"/>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94" name="Google Shape;694;p62"/>
          <p:cNvSpPr/>
          <p:nvPr/>
        </p:nvSpPr>
        <p:spPr>
          <a:xfrm>
            <a:off x="2756569" y="332052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95" name="Google Shape;695;p62"/>
          <p:cNvSpPr/>
          <p:nvPr/>
        </p:nvSpPr>
        <p:spPr>
          <a:xfrm>
            <a:off x="2756569" y="3401955"/>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96" name="Google Shape;696;p62"/>
          <p:cNvSpPr/>
          <p:nvPr/>
        </p:nvSpPr>
        <p:spPr>
          <a:xfrm>
            <a:off x="2756569" y="3483386"/>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97" name="Google Shape;697;p62"/>
          <p:cNvSpPr/>
          <p:nvPr/>
        </p:nvSpPr>
        <p:spPr>
          <a:xfrm>
            <a:off x="2756569" y="3564817"/>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98" name="Google Shape;698;p62"/>
          <p:cNvSpPr/>
          <p:nvPr/>
        </p:nvSpPr>
        <p:spPr>
          <a:xfrm>
            <a:off x="2756569" y="3646248"/>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99" name="Google Shape;699;p62"/>
          <p:cNvSpPr/>
          <p:nvPr/>
        </p:nvSpPr>
        <p:spPr>
          <a:xfrm>
            <a:off x="2756569" y="372768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00" name="Google Shape;700;p62"/>
          <p:cNvSpPr/>
          <p:nvPr/>
        </p:nvSpPr>
        <p:spPr>
          <a:xfrm>
            <a:off x="2756569" y="380911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01" name="Google Shape;701;p62"/>
          <p:cNvSpPr/>
          <p:nvPr/>
        </p:nvSpPr>
        <p:spPr>
          <a:xfrm>
            <a:off x="2756569" y="3890542"/>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02" name="Google Shape;702;p62"/>
          <p:cNvSpPr/>
          <p:nvPr/>
        </p:nvSpPr>
        <p:spPr>
          <a:xfrm>
            <a:off x="2756569" y="397197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703" name="Google Shape;703;p62"/>
          <p:cNvSpPr/>
          <p:nvPr/>
        </p:nvSpPr>
        <p:spPr>
          <a:xfrm>
            <a:off x="3278925" y="3239092"/>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04" name="Google Shape;704;p62"/>
          <p:cNvSpPr/>
          <p:nvPr/>
        </p:nvSpPr>
        <p:spPr>
          <a:xfrm>
            <a:off x="3278925" y="332052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05" name="Google Shape;705;p62"/>
          <p:cNvSpPr/>
          <p:nvPr/>
        </p:nvSpPr>
        <p:spPr>
          <a:xfrm>
            <a:off x="3278925" y="3401955"/>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06" name="Google Shape;706;p62"/>
          <p:cNvSpPr/>
          <p:nvPr/>
        </p:nvSpPr>
        <p:spPr>
          <a:xfrm>
            <a:off x="3278925" y="3483386"/>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07" name="Google Shape;707;p62"/>
          <p:cNvSpPr/>
          <p:nvPr/>
        </p:nvSpPr>
        <p:spPr>
          <a:xfrm>
            <a:off x="3278925" y="3564817"/>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08" name="Google Shape;708;p62"/>
          <p:cNvSpPr/>
          <p:nvPr/>
        </p:nvSpPr>
        <p:spPr>
          <a:xfrm>
            <a:off x="3278925" y="3646248"/>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09" name="Google Shape;709;p62"/>
          <p:cNvSpPr/>
          <p:nvPr/>
        </p:nvSpPr>
        <p:spPr>
          <a:xfrm>
            <a:off x="3278925" y="372768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10" name="Google Shape;710;p62"/>
          <p:cNvSpPr/>
          <p:nvPr/>
        </p:nvSpPr>
        <p:spPr>
          <a:xfrm>
            <a:off x="3278925" y="380911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11" name="Google Shape;711;p62"/>
          <p:cNvSpPr/>
          <p:nvPr/>
        </p:nvSpPr>
        <p:spPr>
          <a:xfrm>
            <a:off x="3278925" y="3890542"/>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12" name="Google Shape;712;p62"/>
          <p:cNvSpPr/>
          <p:nvPr/>
        </p:nvSpPr>
        <p:spPr>
          <a:xfrm>
            <a:off x="3278925" y="397197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713" name="Google Shape;713;p62"/>
          <p:cNvSpPr/>
          <p:nvPr/>
        </p:nvSpPr>
        <p:spPr>
          <a:xfrm>
            <a:off x="3801281" y="3239092"/>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14" name="Google Shape;714;p62"/>
          <p:cNvSpPr/>
          <p:nvPr/>
        </p:nvSpPr>
        <p:spPr>
          <a:xfrm>
            <a:off x="3801281" y="332052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15" name="Google Shape;715;p62"/>
          <p:cNvSpPr/>
          <p:nvPr/>
        </p:nvSpPr>
        <p:spPr>
          <a:xfrm>
            <a:off x="3801281" y="3401955"/>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16" name="Google Shape;716;p62"/>
          <p:cNvSpPr/>
          <p:nvPr/>
        </p:nvSpPr>
        <p:spPr>
          <a:xfrm>
            <a:off x="3801281" y="3483386"/>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17" name="Google Shape;717;p62"/>
          <p:cNvSpPr/>
          <p:nvPr/>
        </p:nvSpPr>
        <p:spPr>
          <a:xfrm>
            <a:off x="3801281" y="3564817"/>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18" name="Google Shape;718;p62"/>
          <p:cNvSpPr/>
          <p:nvPr/>
        </p:nvSpPr>
        <p:spPr>
          <a:xfrm>
            <a:off x="3801281" y="3646248"/>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19" name="Google Shape;719;p62"/>
          <p:cNvSpPr/>
          <p:nvPr/>
        </p:nvSpPr>
        <p:spPr>
          <a:xfrm>
            <a:off x="3801281" y="372768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20" name="Google Shape;720;p62"/>
          <p:cNvSpPr/>
          <p:nvPr/>
        </p:nvSpPr>
        <p:spPr>
          <a:xfrm>
            <a:off x="3801281" y="380911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21" name="Google Shape;721;p62"/>
          <p:cNvSpPr/>
          <p:nvPr/>
        </p:nvSpPr>
        <p:spPr>
          <a:xfrm>
            <a:off x="3801281" y="3890542"/>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22" name="Google Shape;722;p62"/>
          <p:cNvSpPr/>
          <p:nvPr/>
        </p:nvSpPr>
        <p:spPr>
          <a:xfrm>
            <a:off x="3801281" y="397197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723" name="Google Shape;723;p62"/>
          <p:cNvSpPr/>
          <p:nvPr/>
        </p:nvSpPr>
        <p:spPr>
          <a:xfrm>
            <a:off x="4323638" y="3239092"/>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24" name="Google Shape;724;p62"/>
          <p:cNvSpPr/>
          <p:nvPr/>
        </p:nvSpPr>
        <p:spPr>
          <a:xfrm>
            <a:off x="4323638" y="332052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25" name="Google Shape;725;p62"/>
          <p:cNvSpPr/>
          <p:nvPr/>
        </p:nvSpPr>
        <p:spPr>
          <a:xfrm>
            <a:off x="4323638" y="3401955"/>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26" name="Google Shape;726;p62"/>
          <p:cNvSpPr/>
          <p:nvPr/>
        </p:nvSpPr>
        <p:spPr>
          <a:xfrm>
            <a:off x="4323638" y="3483386"/>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27" name="Google Shape;727;p62"/>
          <p:cNvSpPr/>
          <p:nvPr/>
        </p:nvSpPr>
        <p:spPr>
          <a:xfrm>
            <a:off x="4323638" y="3564817"/>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28" name="Google Shape;728;p62"/>
          <p:cNvSpPr/>
          <p:nvPr/>
        </p:nvSpPr>
        <p:spPr>
          <a:xfrm>
            <a:off x="4323638" y="3646248"/>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29" name="Google Shape;729;p62"/>
          <p:cNvSpPr/>
          <p:nvPr/>
        </p:nvSpPr>
        <p:spPr>
          <a:xfrm>
            <a:off x="4323638" y="372768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30" name="Google Shape;730;p62"/>
          <p:cNvSpPr/>
          <p:nvPr/>
        </p:nvSpPr>
        <p:spPr>
          <a:xfrm>
            <a:off x="4323638" y="380911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31" name="Google Shape;731;p62"/>
          <p:cNvSpPr/>
          <p:nvPr/>
        </p:nvSpPr>
        <p:spPr>
          <a:xfrm>
            <a:off x="4323638" y="3890542"/>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32" name="Google Shape;732;p62"/>
          <p:cNvSpPr/>
          <p:nvPr/>
        </p:nvSpPr>
        <p:spPr>
          <a:xfrm>
            <a:off x="4323638" y="397197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733" name="Google Shape;733;p62"/>
          <p:cNvSpPr/>
          <p:nvPr/>
        </p:nvSpPr>
        <p:spPr>
          <a:xfrm>
            <a:off x="4845994" y="3239092"/>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34" name="Google Shape;734;p62"/>
          <p:cNvSpPr/>
          <p:nvPr/>
        </p:nvSpPr>
        <p:spPr>
          <a:xfrm>
            <a:off x="4845994" y="332052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35" name="Google Shape;735;p62"/>
          <p:cNvSpPr/>
          <p:nvPr/>
        </p:nvSpPr>
        <p:spPr>
          <a:xfrm>
            <a:off x="4845994" y="3401955"/>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36" name="Google Shape;736;p62"/>
          <p:cNvSpPr/>
          <p:nvPr/>
        </p:nvSpPr>
        <p:spPr>
          <a:xfrm>
            <a:off x="4845994" y="3483386"/>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37" name="Google Shape;737;p62"/>
          <p:cNvSpPr/>
          <p:nvPr/>
        </p:nvSpPr>
        <p:spPr>
          <a:xfrm>
            <a:off x="4845994" y="3564817"/>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38" name="Google Shape;738;p62"/>
          <p:cNvSpPr/>
          <p:nvPr/>
        </p:nvSpPr>
        <p:spPr>
          <a:xfrm>
            <a:off x="4845994" y="3646248"/>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39" name="Google Shape;739;p62"/>
          <p:cNvSpPr/>
          <p:nvPr/>
        </p:nvSpPr>
        <p:spPr>
          <a:xfrm>
            <a:off x="4845994" y="372768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40" name="Google Shape;740;p62"/>
          <p:cNvSpPr/>
          <p:nvPr/>
        </p:nvSpPr>
        <p:spPr>
          <a:xfrm>
            <a:off x="4845994" y="380911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41" name="Google Shape;741;p62"/>
          <p:cNvSpPr/>
          <p:nvPr/>
        </p:nvSpPr>
        <p:spPr>
          <a:xfrm>
            <a:off x="4845994" y="3890542"/>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42" name="Google Shape;742;p62"/>
          <p:cNvSpPr/>
          <p:nvPr/>
        </p:nvSpPr>
        <p:spPr>
          <a:xfrm>
            <a:off x="4845994" y="397197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743" name="Google Shape;743;p62"/>
          <p:cNvSpPr/>
          <p:nvPr/>
        </p:nvSpPr>
        <p:spPr>
          <a:xfrm>
            <a:off x="5368350" y="3239092"/>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44" name="Google Shape;744;p62"/>
          <p:cNvSpPr/>
          <p:nvPr/>
        </p:nvSpPr>
        <p:spPr>
          <a:xfrm>
            <a:off x="5368350" y="332052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45" name="Google Shape;745;p62"/>
          <p:cNvSpPr/>
          <p:nvPr/>
        </p:nvSpPr>
        <p:spPr>
          <a:xfrm>
            <a:off x="5368350" y="3401955"/>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46" name="Google Shape;746;p62"/>
          <p:cNvSpPr/>
          <p:nvPr/>
        </p:nvSpPr>
        <p:spPr>
          <a:xfrm>
            <a:off x="5368350" y="3483386"/>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47" name="Google Shape;747;p62"/>
          <p:cNvSpPr/>
          <p:nvPr/>
        </p:nvSpPr>
        <p:spPr>
          <a:xfrm>
            <a:off x="5368350" y="3564817"/>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48" name="Google Shape;748;p62"/>
          <p:cNvSpPr/>
          <p:nvPr/>
        </p:nvSpPr>
        <p:spPr>
          <a:xfrm>
            <a:off x="5368350" y="3646248"/>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49" name="Google Shape;749;p62"/>
          <p:cNvSpPr/>
          <p:nvPr/>
        </p:nvSpPr>
        <p:spPr>
          <a:xfrm>
            <a:off x="5368350" y="372768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50" name="Google Shape;750;p62"/>
          <p:cNvSpPr/>
          <p:nvPr/>
        </p:nvSpPr>
        <p:spPr>
          <a:xfrm>
            <a:off x="5368350" y="380911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51" name="Google Shape;751;p62"/>
          <p:cNvSpPr/>
          <p:nvPr/>
        </p:nvSpPr>
        <p:spPr>
          <a:xfrm>
            <a:off x="5368350" y="3890542"/>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52" name="Google Shape;752;p62"/>
          <p:cNvSpPr/>
          <p:nvPr/>
        </p:nvSpPr>
        <p:spPr>
          <a:xfrm>
            <a:off x="5368350" y="397197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753" name="Google Shape;753;p62"/>
          <p:cNvSpPr txBox="1"/>
          <p:nvPr>
            <p:ph idx="6"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9pPr>
          </a:lstStyle>
          <a:p/>
        </p:txBody>
      </p:sp>
      <p:sp>
        <p:nvSpPr>
          <p:cNvPr id="754" name="Google Shape;754;p62"/>
          <p:cNvSpPr txBox="1"/>
          <p:nvPr>
            <p:ph type="title"/>
          </p:nvPr>
        </p:nvSpPr>
        <p:spPr>
          <a:xfrm>
            <a:off x="663788" y="82526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1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sp>
        <p:nvSpPr>
          <p:cNvPr id="755" name="Google Shape;755;p62"/>
          <p:cNvSpPr txBox="1"/>
          <p:nvPr>
            <p:ph idx="7" type="subTitle"/>
          </p:nvPr>
        </p:nvSpPr>
        <p:spPr>
          <a:xfrm>
            <a:off x="663844" y="1240163"/>
            <a:ext cx="7816500" cy="2190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quote three column">
  <p:cSld name="CUSTOM_4_9">
    <p:spTree>
      <p:nvGrpSpPr>
        <p:cNvPr id="756" name="Shape 756"/>
        <p:cNvGrpSpPr/>
        <p:nvPr/>
      </p:nvGrpSpPr>
      <p:grpSpPr>
        <a:xfrm>
          <a:off x="0" y="0"/>
          <a:ext cx="0" cy="0"/>
          <a:chOff x="0" y="0"/>
          <a:chExt cx="0" cy="0"/>
        </a:xfrm>
      </p:grpSpPr>
      <p:cxnSp>
        <p:nvCxnSpPr>
          <p:cNvPr id="757" name="Google Shape;757;p63"/>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758" name="Google Shape;758;p63"/>
          <p:cNvCxnSpPr/>
          <p:nvPr/>
        </p:nvCxnSpPr>
        <p:spPr>
          <a:xfrm rot="10800000">
            <a:off x="335825" y="4801200"/>
            <a:ext cx="0" cy="342300"/>
          </a:xfrm>
          <a:prstGeom prst="straightConnector1">
            <a:avLst/>
          </a:prstGeom>
          <a:noFill/>
          <a:ln cap="flat" cmpd="sng" w="9525">
            <a:solidFill>
              <a:schemeClr val="accent1"/>
            </a:solidFill>
            <a:prstDash val="solid"/>
            <a:round/>
            <a:headEnd len="med" w="med" type="none"/>
            <a:tailEnd len="med" w="med" type="none"/>
          </a:ln>
        </p:spPr>
      </p:cxnSp>
      <p:sp>
        <p:nvSpPr>
          <p:cNvPr id="759" name="Google Shape;759;p63"/>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760" name="Google Shape;760;p63"/>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761" name="Google Shape;761;p63"/>
          <p:cNvSpPr txBox="1"/>
          <p:nvPr>
            <p:ph idx="1" type="subTitle"/>
          </p:nvPr>
        </p:nvSpPr>
        <p:spPr>
          <a:xfrm>
            <a:off x="663788" y="4627163"/>
            <a:ext cx="6001800" cy="4200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cxnSp>
        <p:nvCxnSpPr>
          <p:cNvPr id="762" name="Google Shape;762;p63"/>
          <p:cNvCxnSpPr/>
          <p:nvPr/>
        </p:nvCxnSpPr>
        <p:spPr>
          <a:xfrm>
            <a:off x="3230700" y="2082713"/>
            <a:ext cx="0" cy="1726800"/>
          </a:xfrm>
          <a:prstGeom prst="straightConnector1">
            <a:avLst/>
          </a:prstGeom>
          <a:noFill/>
          <a:ln cap="flat" cmpd="sng" w="9525">
            <a:solidFill>
              <a:schemeClr val="dk2"/>
            </a:solidFill>
            <a:prstDash val="dot"/>
            <a:round/>
            <a:headEnd len="med" w="med" type="none"/>
            <a:tailEnd len="med" w="med" type="none"/>
          </a:ln>
        </p:spPr>
      </p:cxnSp>
      <p:cxnSp>
        <p:nvCxnSpPr>
          <p:cNvPr id="763" name="Google Shape;763;p63"/>
          <p:cNvCxnSpPr/>
          <p:nvPr/>
        </p:nvCxnSpPr>
        <p:spPr>
          <a:xfrm>
            <a:off x="5917913" y="2082713"/>
            <a:ext cx="0" cy="1726800"/>
          </a:xfrm>
          <a:prstGeom prst="straightConnector1">
            <a:avLst/>
          </a:prstGeom>
          <a:noFill/>
          <a:ln cap="flat" cmpd="sng" w="9525">
            <a:solidFill>
              <a:schemeClr val="dk2"/>
            </a:solidFill>
            <a:prstDash val="dot"/>
            <a:round/>
            <a:headEnd len="med" w="med" type="none"/>
            <a:tailEnd len="med" w="med" type="none"/>
          </a:ln>
        </p:spPr>
      </p:cxnSp>
      <p:sp>
        <p:nvSpPr>
          <p:cNvPr id="764" name="Google Shape;764;p63"/>
          <p:cNvSpPr txBox="1"/>
          <p:nvPr>
            <p:ph idx="2" type="subTitle"/>
          </p:nvPr>
        </p:nvSpPr>
        <p:spPr>
          <a:xfrm>
            <a:off x="855694" y="3510788"/>
            <a:ext cx="2062800" cy="3195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None/>
              <a:defRPr sz="900"/>
            </a:lvl1pPr>
            <a:lvl2pPr lvl="1" rtl="0">
              <a:lnSpc>
                <a:spcPct val="115000"/>
              </a:lnSpc>
              <a:spcBef>
                <a:spcPts val="0"/>
              </a:spcBef>
              <a:spcAft>
                <a:spcPts val="0"/>
              </a:spcAft>
              <a:buNone/>
              <a:defRPr sz="900"/>
            </a:lvl2pPr>
            <a:lvl3pPr lvl="2" rtl="0">
              <a:lnSpc>
                <a:spcPct val="115000"/>
              </a:lnSpc>
              <a:spcBef>
                <a:spcPts val="0"/>
              </a:spcBef>
              <a:spcAft>
                <a:spcPts val="0"/>
              </a:spcAft>
              <a:buNone/>
              <a:defRPr sz="900"/>
            </a:lvl3pPr>
            <a:lvl4pPr lvl="3" rtl="0">
              <a:lnSpc>
                <a:spcPct val="115000"/>
              </a:lnSpc>
              <a:spcBef>
                <a:spcPts val="0"/>
              </a:spcBef>
              <a:spcAft>
                <a:spcPts val="0"/>
              </a:spcAft>
              <a:buNone/>
              <a:defRPr sz="900"/>
            </a:lvl4pPr>
            <a:lvl5pPr lvl="4" rtl="0">
              <a:lnSpc>
                <a:spcPct val="115000"/>
              </a:lnSpc>
              <a:spcBef>
                <a:spcPts val="0"/>
              </a:spcBef>
              <a:spcAft>
                <a:spcPts val="0"/>
              </a:spcAft>
              <a:buNone/>
              <a:defRPr sz="900"/>
            </a:lvl5pPr>
            <a:lvl6pPr lvl="5" rtl="0">
              <a:lnSpc>
                <a:spcPct val="115000"/>
              </a:lnSpc>
              <a:spcBef>
                <a:spcPts val="0"/>
              </a:spcBef>
              <a:spcAft>
                <a:spcPts val="0"/>
              </a:spcAft>
              <a:buNone/>
              <a:defRPr sz="900"/>
            </a:lvl6pPr>
            <a:lvl7pPr lvl="6" rtl="0">
              <a:lnSpc>
                <a:spcPct val="115000"/>
              </a:lnSpc>
              <a:spcBef>
                <a:spcPts val="0"/>
              </a:spcBef>
              <a:spcAft>
                <a:spcPts val="0"/>
              </a:spcAft>
              <a:buNone/>
              <a:defRPr sz="900"/>
            </a:lvl7pPr>
            <a:lvl8pPr lvl="7" rtl="0">
              <a:lnSpc>
                <a:spcPct val="115000"/>
              </a:lnSpc>
              <a:spcBef>
                <a:spcPts val="0"/>
              </a:spcBef>
              <a:spcAft>
                <a:spcPts val="0"/>
              </a:spcAft>
              <a:buNone/>
              <a:defRPr sz="900"/>
            </a:lvl8pPr>
            <a:lvl9pPr lvl="8" rtl="0">
              <a:lnSpc>
                <a:spcPct val="115000"/>
              </a:lnSpc>
              <a:spcBef>
                <a:spcPts val="0"/>
              </a:spcBef>
              <a:spcAft>
                <a:spcPts val="0"/>
              </a:spcAft>
              <a:buNone/>
              <a:defRPr sz="900"/>
            </a:lvl9pPr>
          </a:lstStyle>
          <a:p/>
        </p:txBody>
      </p:sp>
      <p:sp>
        <p:nvSpPr>
          <p:cNvPr id="765" name="Google Shape;765;p63"/>
          <p:cNvSpPr txBox="1"/>
          <p:nvPr>
            <p:ph idx="3" type="subTitle"/>
          </p:nvPr>
        </p:nvSpPr>
        <p:spPr>
          <a:xfrm>
            <a:off x="855694" y="2110282"/>
            <a:ext cx="2062800" cy="11613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None/>
              <a:defRPr sz="1100"/>
            </a:lvl1pPr>
            <a:lvl2pPr lvl="1" rtl="0">
              <a:lnSpc>
                <a:spcPct val="140000"/>
              </a:lnSpc>
              <a:spcBef>
                <a:spcPts val="0"/>
              </a:spcBef>
              <a:spcAft>
                <a:spcPts val="0"/>
              </a:spcAft>
              <a:buNone/>
              <a:defRPr sz="1100"/>
            </a:lvl2pPr>
            <a:lvl3pPr lvl="2" rtl="0">
              <a:lnSpc>
                <a:spcPct val="140000"/>
              </a:lnSpc>
              <a:spcBef>
                <a:spcPts val="0"/>
              </a:spcBef>
              <a:spcAft>
                <a:spcPts val="0"/>
              </a:spcAft>
              <a:buNone/>
              <a:defRPr sz="1100"/>
            </a:lvl3pPr>
            <a:lvl4pPr lvl="3" rtl="0">
              <a:lnSpc>
                <a:spcPct val="140000"/>
              </a:lnSpc>
              <a:spcBef>
                <a:spcPts val="0"/>
              </a:spcBef>
              <a:spcAft>
                <a:spcPts val="0"/>
              </a:spcAft>
              <a:buNone/>
              <a:defRPr sz="1100"/>
            </a:lvl4pPr>
            <a:lvl5pPr lvl="4" rtl="0">
              <a:lnSpc>
                <a:spcPct val="140000"/>
              </a:lnSpc>
              <a:spcBef>
                <a:spcPts val="0"/>
              </a:spcBef>
              <a:spcAft>
                <a:spcPts val="0"/>
              </a:spcAft>
              <a:buNone/>
              <a:defRPr sz="1100"/>
            </a:lvl5pPr>
            <a:lvl6pPr lvl="5" rtl="0">
              <a:lnSpc>
                <a:spcPct val="140000"/>
              </a:lnSpc>
              <a:spcBef>
                <a:spcPts val="0"/>
              </a:spcBef>
              <a:spcAft>
                <a:spcPts val="0"/>
              </a:spcAft>
              <a:buNone/>
              <a:defRPr sz="1100"/>
            </a:lvl6pPr>
            <a:lvl7pPr lvl="6" rtl="0">
              <a:lnSpc>
                <a:spcPct val="140000"/>
              </a:lnSpc>
              <a:spcBef>
                <a:spcPts val="0"/>
              </a:spcBef>
              <a:spcAft>
                <a:spcPts val="0"/>
              </a:spcAft>
              <a:buNone/>
              <a:defRPr sz="1100"/>
            </a:lvl7pPr>
            <a:lvl8pPr lvl="7" rtl="0">
              <a:lnSpc>
                <a:spcPct val="140000"/>
              </a:lnSpc>
              <a:spcBef>
                <a:spcPts val="0"/>
              </a:spcBef>
              <a:spcAft>
                <a:spcPts val="0"/>
              </a:spcAft>
              <a:buNone/>
              <a:defRPr sz="1100"/>
            </a:lvl8pPr>
            <a:lvl9pPr lvl="8" rtl="0">
              <a:lnSpc>
                <a:spcPct val="140000"/>
              </a:lnSpc>
              <a:spcBef>
                <a:spcPts val="0"/>
              </a:spcBef>
              <a:spcAft>
                <a:spcPts val="0"/>
              </a:spcAft>
              <a:buNone/>
              <a:defRPr sz="1100"/>
            </a:lvl9pPr>
          </a:lstStyle>
          <a:p/>
        </p:txBody>
      </p:sp>
      <p:sp>
        <p:nvSpPr>
          <p:cNvPr id="766" name="Google Shape;766;p63"/>
          <p:cNvSpPr txBox="1"/>
          <p:nvPr>
            <p:ph idx="4" type="subTitle"/>
          </p:nvPr>
        </p:nvSpPr>
        <p:spPr>
          <a:xfrm>
            <a:off x="3542906" y="2110282"/>
            <a:ext cx="2062800" cy="11613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None/>
              <a:defRPr sz="1100"/>
            </a:lvl1pPr>
            <a:lvl2pPr lvl="1" rtl="0">
              <a:lnSpc>
                <a:spcPct val="140000"/>
              </a:lnSpc>
              <a:spcBef>
                <a:spcPts val="0"/>
              </a:spcBef>
              <a:spcAft>
                <a:spcPts val="0"/>
              </a:spcAft>
              <a:buNone/>
              <a:defRPr sz="1100"/>
            </a:lvl2pPr>
            <a:lvl3pPr lvl="2" rtl="0">
              <a:lnSpc>
                <a:spcPct val="140000"/>
              </a:lnSpc>
              <a:spcBef>
                <a:spcPts val="0"/>
              </a:spcBef>
              <a:spcAft>
                <a:spcPts val="0"/>
              </a:spcAft>
              <a:buNone/>
              <a:defRPr sz="1100"/>
            </a:lvl3pPr>
            <a:lvl4pPr lvl="3" rtl="0">
              <a:lnSpc>
                <a:spcPct val="140000"/>
              </a:lnSpc>
              <a:spcBef>
                <a:spcPts val="0"/>
              </a:spcBef>
              <a:spcAft>
                <a:spcPts val="0"/>
              </a:spcAft>
              <a:buNone/>
              <a:defRPr sz="1100"/>
            </a:lvl4pPr>
            <a:lvl5pPr lvl="4" rtl="0">
              <a:lnSpc>
                <a:spcPct val="140000"/>
              </a:lnSpc>
              <a:spcBef>
                <a:spcPts val="0"/>
              </a:spcBef>
              <a:spcAft>
                <a:spcPts val="0"/>
              </a:spcAft>
              <a:buNone/>
              <a:defRPr sz="1100"/>
            </a:lvl5pPr>
            <a:lvl6pPr lvl="5" rtl="0">
              <a:lnSpc>
                <a:spcPct val="140000"/>
              </a:lnSpc>
              <a:spcBef>
                <a:spcPts val="0"/>
              </a:spcBef>
              <a:spcAft>
                <a:spcPts val="0"/>
              </a:spcAft>
              <a:buNone/>
              <a:defRPr sz="1100"/>
            </a:lvl6pPr>
            <a:lvl7pPr lvl="6" rtl="0">
              <a:lnSpc>
                <a:spcPct val="140000"/>
              </a:lnSpc>
              <a:spcBef>
                <a:spcPts val="0"/>
              </a:spcBef>
              <a:spcAft>
                <a:spcPts val="0"/>
              </a:spcAft>
              <a:buNone/>
              <a:defRPr sz="1100"/>
            </a:lvl7pPr>
            <a:lvl8pPr lvl="7" rtl="0">
              <a:lnSpc>
                <a:spcPct val="140000"/>
              </a:lnSpc>
              <a:spcBef>
                <a:spcPts val="0"/>
              </a:spcBef>
              <a:spcAft>
                <a:spcPts val="0"/>
              </a:spcAft>
              <a:buNone/>
              <a:defRPr sz="1100"/>
            </a:lvl8pPr>
            <a:lvl9pPr lvl="8" rtl="0">
              <a:lnSpc>
                <a:spcPct val="140000"/>
              </a:lnSpc>
              <a:spcBef>
                <a:spcPts val="0"/>
              </a:spcBef>
              <a:spcAft>
                <a:spcPts val="0"/>
              </a:spcAft>
              <a:buNone/>
              <a:defRPr sz="1100"/>
            </a:lvl9pPr>
          </a:lstStyle>
          <a:p/>
        </p:txBody>
      </p:sp>
      <p:sp>
        <p:nvSpPr>
          <p:cNvPr id="767" name="Google Shape;767;p63"/>
          <p:cNvSpPr txBox="1"/>
          <p:nvPr>
            <p:ph idx="5" type="subTitle"/>
          </p:nvPr>
        </p:nvSpPr>
        <p:spPr>
          <a:xfrm>
            <a:off x="6230119" y="2110282"/>
            <a:ext cx="2062800" cy="11613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None/>
              <a:defRPr sz="1100"/>
            </a:lvl1pPr>
            <a:lvl2pPr lvl="1" rtl="0">
              <a:lnSpc>
                <a:spcPct val="140000"/>
              </a:lnSpc>
              <a:spcBef>
                <a:spcPts val="0"/>
              </a:spcBef>
              <a:spcAft>
                <a:spcPts val="0"/>
              </a:spcAft>
              <a:buNone/>
              <a:defRPr sz="1100"/>
            </a:lvl2pPr>
            <a:lvl3pPr lvl="2" rtl="0">
              <a:lnSpc>
                <a:spcPct val="140000"/>
              </a:lnSpc>
              <a:spcBef>
                <a:spcPts val="0"/>
              </a:spcBef>
              <a:spcAft>
                <a:spcPts val="0"/>
              </a:spcAft>
              <a:buNone/>
              <a:defRPr sz="1100"/>
            </a:lvl3pPr>
            <a:lvl4pPr lvl="3" rtl="0">
              <a:lnSpc>
                <a:spcPct val="140000"/>
              </a:lnSpc>
              <a:spcBef>
                <a:spcPts val="0"/>
              </a:spcBef>
              <a:spcAft>
                <a:spcPts val="0"/>
              </a:spcAft>
              <a:buNone/>
              <a:defRPr sz="1100"/>
            </a:lvl4pPr>
            <a:lvl5pPr lvl="4" rtl="0">
              <a:lnSpc>
                <a:spcPct val="140000"/>
              </a:lnSpc>
              <a:spcBef>
                <a:spcPts val="0"/>
              </a:spcBef>
              <a:spcAft>
                <a:spcPts val="0"/>
              </a:spcAft>
              <a:buNone/>
              <a:defRPr sz="1100"/>
            </a:lvl5pPr>
            <a:lvl6pPr lvl="5" rtl="0">
              <a:lnSpc>
                <a:spcPct val="140000"/>
              </a:lnSpc>
              <a:spcBef>
                <a:spcPts val="0"/>
              </a:spcBef>
              <a:spcAft>
                <a:spcPts val="0"/>
              </a:spcAft>
              <a:buNone/>
              <a:defRPr sz="1100"/>
            </a:lvl6pPr>
            <a:lvl7pPr lvl="6" rtl="0">
              <a:lnSpc>
                <a:spcPct val="140000"/>
              </a:lnSpc>
              <a:spcBef>
                <a:spcPts val="0"/>
              </a:spcBef>
              <a:spcAft>
                <a:spcPts val="0"/>
              </a:spcAft>
              <a:buNone/>
              <a:defRPr sz="1100"/>
            </a:lvl7pPr>
            <a:lvl8pPr lvl="7" rtl="0">
              <a:lnSpc>
                <a:spcPct val="140000"/>
              </a:lnSpc>
              <a:spcBef>
                <a:spcPts val="0"/>
              </a:spcBef>
              <a:spcAft>
                <a:spcPts val="0"/>
              </a:spcAft>
              <a:buNone/>
              <a:defRPr sz="1100"/>
            </a:lvl8pPr>
            <a:lvl9pPr lvl="8" rtl="0">
              <a:lnSpc>
                <a:spcPct val="140000"/>
              </a:lnSpc>
              <a:spcBef>
                <a:spcPts val="0"/>
              </a:spcBef>
              <a:spcAft>
                <a:spcPts val="0"/>
              </a:spcAft>
              <a:buNone/>
              <a:defRPr sz="1100"/>
            </a:lvl9pPr>
          </a:lstStyle>
          <a:p/>
        </p:txBody>
      </p:sp>
      <p:sp>
        <p:nvSpPr>
          <p:cNvPr id="768" name="Google Shape;768;p63"/>
          <p:cNvSpPr txBox="1"/>
          <p:nvPr>
            <p:ph idx="6" type="subTitle"/>
          </p:nvPr>
        </p:nvSpPr>
        <p:spPr>
          <a:xfrm>
            <a:off x="3540600" y="3510788"/>
            <a:ext cx="2062800" cy="3195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None/>
              <a:defRPr sz="900"/>
            </a:lvl1pPr>
            <a:lvl2pPr lvl="1" rtl="0">
              <a:lnSpc>
                <a:spcPct val="115000"/>
              </a:lnSpc>
              <a:spcBef>
                <a:spcPts val="0"/>
              </a:spcBef>
              <a:spcAft>
                <a:spcPts val="0"/>
              </a:spcAft>
              <a:buNone/>
              <a:defRPr sz="900"/>
            </a:lvl2pPr>
            <a:lvl3pPr lvl="2" rtl="0">
              <a:lnSpc>
                <a:spcPct val="115000"/>
              </a:lnSpc>
              <a:spcBef>
                <a:spcPts val="0"/>
              </a:spcBef>
              <a:spcAft>
                <a:spcPts val="0"/>
              </a:spcAft>
              <a:buNone/>
              <a:defRPr sz="900"/>
            </a:lvl3pPr>
            <a:lvl4pPr lvl="3" rtl="0">
              <a:lnSpc>
                <a:spcPct val="115000"/>
              </a:lnSpc>
              <a:spcBef>
                <a:spcPts val="0"/>
              </a:spcBef>
              <a:spcAft>
                <a:spcPts val="0"/>
              </a:spcAft>
              <a:buNone/>
              <a:defRPr sz="900"/>
            </a:lvl4pPr>
            <a:lvl5pPr lvl="4" rtl="0">
              <a:lnSpc>
                <a:spcPct val="115000"/>
              </a:lnSpc>
              <a:spcBef>
                <a:spcPts val="0"/>
              </a:spcBef>
              <a:spcAft>
                <a:spcPts val="0"/>
              </a:spcAft>
              <a:buNone/>
              <a:defRPr sz="900"/>
            </a:lvl5pPr>
            <a:lvl6pPr lvl="5" rtl="0">
              <a:lnSpc>
                <a:spcPct val="115000"/>
              </a:lnSpc>
              <a:spcBef>
                <a:spcPts val="0"/>
              </a:spcBef>
              <a:spcAft>
                <a:spcPts val="0"/>
              </a:spcAft>
              <a:buNone/>
              <a:defRPr sz="900"/>
            </a:lvl6pPr>
            <a:lvl7pPr lvl="6" rtl="0">
              <a:lnSpc>
                <a:spcPct val="115000"/>
              </a:lnSpc>
              <a:spcBef>
                <a:spcPts val="0"/>
              </a:spcBef>
              <a:spcAft>
                <a:spcPts val="0"/>
              </a:spcAft>
              <a:buNone/>
              <a:defRPr sz="900"/>
            </a:lvl7pPr>
            <a:lvl8pPr lvl="7" rtl="0">
              <a:lnSpc>
                <a:spcPct val="115000"/>
              </a:lnSpc>
              <a:spcBef>
                <a:spcPts val="0"/>
              </a:spcBef>
              <a:spcAft>
                <a:spcPts val="0"/>
              </a:spcAft>
              <a:buNone/>
              <a:defRPr sz="900"/>
            </a:lvl8pPr>
            <a:lvl9pPr lvl="8" rtl="0">
              <a:lnSpc>
                <a:spcPct val="115000"/>
              </a:lnSpc>
              <a:spcBef>
                <a:spcPts val="0"/>
              </a:spcBef>
              <a:spcAft>
                <a:spcPts val="0"/>
              </a:spcAft>
              <a:buNone/>
              <a:defRPr sz="900"/>
            </a:lvl9pPr>
          </a:lstStyle>
          <a:p/>
        </p:txBody>
      </p:sp>
      <p:sp>
        <p:nvSpPr>
          <p:cNvPr id="769" name="Google Shape;769;p63"/>
          <p:cNvSpPr txBox="1"/>
          <p:nvPr>
            <p:ph idx="7" type="subTitle"/>
          </p:nvPr>
        </p:nvSpPr>
        <p:spPr>
          <a:xfrm>
            <a:off x="6230119" y="3510788"/>
            <a:ext cx="2062800" cy="3195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None/>
              <a:defRPr sz="900"/>
            </a:lvl1pPr>
            <a:lvl2pPr lvl="1" rtl="0">
              <a:lnSpc>
                <a:spcPct val="115000"/>
              </a:lnSpc>
              <a:spcBef>
                <a:spcPts val="0"/>
              </a:spcBef>
              <a:spcAft>
                <a:spcPts val="0"/>
              </a:spcAft>
              <a:buNone/>
              <a:defRPr sz="900"/>
            </a:lvl2pPr>
            <a:lvl3pPr lvl="2" rtl="0">
              <a:lnSpc>
                <a:spcPct val="115000"/>
              </a:lnSpc>
              <a:spcBef>
                <a:spcPts val="0"/>
              </a:spcBef>
              <a:spcAft>
                <a:spcPts val="0"/>
              </a:spcAft>
              <a:buNone/>
              <a:defRPr sz="900"/>
            </a:lvl3pPr>
            <a:lvl4pPr lvl="3" rtl="0">
              <a:lnSpc>
                <a:spcPct val="115000"/>
              </a:lnSpc>
              <a:spcBef>
                <a:spcPts val="0"/>
              </a:spcBef>
              <a:spcAft>
                <a:spcPts val="0"/>
              </a:spcAft>
              <a:buNone/>
              <a:defRPr sz="900"/>
            </a:lvl4pPr>
            <a:lvl5pPr lvl="4" rtl="0">
              <a:lnSpc>
                <a:spcPct val="115000"/>
              </a:lnSpc>
              <a:spcBef>
                <a:spcPts val="0"/>
              </a:spcBef>
              <a:spcAft>
                <a:spcPts val="0"/>
              </a:spcAft>
              <a:buNone/>
              <a:defRPr sz="900"/>
            </a:lvl5pPr>
            <a:lvl6pPr lvl="5" rtl="0">
              <a:lnSpc>
                <a:spcPct val="115000"/>
              </a:lnSpc>
              <a:spcBef>
                <a:spcPts val="0"/>
              </a:spcBef>
              <a:spcAft>
                <a:spcPts val="0"/>
              </a:spcAft>
              <a:buNone/>
              <a:defRPr sz="900"/>
            </a:lvl6pPr>
            <a:lvl7pPr lvl="6" rtl="0">
              <a:lnSpc>
                <a:spcPct val="115000"/>
              </a:lnSpc>
              <a:spcBef>
                <a:spcPts val="0"/>
              </a:spcBef>
              <a:spcAft>
                <a:spcPts val="0"/>
              </a:spcAft>
              <a:buNone/>
              <a:defRPr sz="900"/>
            </a:lvl7pPr>
            <a:lvl8pPr lvl="7" rtl="0">
              <a:lnSpc>
                <a:spcPct val="115000"/>
              </a:lnSpc>
              <a:spcBef>
                <a:spcPts val="0"/>
              </a:spcBef>
              <a:spcAft>
                <a:spcPts val="0"/>
              </a:spcAft>
              <a:buNone/>
              <a:defRPr sz="900"/>
            </a:lvl8pPr>
            <a:lvl9pPr lvl="8" rtl="0">
              <a:lnSpc>
                <a:spcPct val="115000"/>
              </a:lnSpc>
              <a:spcBef>
                <a:spcPts val="0"/>
              </a:spcBef>
              <a:spcAft>
                <a:spcPts val="0"/>
              </a:spcAft>
              <a:buNone/>
              <a:defRPr sz="900"/>
            </a:lvl9pPr>
          </a:lstStyle>
          <a:p/>
        </p:txBody>
      </p:sp>
      <p:pic>
        <p:nvPicPr>
          <p:cNvPr id="770" name="Google Shape;770;p63"/>
          <p:cNvPicPr preferRelativeResize="0"/>
          <p:nvPr/>
        </p:nvPicPr>
        <p:blipFill>
          <a:blip r:embed="rId3">
            <a:alphaModFix/>
          </a:blip>
          <a:stretch>
            <a:fillRect/>
          </a:stretch>
        </p:blipFill>
        <p:spPr>
          <a:xfrm>
            <a:off x="783604" y="1662897"/>
            <a:ext cx="414914" cy="414900"/>
          </a:xfrm>
          <a:prstGeom prst="rect">
            <a:avLst/>
          </a:prstGeom>
          <a:noFill/>
          <a:ln>
            <a:noFill/>
          </a:ln>
        </p:spPr>
      </p:pic>
      <p:pic>
        <p:nvPicPr>
          <p:cNvPr id="771" name="Google Shape;771;p63"/>
          <p:cNvPicPr preferRelativeResize="0"/>
          <p:nvPr/>
        </p:nvPicPr>
        <p:blipFill>
          <a:blip r:embed="rId3">
            <a:alphaModFix/>
          </a:blip>
          <a:stretch>
            <a:fillRect/>
          </a:stretch>
        </p:blipFill>
        <p:spPr>
          <a:xfrm>
            <a:off x="3470819" y="1662897"/>
            <a:ext cx="414914" cy="414900"/>
          </a:xfrm>
          <a:prstGeom prst="rect">
            <a:avLst/>
          </a:prstGeom>
          <a:noFill/>
          <a:ln>
            <a:noFill/>
          </a:ln>
        </p:spPr>
      </p:pic>
      <p:pic>
        <p:nvPicPr>
          <p:cNvPr id="772" name="Google Shape;772;p63"/>
          <p:cNvPicPr preferRelativeResize="0"/>
          <p:nvPr/>
        </p:nvPicPr>
        <p:blipFill>
          <a:blip r:embed="rId3">
            <a:alphaModFix/>
          </a:blip>
          <a:stretch>
            <a:fillRect/>
          </a:stretch>
        </p:blipFill>
        <p:spPr>
          <a:xfrm>
            <a:off x="6158034" y="1662897"/>
            <a:ext cx="414914" cy="414900"/>
          </a:xfrm>
          <a:prstGeom prst="rect">
            <a:avLst/>
          </a:prstGeom>
          <a:noFill/>
          <a:ln>
            <a:noFill/>
          </a:ln>
        </p:spPr>
      </p:pic>
      <p:sp>
        <p:nvSpPr>
          <p:cNvPr id="773" name="Google Shape;773;p63"/>
          <p:cNvSpPr txBox="1"/>
          <p:nvPr>
            <p:ph idx="8"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9pPr>
          </a:lstStyle>
          <a:p/>
        </p:txBody>
      </p:sp>
      <p:sp>
        <p:nvSpPr>
          <p:cNvPr id="774" name="Google Shape;774;p63"/>
          <p:cNvSpPr txBox="1"/>
          <p:nvPr>
            <p:ph type="title"/>
          </p:nvPr>
        </p:nvSpPr>
        <p:spPr>
          <a:xfrm>
            <a:off x="663788" y="82526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1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sp>
        <p:nvSpPr>
          <p:cNvPr id="775" name="Google Shape;775;p63"/>
          <p:cNvSpPr txBox="1"/>
          <p:nvPr>
            <p:ph idx="9" type="subTitle"/>
          </p:nvPr>
        </p:nvSpPr>
        <p:spPr>
          <a:xfrm>
            <a:off x="663844" y="1240163"/>
            <a:ext cx="7816500" cy="2190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quote two column">
  <p:cSld name="CUSTOM_4_8">
    <p:spTree>
      <p:nvGrpSpPr>
        <p:cNvPr id="776" name="Shape 776"/>
        <p:cNvGrpSpPr/>
        <p:nvPr/>
      </p:nvGrpSpPr>
      <p:grpSpPr>
        <a:xfrm>
          <a:off x="0" y="0"/>
          <a:ext cx="0" cy="0"/>
          <a:chOff x="0" y="0"/>
          <a:chExt cx="0" cy="0"/>
        </a:xfrm>
      </p:grpSpPr>
      <p:cxnSp>
        <p:nvCxnSpPr>
          <p:cNvPr id="777" name="Google Shape;777;p64"/>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778" name="Google Shape;778;p64"/>
          <p:cNvCxnSpPr/>
          <p:nvPr/>
        </p:nvCxnSpPr>
        <p:spPr>
          <a:xfrm rot="10800000">
            <a:off x="335825" y="4801200"/>
            <a:ext cx="0" cy="342300"/>
          </a:xfrm>
          <a:prstGeom prst="straightConnector1">
            <a:avLst/>
          </a:prstGeom>
          <a:noFill/>
          <a:ln cap="flat" cmpd="sng" w="9525">
            <a:solidFill>
              <a:schemeClr val="accent1"/>
            </a:solidFill>
            <a:prstDash val="solid"/>
            <a:round/>
            <a:headEnd len="med" w="med" type="none"/>
            <a:tailEnd len="med" w="med" type="none"/>
          </a:ln>
        </p:spPr>
      </p:cxnSp>
      <p:sp>
        <p:nvSpPr>
          <p:cNvPr id="779" name="Google Shape;779;p64"/>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780" name="Google Shape;780;p64"/>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781" name="Google Shape;781;p64"/>
          <p:cNvSpPr txBox="1"/>
          <p:nvPr>
            <p:ph idx="1" type="subTitle"/>
          </p:nvPr>
        </p:nvSpPr>
        <p:spPr>
          <a:xfrm>
            <a:off x="663788" y="4627163"/>
            <a:ext cx="6001800" cy="4200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cxnSp>
        <p:nvCxnSpPr>
          <p:cNvPr id="782" name="Google Shape;782;p64"/>
          <p:cNvCxnSpPr/>
          <p:nvPr/>
        </p:nvCxnSpPr>
        <p:spPr>
          <a:xfrm>
            <a:off x="4574182" y="2097150"/>
            <a:ext cx="0" cy="2192700"/>
          </a:xfrm>
          <a:prstGeom prst="straightConnector1">
            <a:avLst/>
          </a:prstGeom>
          <a:noFill/>
          <a:ln cap="flat" cmpd="sng" w="9525">
            <a:solidFill>
              <a:schemeClr val="dk2"/>
            </a:solidFill>
            <a:prstDash val="dot"/>
            <a:round/>
            <a:headEnd len="med" w="med" type="none"/>
            <a:tailEnd len="med" w="med" type="none"/>
          </a:ln>
        </p:spPr>
      </p:cxnSp>
      <p:sp>
        <p:nvSpPr>
          <p:cNvPr id="783" name="Google Shape;783;p64"/>
          <p:cNvSpPr txBox="1"/>
          <p:nvPr>
            <p:ph idx="2" type="subTitle"/>
          </p:nvPr>
        </p:nvSpPr>
        <p:spPr>
          <a:xfrm>
            <a:off x="1007344" y="3777544"/>
            <a:ext cx="3298500" cy="3195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None/>
              <a:defRPr sz="900"/>
            </a:lvl1pPr>
            <a:lvl2pPr lvl="1" rtl="0">
              <a:lnSpc>
                <a:spcPct val="115000"/>
              </a:lnSpc>
              <a:spcBef>
                <a:spcPts val="0"/>
              </a:spcBef>
              <a:spcAft>
                <a:spcPts val="0"/>
              </a:spcAft>
              <a:buNone/>
              <a:defRPr sz="900"/>
            </a:lvl2pPr>
            <a:lvl3pPr lvl="2" rtl="0">
              <a:lnSpc>
                <a:spcPct val="115000"/>
              </a:lnSpc>
              <a:spcBef>
                <a:spcPts val="0"/>
              </a:spcBef>
              <a:spcAft>
                <a:spcPts val="0"/>
              </a:spcAft>
              <a:buNone/>
              <a:defRPr sz="900"/>
            </a:lvl3pPr>
            <a:lvl4pPr lvl="3" rtl="0">
              <a:lnSpc>
                <a:spcPct val="115000"/>
              </a:lnSpc>
              <a:spcBef>
                <a:spcPts val="0"/>
              </a:spcBef>
              <a:spcAft>
                <a:spcPts val="0"/>
              </a:spcAft>
              <a:buNone/>
              <a:defRPr sz="900"/>
            </a:lvl4pPr>
            <a:lvl5pPr lvl="4" rtl="0">
              <a:lnSpc>
                <a:spcPct val="115000"/>
              </a:lnSpc>
              <a:spcBef>
                <a:spcPts val="0"/>
              </a:spcBef>
              <a:spcAft>
                <a:spcPts val="0"/>
              </a:spcAft>
              <a:buNone/>
              <a:defRPr sz="900"/>
            </a:lvl5pPr>
            <a:lvl6pPr lvl="5" rtl="0">
              <a:lnSpc>
                <a:spcPct val="115000"/>
              </a:lnSpc>
              <a:spcBef>
                <a:spcPts val="0"/>
              </a:spcBef>
              <a:spcAft>
                <a:spcPts val="0"/>
              </a:spcAft>
              <a:buNone/>
              <a:defRPr sz="900"/>
            </a:lvl6pPr>
            <a:lvl7pPr lvl="6" rtl="0">
              <a:lnSpc>
                <a:spcPct val="115000"/>
              </a:lnSpc>
              <a:spcBef>
                <a:spcPts val="0"/>
              </a:spcBef>
              <a:spcAft>
                <a:spcPts val="0"/>
              </a:spcAft>
              <a:buNone/>
              <a:defRPr sz="900"/>
            </a:lvl7pPr>
            <a:lvl8pPr lvl="7" rtl="0">
              <a:lnSpc>
                <a:spcPct val="115000"/>
              </a:lnSpc>
              <a:spcBef>
                <a:spcPts val="0"/>
              </a:spcBef>
              <a:spcAft>
                <a:spcPts val="0"/>
              </a:spcAft>
              <a:buNone/>
              <a:defRPr sz="900"/>
            </a:lvl8pPr>
            <a:lvl9pPr lvl="8" rtl="0">
              <a:lnSpc>
                <a:spcPct val="115000"/>
              </a:lnSpc>
              <a:spcBef>
                <a:spcPts val="0"/>
              </a:spcBef>
              <a:spcAft>
                <a:spcPts val="0"/>
              </a:spcAft>
              <a:buNone/>
              <a:defRPr sz="900"/>
            </a:lvl9pPr>
          </a:lstStyle>
          <a:p/>
        </p:txBody>
      </p:sp>
      <p:sp>
        <p:nvSpPr>
          <p:cNvPr id="784" name="Google Shape;784;p64"/>
          <p:cNvSpPr txBox="1"/>
          <p:nvPr>
            <p:ph idx="3" type="subTitle"/>
          </p:nvPr>
        </p:nvSpPr>
        <p:spPr>
          <a:xfrm>
            <a:off x="1007344" y="2136075"/>
            <a:ext cx="3298500" cy="1396200"/>
          </a:xfrm>
          <a:prstGeom prst="rect">
            <a:avLst/>
          </a:prstGeom>
        </p:spPr>
        <p:txBody>
          <a:bodyPr anchorCtr="0" anchor="t" bIns="0" lIns="0" spcFirstLastPara="1" rIns="0" wrap="square" tIns="0">
            <a:noAutofit/>
          </a:bodyPr>
          <a:lstStyle>
            <a:lvl1pPr lvl="0" rtl="0">
              <a:lnSpc>
                <a:spcPct val="150000"/>
              </a:lnSpc>
              <a:spcBef>
                <a:spcPts val="0"/>
              </a:spcBef>
              <a:spcAft>
                <a:spcPts val="0"/>
              </a:spcAft>
              <a:buNone/>
              <a:defRPr/>
            </a:lvl1pPr>
            <a:lvl2pPr lvl="1" rtl="0">
              <a:lnSpc>
                <a:spcPct val="150000"/>
              </a:lnSpc>
              <a:spcBef>
                <a:spcPts val="0"/>
              </a:spcBef>
              <a:spcAft>
                <a:spcPts val="0"/>
              </a:spcAft>
              <a:buNone/>
              <a:defRPr/>
            </a:lvl2pPr>
            <a:lvl3pPr lvl="2" rtl="0">
              <a:lnSpc>
                <a:spcPct val="150000"/>
              </a:lnSpc>
              <a:spcBef>
                <a:spcPts val="0"/>
              </a:spcBef>
              <a:spcAft>
                <a:spcPts val="0"/>
              </a:spcAft>
              <a:buNone/>
              <a:defRPr/>
            </a:lvl3pPr>
            <a:lvl4pPr lvl="3" rtl="0">
              <a:lnSpc>
                <a:spcPct val="150000"/>
              </a:lnSpc>
              <a:spcBef>
                <a:spcPts val="0"/>
              </a:spcBef>
              <a:spcAft>
                <a:spcPts val="0"/>
              </a:spcAft>
              <a:buNone/>
              <a:defRPr/>
            </a:lvl4pPr>
            <a:lvl5pPr lvl="4" rtl="0">
              <a:lnSpc>
                <a:spcPct val="150000"/>
              </a:lnSpc>
              <a:spcBef>
                <a:spcPts val="0"/>
              </a:spcBef>
              <a:spcAft>
                <a:spcPts val="0"/>
              </a:spcAft>
              <a:buNone/>
              <a:defRPr/>
            </a:lvl5pPr>
            <a:lvl6pPr lvl="5" rtl="0">
              <a:lnSpc>
                <a:spcPct val="150000"/>
              </a:lnSpc>
              <a:spcBef>
                <a:spcPts val="0"/>
              </a:spcBef>
              <a:spcAft>
                <a:spcPts val="0"/>
              </a:spcAft>
              <a:buNone/>
              <a:defRPr/>
            </a:lvl6pPr>
            <a:lvl7pPr lvl="6" rtl="0">
              <a:lnSpc>
                <a:spcPct val="150000"/>
              </a:lnSpc>
              <a:spcBef>
                <a:spcPts val="0"/>
              </a:spcBef>
              <a:spcAft>
                <a:spcPts val="0"/>
              </a:spcAft>
              <a:buNone/>
              <a:defRPr/>
            </a:lvl7pPr>
            <a:lvl8pPr lvl="7" rtl="0">
              <a:lnSpc>
                <a:spcPct val="150000"/>
              </a:lnSpc>
              <a:spcBef>
                <a:spcPts val="0"/>
              </a:spcBef>
              <a:spcAft>
                <a:spcPts val="0"/>
              </a:spcAft>
              <a:buNone/>
              <a:defRPr/>
            </a:lvl8pPr>
            <a:lvl9pPr lvl="8" rtl="0">
              <a:lnSpc>
                <a:spcPct val="150000"/>
              </a:lnSpc>
              <a:spcBef>
                <a:spcPts val="0"/>
              </a:spcBef>
              <a:spcAft>
                <a:spcPts val="0"/>
              </a:spcAft>
              <a:buNone/>
              <a:defRPr/>
            </a:lvl9pPr>
          </a:lstStyle>
          <a:p/>
        </p:txBody>
      </p:sp>
      <p:sp>
        <p:nvSpPr>
          <p:cNvPr id="785" name="Google Shape;785;p64"/>
          <p:cNvSpPr txBox="1"/>
          <p:nvPr>
            <p:ph idx="4" type="subTitle"/>
          </p:nvPr>
        </p:nvSpPr>
        <p:spPr>
          <a:xfrm>
            <a:off x="4896994" y="3777544"/>
            <a:ext cx="3298500" cy="3195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None/>
              <a:defRPr sz="900"/>
            </a:lvl1pPr>
            <a:lvl2pPr lvl="1" rtl="0">
              <a:lnSpc>
                <a:spcPct val="115000"/>
              </a:lnSpc>
              <a:spcBef>
                <a:spcPts val="0"/>
              </a:spcBef>
              <a:spcAft>
                <a:spcPts val="0"/>
              </a:spcAft>
              <a:buNone/>
              <a:defRPr sz="900"/>
            </a:lvl2pPr>
            <a:lvl3pPr lvl="2" rtl="0">
              <a:lnSpc>
                <a:spcPct val="115000"/>
              </a:lnSpc>
              <a:spcBef>
                <a:spcPts val="0"/>
              </a:spcBef>
              <a:spcAft>
                <a:spcPts val="0"/>
              </a:spcAft>
              <a:buNone/>
              <a:defRPr sz="900"/>
            </a:lvl3pPr>
            <a:lvl4pPr lvl="3" rtl="0">
              <a:lnSpc>
                <a:spcPct val="115000"/>
              </a:lnSpc>
              <a:spcBef>
                <a:spcPts val="0"/>
              </a:spcBef>
              <a:spcAft>
                <a:spcPts val="0"/>
              </a:spcAft>
              <a:buNone/>
              <a:defRPr sz="900"/>
            </a:lvl4pPr>
            <a:lvl5pPr lvl="4" rtl="0">
              <a:lnSpc>
                <a:spcPct val="115000"/>
              </a:lnSpc>
              <a:spcBef>
                <a:spcPts val="0"/>
              </a:spcBef>
              <a:spcAft>
                <a:spcPts val="0"/>
              </a:spcAft>
              <a:buNone/>
              <a:defRPr sz="900"/>
            </a:lvl5pPr>
            <a:lvl6pPr lvl="5" rtl="0">
              <a:lnSpc>
                <a:spcPct val="115000"/>
              </a:lnSpc>
              <a:spcBef>
                <a:spcPts val="0"/>
              </a:spcBef>
              <a:spcAft>
                <a:spcPts val="0"/>
              </a:spcAft>
              <a:buNone/>
              <a:defRPr sz="900"/>
            </a:lvl6pPr>
            <a:lvl7pPr lvl="6" rtl="0">
              <a:lnSpc>
                <a:spcPct val="115000"/>
              </a:lnSpc>
              <a:spcBef>
                <a:spcPts val="0"/>
              </a:spcBef>
              <a:spcAft>
                <a:spcPts val="0"/>
              </a:spcAft>
              <a:buNone/>
              <a:defRPr sz="900"/>
            </a:lvl7pPr>
            <a:lvl8pPr lvl="7" rtl="0">
              <a:lnSpc>
                <a:spcPct val="115000"/>
              </a:lnSpc>
              <a:spcBef>
                <a:spcPts val="0"/>
              </a:spcBef>
              <a:spcAft>
                <a:spcPts val="0"/>
              </a:spcAft>
              <a:buNone/>
              <a:defRPr sz="900"/>
            </a:lvl8pPr>
            <a:lvl9pPr lvl="8" rtl="0">
              <a:lnSpc>
                <a:spcPct val="115000"/>
              </a:lnSpc>
              <a:spcBef>
                <a:spcPts val="0"/>
              </a:spcBef>
              <a:spcAft>
                <a:spcPts val="0"/>
              </a:spcAft>
              <a:buNone/>
              <a:defRPr sz="900"/>
            </a:lvl9pPr>
          </a:lstStyle>
          <a:p/>
        </p:txBody>
      </p:sp>
      <p:sp>
        <p:nvSpPr>
          <p:cNvPr id="786" name="Google Shape;786;p64"/>
          <p:cNvSpPr txBox="1"/>
          <p:nvPr>
            <p:ph idx="5" type="subTitle"/>
          </p:nvPr>
        </p:nvSpPr>
        <p:spPr>
          <a:xfrm>
            <a:off x="4896994" y="2136075"/>
            <a:ext cx="3298500" cy="1396200"/>
          </a:xfrm>
          <a:prstGeom prst="rect">
            <a:avLst/>
          </a:prstGeom>
        </p:spPr>
        <p:txBody>
          <a:bodyPr anchorCtr="0" anchor="t" bIns="0" lIns="0" spcFirstLastPara="1" rIns="0" wrap="square" tIns="0">
            <a:noAutofit/>
          </a:bodyPr>
          <a:lstStyle>
            <a:lvl1pPr lvl="0" rtl="0">
              <a:lnSpc>
                <a:spcPct val="150000"/>
              </a:lnSpc>
              <a:spcBef>
                <a:spcPts val="0"/>
              </a:spcBef>
              <a:spcAft>
                <a:spcPts val="0"/>
              </a:spcAft>
              <a:buNone/>
              <a:defRPr/>
            </a:lvl1pPr>
            <a:lvl2pPr lvl="1" rtl="0">
              <a:lnSpc>
                <a:spcPct val="150000"/>
              </a:lnSpc>
              <a:spcBef>
                <a:spcPts val="0"/>
              </a:spcBef>
              <a:spcAft>
                <a:spcPts val="0"/>
              </a:spcAft>
              <a:buNone/>
              <a:defRPr/>
            </a:lvl2pPr>
            <a:lvl3pPr lvl="2" rtl="0">
              <a:lnSpc>
                <a:spcPct val="150000"/>
              </a:lnSpc>
              <a:spcBef>
                <a:spcPts val="0"/>
              </a:spcBef>
              <a:spcAft>
                <a:spcPts val="0"/>
              </a:spcAft>
              <a:buNone/>
              <a:defRPr/>
            </a:lvl3pPr>
            <a:lvl4pPr lvl="3" rtl="0">
              <a:lnSpc>
                <a:spcPct val="150000"/>
              </a:lnSpc>
              <a:spcBef>
                <a:spcPts val="0"/>
              </a:spcBef>
              <a:spcAft>
                <a:spcPts val="0"/>
              </a:spcAft>
              <a:buNone/>
              <a:defRPr/>
            </a:lvl4pPr>
            <a:lvl5pPr lvl="4" rtl="0">
              <a:lnSpc>
                <a:spcPct val="150000"/>
              </a:lnSpc>
              <a:spcBef>
                <a:spcPts val="0"/>
              </a:spcBef>
              <a:spcAft>
                <a:spcPts val="0"/>
              </a:spcAft>
              <a:buNone/>
              <a:defRPr/>
            </a:lvl5pPr>
            <a:lvl6pPr lvl="5" rtl="0">
              <a:lnSpc>
                <a:spcPct val="150000"/>
              </a:lnSpc>
              <a:spcBef>
                <a:spcPts val="0"/>
              </a:spcBef>
              <a:spcAft>
                <a:spcPts val="0"/>
              </a:spcAft>
              <a:buNone/>
              <a:defRPr/>
            </a:lvl6pPr>
            <a:lvl7pPr lvl="6" rtl="0">
              <a:lnSpc>
                <a:spcPct val="150000"/>
              </a:lnSpc>
              <a:spcBef>
                <a:spcPts val="0"/>
              </a:spcBef>
              <a:spcAft>
                <a:spcPts val="0"/>
              </a:spcAft>
              <a:buNone/>
              <a:defRPr/>
            </a:lvl7pPr>
            <a:lvl8pPr lvl="7" rtl="0">
              <a:lnSpc>
                <a:spcPct val="150000"/>
              </a:lnSpc>
              <a:spcBef>
                <a:spcPts val="0"/>
              </a:spcBef>
              <a:spcAft>
                <a:spcPts val="0"/>
              </a:spcAft>
              <a:buNone/>
              <a:defRPr/>
            </a:lvl8pPr>
            <a:lvl9pPr lvl="8" rtl="0">
              <a:lnSpc>
                <a:spcPct val="150000"/>
              </a:lnSpc>
              <a:spcBef>
                <a:spcPts val="0"/>
              </a:spcBef>
              <a:spcAft>
                <a:spcPts val="0"/>
              </a:spcAft>
              <a:buNone/>
              <a:defRPr/>
            </a:lvl9pPr>
          </a:lstStyle>
          <a:p/>
        </p:txBody>
      </p:sp>
      <p:pic>
        <p:nvPicPr>
          <p:cNvPr id="787" name="Google Shape;787;p64"/>
          <p:cNvPicPr preferRelativeResize="0"/>
          <p:nvPr/>
        </p:nvPicPr>
        <p:blipFill>
          <a:blip r:embed="rId3">
            <a:alphaModFix/>
          </a:blip>
          <a:stretch>
            <a:fillRect/>
          </a:stretch>
        </p:blipFill>
        <p:spPr>
          <a:xfrm>
            <a:off x="920311" y="1533667"/>
            <a:ext cx="548775" cy="548762"/>
          </a:xfrm>
          <a:prstGeom prst="rect">
            <a:avLst/>
          </a:prstGeom>
          <a:noFill/>
          <a:ln>
            <a:noFill/>
          </a:ln>
        </p:spPr>
      </p:pic>
      <p:pic>
        <p:nvPicPr>
          <p:cNvPr id="788" name="Google Shape;788;p64"/>
          <p:cNvPicPr preferRelativeResize="0"/>
          <p:nvPr/>
        </p:nvPicPr>
        <p:blipFill>
          <a:blip r:embed="rId3">
            <a:alphaModFix/>
          </a:blip>
          <a:stretch>
            <a:fillRect/>
          </a:stretch>
        </p:blipFill>
        <p:spPr>
          <a:xfrm>
            <a:off x="4809961" y="1533667"/>
            <a:ext cx="548775" cy="548762"/>
          </a:xfrm>
          <a:prstGeom prst="rect">
            <a:avLst/>
          </a:prstGeom>
          <a:noFill/>
          <a:ln>
            <a:noFill/>
          </a:ln>
        </p:spPr>
      </p:pic>
      <p:sp>
        <p:nvSpPr>
          <p:cNvPr id="789" name="Google Shape;789;p64"/>
          <p:cNvSpPr txBox="1"/>
          <p:nvPr>
            <p:ph idx="6"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9pPr>
          </a:lstStyle>
          <a:p/>
        </p:txBody>
      </p:sp>
      <p:sp>
        <p:nvSpPr>
          <p:cNvPr id="790" name="Google Shape;790;p64"/>
          <p:cNvSpPr txBox="1"/>
          <p:nvPr>
            <p:ph type="title"/>
          </p:nvPr>
        </p:nvSpPr>
        <p:spPr>
          <a:xfrm>
            <a:off x="663788" y="82526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1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sp>
        <p:nvSpPr>
          <p:cNvPr id="791" name="Google Shape;791;p64"/>
          <p:cNvSpPr txBox="1"/>
          <p:nvPr>
            <p:ph idx="7" type="subTitle"/>
          </p:nvPr>
        </p:nvSpPr>
        <p:spPr>
          <a:xfrm>
            <a:off x="663844" y="1240163"/>
            <a:ext cx="7816500" cy="2190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quote large">
  <p:cSld name="CUSTOM_4_7">
    <p:spTree>
      <p:nvGrpSpPr>
        <p:cNvPr id="792" name="Shape 792"/>
        <p:cNvGrpSpPr/>
        <p:nvPr/>
      </p:nvGrpSpPr>
      <p:grpSpPr>
        <a:xfrm>
          <a:off x="0" y="0"/>
          <a:ext cx="0" cy="0"/>
          <a:chOff x="0" y="0"/>
          <a:chExt cx="0" cy="0"/>
        </a:xfrm>
      </p:grpSpPr>
      <p:sp>
        <p:nvSpPr>
          <p:cNvPr id="793" name="Google Shape;793;p65"/>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p:txBody>
      </p:sp>
      <p:cxnSp>
        <p:nvCxnSpPr>
          <p:cNvPr id="794" name="Google Shape;794;p65"/>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795" name="Google Shape;795;p65"/>
          <p:cNvCxnSpPr/>
          <p:nvPr/>
        </p:nvCxnSpPr>
        <p:spPr>
          <a:xfrm rot="10800000">
            <a:off x="335825" y="4801200"/>
            <a:ext cx="0" cy="342300"/>
          </a:xfrm>
          <a:prstGeom prst="straightConnector1">
            <a:avLst/>
          </a:prstGeom>
          <a:noFill/>
          <a:ln cap="flat" cmpd="sng" w="9525">
            <a:solidFill>
              <a:schemeClr val="accent1"/>
            </a:solidFill>
            <a:prstDash val="solid"/>
            <a:round/>
            <a:headEnd len="med" w="med" type="none"/>
            <a:tailEnd len="med" w="med" type="none"/>
          </a:ln>
        </p:spPr>
      </p:cxnSp>
      <p:sp>
        <p:nvSpPr>
          <p:cNvPr id="796" name="Google Shape;796;p65"/>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797" name="Google Shape;797;p65"/>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798" name="Google Shape;798;p65"/>
          <p:cNvSpPr txBox="1"/>
          <p:nvPr>
            <p:ph idx="2" type="subTitle"/>
          </p:nvPr>
        </p:nvSpPr>
        <p:spPr>
          <a:xfrm>
            <a:off x="663788" y="4627163"/>
            <a:ext cx="6001800" cy="4200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
        <p:nvSpPr>
          <p:cNvPr id="799" name="Google Shape;799;p65"/>
          <p:cNvSpPr txBox="1"/>
          <p:nvPr>
            <p:ph type="title"/>
          </p:nvPr>
        </p:nvSpPr>
        <p:spPr>
          <a:xfrm>
            <a:off x="3349163" y="1091531"/>
            <a:ext cx="5043600" cy="24003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None/>
              <a:defRPr sz="2000"/>
            </a:lvl1pPr>
            <a:lvl2pPr lvl="1" rtl="0">
              <a:lnSpc>
                <a:spcPct val="115000"/>
              </a:lnSpc>
              <a:spcBef>
                <a:spcPts val="0"/>
              </a:spcBef>
              <a:spcAft>
                <a:spcPts val="0"/>
              </a:spcAft>
              <a:buNone/>
              <a:defRPr sz="2000"/>
            </a:lvl2pPr>
            <a:lvl3pPr lvl="2" rtl="0">
              <a:lnSpc>
                <a:spcPct val="115000"/>
              </a:lnSpc>
              <a:spcBef>
                <a:spcPts val="0"/>
              </a:spcBef>
              <a:spcAft>
                <a:spcPts val="0"/>
              </a:spcAft>
              <a:buNone/>
              <a:defRPr sz="2000"/>
            </a:lvl3pPr>
            <a:lvl4pPr lvl="3" rtl="0">
              <a:lnSpc>
                <a:spcPct val="115000"/>
              </a:lnSpc>
              <a:spcBef>
                <a:spcPts val="0"/>
              </a:spcBef>
              <a:spcAft>
                <a:spcPts val="0"/>
              </a:spcAft>
              <a:buNone/>
              <a:defRPr sz="2000"/>
            </a:lvl4pPr>
            <a:lvl5pPr lvl="4" rtl="0">
              <a:lnSpc>
                <a:spcPct val="115000"/>
              </a:lnSpc>
              <a:spcBef>
                <a:spcPts val="0"/>
              </a:spcBef>
              <a:spcAft>
                <a:spcPts val="0"/>
              </a:spcAft>
              <a:buNone/>
              <a:defRPr sz="2000"/>
            </a:lvl5pPr>
            <a:lvl6pPr lvl="5" rtl="0">
              <a:lnSpc>
                <a:spcPct val="115000"/>
              </a:lnSpc>
              <a:spcBef>
                <a:spcPts val="0"/>
              </a:spcBef>
              <a:spcAft>
                <a:spcPts val="0"/>
              </a:spcAft>
              <a:buNone/>
              <a:defRPr sz="2000"/>
            </a:lvl6pPr>
            <a:lvl7pPr lvl="6" rtl="0">
              <a:lnSpc>
                <a:spcPct val="115000"/>
              </a:lnSpc>
              <a:spcBef>
                <a:spcPts val="0"/>
              </a:spcBef>
              <a:spcAft>
                <a:spcPts val="0"/>
              </a:spcAft>
              <a:buNone/>
              <a:defRPr sz="2000"/>
            </a:lvl7pPr>
            <a:lvl8pPr lvl="7" rtl="0">
              <a:lnSpc>
                <a:spcPct val="115000"/>
              </a:lnSpc>
              <a:spcBef>
                <a:spcPts val="0"/>
              </a:spcBef>
              <a:spcAft>
                <a:spcPts val="0"/>
              </a:spcAft>
              <a:buNone/>
              <a:defRPr sz="2000"/>
            </a:lvl8pPr>
            <a:lvl9pPr lvl="8" rtl="0">
              <a:lnSpc>
                <a:spcPct val="115000"/>
              </a:lnSpc>
              <a:spcBef>
                <a:spcPts val="0"/>
              </a:spcBef>
              <a:spcAft>
                <a:spcPts val="0"/>
              </a:spcAft>
              <a:buNone/>
              <a:defRPr sz="2000"/>
            </a:lvl9pPr>
          </a:lstStyle>
          <a:p/>
        </p:txBody>
      </p:sp>
      <p:sp>
        <p:nvSpPr>
          <p:cNvPr id="800" name="Google Shape;800;p65"/>
          <p:cNvSpPr txBox="1"/>
          <p:nvPr>
            <p:ph idx="3" type="subTitle"/>
          </p:nvPr>
        </p:nvSpPr>
        <p:spPr>
          <a:xfrm>
            <a:off x="3349200" y="3777544"/>
            <a:ext cx="3073200" cy="319500"/>
          </a:xfrm>
          <a:prstGeom prst="rect">
            <a:avLst/>
          </a:prstGeom>
        </p:spPr>
        <p:txBody>
          <a:bodyPr anchorCtr="0" anchor="t" bIns="0" lIns="0" spcFirstLastPara="1" rIns="0" wrap="square" tIns="0">
            <a:noAutofit/>
          </a:bodyPr>
          <a:lstStyle>
            <a:lvl1pPr lvl="0" rtl="0">
              <a:lnSpc>
                <a:spcPct val="114000"/>
              </a:lnSpc>
              <a:spcBef>
                <a:spcPts val="0"/>
              </a:spcBef>
              <a:spcAft>
                <a:spcPts val="0"/>
              </a:spcAft>
              <a:buNone/>
              <a:defRPr sz="1100"/>
            </a:lvl1pPr>
            <a:lvl2pPr lvl="1" rtl="0">
              <a:lnSpc>
                <a:spcPct val="114000"/>
              </a:lnSpc>
              <a:spcBef>
                <a:spcPts val="0"/>
              </a:spcBef>
              <a:spcAft>
                <a:spcPts val="0"/>
              </a:spcAft>
              <a:buNone/>
              <a:defRPr sz="1100"/>
            </a:lvl2pPr>
            <a:lvl3pPr lvl="2" rtl="0">
              <a:lnSpc>
                <a:spcPct val="114000"/>
              </a:lnSpc>
              <a:spcBef>
                <a:spcPts val="0"/>
              </a:spcBef>
              <a:spcAft>
                <a:spcPts val="0"/>
              </a:spcAft>
              <a:buNone/>
              <a:defRPr sz="1100"/>
            </a:lvl3pPr>
            <a:lvl4pPr lvl="3" rtl="0">
              <a:lnSpc>
                <a:spcPct val="114000"/>
              </a:lnSpc>
              <a:spcBef>
                <a:spcPts val="0"/>
              </a:spcBef>
              <a:spcAft>
                <a:spcPts val="0"/>
              </a:spcAft>
              <a:buNone/>
              <a:defRPr sz="1100"/>
            </a:lvl4pPr>
            <a:lvl5pPr lvl="4" rtl="0">
              <a:lnSpc>
                <a:spcPct val="114000"/>
              </a:lnSpc>
              <a:spcBef>
                <a:spcPts val="0"/>
              </a:spcBef>
              <a:spcAft>
                <a:spcPts val="0"/>
              </a:spcAft>
              <a:buNone/>
              <a:defRPr sz="1100"/>
            </a:lvl5pPr>
            <a:lvl6pPr lvl="5" rtl="0">
              <a:lnSpc>
                <a:spcPct val="114000"/>
              </a:lnSpc>
              <a:spcBef>
                <a:spcPts val="0"/>
              </a:spcBef>
              <a:spcAft>
                <a:spcPts val="0"/>
              </a:spcAft>
              <a:buNone/>
              <a:defRPr sz="1100"/>
            </a:lvl6pPr>
            <a:lvl7pPr lvl="6" rtl="0">
              <a:lnSpc>
                <a:spcPct val="114000"/>
              </a:lnSpc>
              <a:spcBef>
                <a:spcPts val="0"/>
              </a:spcBef>
              <a:spcAft>
                <a:spcPts val="0"/>
              </a:spcAft>
              <a:buNone/>
              <a:defRPr sz="1100"/>
            </a:lvl7pPr>
            <a:lvl8pPr lvl="7" rtl="0">
              <a:lnSpc>
                <a:spcPct val="114000"/>
              </a:lnSpc>
              <a:spcBef>
                <a:spcPts val="0"/>
              </a:spcBef>
              <a:spcAft>
                <a:spcPts val="0"/>
              </a:spcAft>
              <a:buNone/>
              <a:defRPr sz="1100"/>
            </a:lvl8pPr>
            <a:lvl9pPr lvl="8" rtl="0">
              <a:lnSpc>
                <a:spcPct val="114000"/>
              </a:lnSpc>
              <a:spcBef>
                <a:spcPts val="0"/>
              </a:spcBef>
              <a:spcAft>
                <a:spcPts val="0"/>
              </a:spcAft>
              <a:buNone/>
              <a:defRPr sz="1100"/>
            </a:lvl9pPr>
          </a:lstStyle>
          <a:p/>
        </p:txBody>
      </p:sp>
      <p:pic>
        <p:nvPicPr>
          <p:cNvPr id="801" name="Google Shape;801;p65"/>
          <p:cNvPicPr preferRelativeResize="0"/>
          <p:nvPr/>
        </p:nvPicPr>
        <p:blipFill>
          <a:blip r:embed="rId3">
            <a:alphaModFix/>
          </a:blip>
          <a:stretch>
            <a:fillRect/>
          </a:stretch>
        </p:blipFill>
        <p:spPr>
          <a:xfrm>
            <a:off x="2564587" y="973839"/>
            <a:ext cx="548775" cy="548762"/>
          </a:xfrm>
          <a:prstGeom prst="rect">
            <a:avLst/>
          </a:prstGeom>
          <a:noFill/>
          <a:ln>
            <a:noFill/>
          </a:ln>
        </p:spPr>
      </p:pic>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wo by two">
  <p:cSld name="CUSTOM_4_6">
    <p:spTree>
      <p:nvGrpSpPr>
        <p:cNvPr id="802" name="Shape 802"/>
        <p:cNvGrpSpPr/>
        <p:nvPr/>
      </p:nvGrpSpPr>
      <p:grpSpPr>
        <a:xfrm>
          <a:off x="0" y="0"/>
          <a:ext cx="0" cy="0"/>
          <a:chOff x="0" y="0"/>
          <a:chExt cx="0" cy="0"/>
        </a:xfrm>
      </p:grpSpPr>
      <p:cxnSp>
        <p:nvCxnSpPr>
          <p:cNvPr id="803" name="Google Shape;803;p66"/>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804" name="Google Shape;804;p66"/>
          <p:cNvCxnSpPr/>
          <p:nvPr/>
        </p:nvCxnSpPr>
        <p:spPr>
          <a:xfrm rot="10800000">
            <a:off x="335825" y="4801200"/>
            <a:ext cx="0" cy="342300"/>
          </a:xfrm>
          <a:prstGeom prst="straightConnector1">
            <a:avLst/>
          </a:prstGeom>
          <a:noFill/>
          <a:ln cap="flat" cmpd="sng" w="9525">
            <a:solidFill>
              <a:schemeClr val="accent1"/>
            </a:solidFill>
            <a:prstDash val="solid"/>
            <a:round/>
            <a:headEnd len="med" w="med" type="none"/>
            <a:tailEnd len="med" w="med" type="none"/>
          </a:ln>
        </p:spPr>
      </p:cxnSp>
      <p:sp>
        <p:nvSpPr>
          <p:cNvPr id="805" name="Google Shape;805;p66"/>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806" name="Google Shape;806;p66"/>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807" name="Google Shape;807;p66"/>
          <p:cNvSpPr txBox="1"/>
          <p:nvPr>
            <p:ph idx="1" type="subTitle"/>
          </p:nvPr>
        </p:nvSpPr>
        <p:spPr>
          <a:xfrm>
            <a:off x="663788" y="4627163"/>
            <a:ext cx="6001800" cy="4200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
        <p:nvSpPr>
          <p:cNvPr id="808" name="Google Shape;808;p66"/>
          <p:cNvSpPr txBox="1"/>
          <p:nvPr>
            <p:ph idx="2" type="subTitle"/>
          </p:nvPr>
        </p:nvSpPr>
        <p:spPr>
          <a:xfrm>
            <a:off x="5141316" y="2091075"/>
            <a:ext cx="2634000" cy="795600"/>
          </a:xfrm>
          <a:prstGeom prst="rect">
            <a:avLst/>
          </a:prstGeom>
        </p:spPr>
        <p:txBody>
          <a:bodyPr anchorCtr="0" anchor="t" bIns="0" lIns="0" spcFirstLastPara="1" rIns="0" wrap="square" tIns="0">
            <a:noAutofit/>
          </a:bodyPr>
          <a:lstStyle>
            <a:lvl1pPr lvl="0" rtl="0">
              <a:spcBef>
                <a:spcPts val="0"/>
              </a:spcBef>
              <a:spcAft>
                <a:spcPts val="0"/>
              </a:spcAft>
              <a:buNone/>
              <a:defRPr sz="1100"/>
            </a:lvl1pPr>
            <a:lvl2pPr lvl="1" rtl="0">
              <a:spcBef>
                <a:spcPts val="400"/>
              </a:spcBef>
              <a:spcAft>
                <a:spcPts val="0"/>
              </a:spcAft>
              <a:buNone/>
              <a:defRPr sz="1100"/>
            </a:lvl2pPr>
            <a:lvl3pPr lvl="2" rtl="0">
              <a:spcBef>
                <a:spcPts val="400"/>
              </a:spcBef>
              <a:spcAft>
                <a:spcPts val="0"/>
              </a:spcAft>
              <a:buNone/>
              <a:defRPr sz="1100"/>
            </a:lvl3pPr>
            <a:lvl4pPr lvl="3" rtl="0">
              <a:spcBef>
                <a:spcPts val="400"/>
              </a:spcBef>
              <a:spcAft>
                <a:spcPts val="0"/>
              </a:spcAft>
              <a:buNone/>
              <a:defRPr sz="1100"/>
            </a:lvl4pPr>
            <a:lvl5pPr lvl="4" rtl="0">
              <a:spcBef>
                <a:spcPts val="400"/>
              </a:spcBef>
              <a:spcAft>
                <a:spcPts val="0"/>
              </a:spcAft>
              <a:buNone/>
              <a:defRPr sz="1100"/>
            </a:lvl5pPr>
            <a:lvl6pPr lvl="5" rtl="0">
              <a:spcBef>
                <a:spcPts val="400"/>
              </a:spcBef>
              <a:spcAft>
                <a:spcPts val="0"/>
              </a:spcAft>
              <a:buNone/>
              <a:defRPr sz="1100"/>
            </a:lvl6pPr>
            <a:lvl7pPr lvl="6" rtl="0">
              <a:spcBef>
                <a:spcPts val="400"/>
              </a:spcBef>
              <a:spcAft>
                <a:spcPts val="0"/>
              </a:spcAft>
              <a:buNone/>
              <a:defRPr sz="1100"/>
            </a:lvl7pPr>
            <a:lvl8pPr lvl="7" rtl="0">
              <a:spcBef>
                <a:spcPts val="400"/>
              </a:spcBef>
              <a:spcAft>
                <a:spcPts val="0"/>
              </a:spcAft>
              <a:buNone/>
              <a:defRPr sz="1100"/>
            </a:lvl8pPr>
            <a:lvl9pPr lvl="8" rtl="0">
              <a:spcBef>
                <a:spcPts val="400"/>
              </a:spcBef>
              <a:spcAft>
                <a:spcPts val="400"/>
              </a:spcAft>
              <a:buNone/>
              <a:defRPr sz="1100"/>
            </a:lvl9pPr>
          </a:lstStyle>
          <a:p/>
        </p:txBody>
      </p:sp>
      <p:sp>
        <p:nvSpPr>
          <p:cNvPr id="809" name="Google Shape;809;p66"/>
          <p:cNvSpPr txBox="1"/>
          <p:nvPr>
            <p:ph idx="3" type="subTitle"/>
          </p:nvPr>
        </p:nvSpPr>
        <p:spPr>
          <a:xfrm>
            <a:off x="5141311" y="1764713"/>
            <a:ext cx="2634000" cy="2844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1pPr>
            <a:lvl2pPr lvl="1"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2pPr>
            <a:lvl3pPr lvl="2"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3pPr>
            <a:lvl4pPr lvl="3"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4pPr>
            <a:lvl5pPr lvl="4"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5pPr>
            <a:lvl6pPr lvl="5"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6pPr>
            <a:lvl7pPr lvl="6"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7pPr>
            <a:lvl8pPr lvl="7"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8pPr>
            <a:lvl9pPr lvl="8"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9pPr>
          </a:lstStyle>
          <a:p/>
        </p:txBody>
      </p:sp>
      <p:sp>
        <p:nvSpPr>
          <p:cNvPr id="810" name="Google Shape;810;p66"/>
          <p:cNvSpPr txBox="1"/>
          <p:nvPr>
            <p:ph idx="4" type="subTitle"/>
          </p:nvPr>
        </p:nvSpPr>
        <p:spPr>
          <a:xfrm>
            <a:off x="5141316" y="3325781"/>
            <a:ext cx="2634000" cy="795600"/>
          </a:xfrm>
          <a:prstGeom prst="rect">
            <a:avLst/>
          </a:prstGeom>
        </p:spPr>
        <p:txBody>
          <a:bodyPr anchorCtr="0" anchor="t" bIns="0" lIns="0" spcFirstLastPara="1" rIns="0" wrap="square" tIns="0">
            <a:noAutofit/>
          </a:bodyPr>
          <a:lstStyle>
            <a:lvl1pPr lvl="0" rtl="0">
              <a:spcBef>
                <a:spcPts val="0"/>
              </a:spcBef>
              <a:spcAft>
                <a:spcPts val="0"/>
              </a:spcAft>
              <a:buNone/>
              <a:defRPr sz="1100"/>
            </a:lvl1pPr>
            <a:lvl2pPr lvl="1" rtl="0">
              <a:spcBef>
                <a:spcPts val="400"/>
              </a:spcBef>
              <a:spcAft>
                <a:spcPts val="0"/>
              </a:spcAft>
              <a:buNone/>
              <a:defRPr sz="1100"/>
            </a:lvl2pPr>
            <a:lvl3pPr lvl="2" rtl="0">
              <a:spcBef>
                <a:spcPts val="400"/>
              </a:spcBef>
              <a:spcAft>
                <a:spcPts val="0"/>
              </a:spcAft>
              <a:buNone/>
              <a:defRPr sz="1100"/>
            </a:lvl3pPr>
            <a:lvl4pPr lvl="3" rtl="0">
              <a:spcBef>
                <a:spcPts val="400"/>
              </a:spcBef>
              <a:spcAft>
                <a:spcPts val="0"/>
              </a:spcAft>
              <a:buNone/>
              <a:defRPr sz="1100"/>
            </a:lvl4pPr>
            <a:lvl5pPr lvl="4" rtl="0">
              <a:spcBef>
                <a:spcPts val="400"/>
              </a:spcBef>
              <a:spcAft>
                <a:spcPts val="0"/>
              </a:spcAft>
              <a:buNone/>
              <a:defRPr sz="1100"/>
            </a:lvl5pPr>
            <a:lvl6pPr lvl="5" rtl="0">
              <a:spcBef>
                <a:spcPts val="400"/>
              </a:spcBef>
              <a:spcAft>
                <a:spcPts val="0"/>
              </a:spcAft>
              <a:buNone/>
              <a:defRPr sz="1100"/>
            </a:lvl6pPr>
            <a:lvl7pPr lvl="6" rtl="0">
              <a:spcBef>
                <a:spcPts val="400"/>
              </a:spcBef>
              <a:spcAft>
                <a:spcPts val="0"/>
              </a:spcAft>
              <a:buNone/>
              <a:defRPr sz="1100"/>
            </a:lvl7pPr>
            <a:lvl8pPr lvl="7" rtl="0">
              <a:spcBef>
                <a:spcPts val="400"/>
              </a:spcBef>
              <a:spcAft>
                <a:spcPts val="0"/>
              </a:spcAft>
              <a:buNone/>
              <a:defRPr sz="1100"/>
            </a:lvl8pPr>
            <a:lvl9pPr lvl="8" rtl="0">
              <a:spcBef>
                <a:spcPts val="400"/>
              </a:spcBef>
              <a:spcAft>
                <a:spcPts val="400"/>
              </a:spcAft>
              <a:buNone/>
              <a:defRPr sz="1100"/>
            </a:lvl9pPr>
          </a:lstStyle>
          <a:p/>
        </p:txBody>
      </p:sp>
      <p:sp>
        <p:nvSpPr>
          <p:cNvPr id="811" name="Google Shape;811;p66"/>
          <p:cNvSpPr txBox="1"/>
          <p:nvPr>
            <p:ph idx="5" type="subTitle"/>
          </p:nvPr>
        </p:nvSpPr>
        <p:spPr>
          <a:xfrm>
            <a:off x="5141311" y="2999419"/>
            <a:ext cx="2634000" cy="2844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1pPr>
            <a:lvl2pPr lvl="1"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2pPr>
            <a:lvl3pPr lvl="2"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3pPr>
            <a:lvl4pPr lvl="3"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4pPr>
            <a:lvl5pPr lvl="4"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5pPr>
            <a:lvl6pPr lvl="5"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6pPr>
            <a:lvl7pPr lvl="6"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7pPr>
            <a:lvl8pPr lvl="7"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8pPr>
            <a:lvl9pPr lvl="8"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9pPr>
          </a:lstStyle>
          <a:p/>
        </p:txBody>
      </p:sp>
      <p:sp>
        <p:nvSpPr>
          <p:cNvPr id="812" name="Google Shape;812;p66"/>
          <p:cNvSpPr txBox="1"/>
          <p:nvPr>
            <p:ph idx="6" type="subTitle"/>
          </p:nvPr>
        </p:nvSpPr>
        <p:spPr>
          <a:xfrm>
            <a:off x="1563469" y="2091075"/>
            <a:ext cx="2634000" cy="795600"/>
          </a:xfrm>
          <a:prstGeom prst="rect">
            <a:avLst/>
          </a:prstGeom>
        </p:spPr>
        <p:txBody>
          <a:bodyPr anchorCtr="0" anchor="t" bIns="0" lIns="0" spcFirstLastPara="1" rIns="0" wrap="square" tIns="0">
            <a:noAutofit/>
          </a:bodyPr>
          <a:lstStyle>
            <a:lvl1pPr lvl="0" rtl="0">
              <a:spcBef>
                <a:spcPts val="0"/>
              </a:spcBef>
              <a:spcAft>
                <a:spcPts val="0"/>
              </a:spcAft>
              <a:buNone/>
              <a:defRPr sz="1100"/>
            </a:lvl1pPr>
            <a:lvl2pPr lvl="1" rtl="0">
              <a:spcBef>
                <a:spcPts val="400"/>
              </a:spcBef>
              <a:spcAft>
                <a:spcPts val="0"/>
              </a:spcAft>
              <a:buNone/>
              <a:defRPr sz="1100"/>
            </a:lvl2pPr>
            <a:lvl3pPr lvl="2" rtl="0">
              <a:spcBef>
                <a:spcPts val="400"/>
              </a:spcBef>
              <a:spcAft>
                <a:spcPts val="0"/>
              </a:spcAft>
              <a:buNone/>
              <a:defRPr sz="1100"/>
            </a:lvl3pPr>
            <a:lvl4pPr lvl="3" rtl="0">
              <a:spcBef>
                <a:spcPts val="400"/>
              </a:spcBef>
              <a:spcAft>
                <a:spcPts val="0"/>
              </a:spcAft>
              <a:buNone/>
              <a:defRPr sz="1100"/>
            </a:lvl4pPr>
            <a:lvl5pPr lvl="4" rtl="0">
              <a:spcBef>
                <a:spcPts val="400"/>
              </a:spcBef>
              <a:spcAft>
                <a:spcPts val="0"/>
              </a:spcAft>
              <a:buNone/>
              <a:defRPr sz="1100"/>
            </a:lvl5pPr>
            <a:lvl6pPr lvl="5" rtl="0">
              <a:spcBef>
                <a:spcPts val="400"/>
              </a:spcBef>
              <a:spcAft>
                <a:spcPts val="0"/>
              </a:spcAft>
              <a:buNone/>
              <a:defRPr sz="1100"/>
            </a:lvl6pPr>
            <a:lvl7pPr lvl="6" rtl="0">
              <a:spcBef>
                <a:spcPts val="400"/>
              </a:spcBef>
              <a:spcAft>
                <a:spcPts val="0"/>
              </a:spcAft>
              <a:buNone/>
              <a:defRPr sz="1100"/>
            </a:lvl7pPr>
            <a:lvl8pPr lvl="7" rtl="0">
              <a:spcBef>
                <a:spcPts val="400"/>
              </a:spcBef>
              <a:spcAft>
                <a:spcPts val="0"/>
              </a:spcAft>
              <a:buNone/>
              <a:defRPr sz="1100"/>
            </a:lvl8pPr>
            <a:lvl9pPr lvl="8" rtl="0">
              <a:spcBef>
                <a:spcPts val="400"/>
              </a:spcBef>
              <a:spcAft>
                <a:spcPts val="400"/>
              </a:spcAft>
              <a:buNone/>
              <a:defRPr sz="1100"/>
            </a:lvl9pPr>
          </a:lstStyle>
          <a:p/>
        </p:txBody>
      </p:sp>
      <p:sp>
        <p:nvSpPr>
          <p:cNvPr id="813" name="Google Shape;813;p66"/>
          <p:cNvSpPr txBox="1"/>
          <p:nvPr>
            <p:ph idx="7" type="subTitle"/>
          </p:nvPr>
        </p:nvSpPr>
        <p:spPr>
          <a:xfrm>
            <a:off x="1563450" y="1764713"/>
            <a:ext cx="2634000" cy="2844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1pPr>
            <a:lvl2pPr lvl="1"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2pPr>
            <a:lvl3pPr lvl="2"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3pPr>
            <a:lvl4pPr lvl="3"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4pPr>
            <a:lvl5pPr lvl="4"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5pPr>
            <a:lvl6pPr lvl="5"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6pPr>
            <a:lvl7pPr lvl="6"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7pPr>
            <a:lvl8pPr lvl="7"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8pPr>
            <a:lvl9pPr lvl="8"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9pPr>
          </a:lstStyle>
          <a:p/>
        </p:txBody>
      </p:sp>
      <p:sp>
        <p:nvSpPr>
          <p:cNvPr id="814" name="Google Shape;814;p66"/>
          <p:cNvSpPr txBox="1"/>
          <p:nvPr>
            <p:ph idx="8" type="subTitle"/>
          </p:nvPr>
        </p:nvSpPr>
        <p:spPr>
          <a:xfrm>
            <a:off x="1563469" y="3325781"/>
            <a:ext cx="2634000" cy="795600"/>
          </a:xfrm>
          <a:prstGeom prst="rect">
            <a:avLst/>
          </a:prstGeom>
        </p:spPr>
        <p:txBody>
          <a:bodyPr anchorCtr="0" anchor="t" bIns="0" lIns="0" spcFirstLastPara="1" rIns="0" wrap="square" tIns="0">
            <a:noAutofit/>
          </a:bodyPr>
          <a:lstStyle>
            <a:lvl1pPr lvl="0" rtl="0">
              <a:spcBef>
                <a:spcPts val="0"/>
              </a:spcBef>
              <a:spcAft>
                <a:spcPts val="0"/>
              </a:spcAft>
              <a:buNone/>
              <a:defRPr sz="1100"/>
            </a:lvl1pPr>
            <a:lvl2pPr lvl="1" rtl="0">
              <a:spcBef>
                <a:spcPts val="400"/>
              </a:spcBef>
              <a:spcAft>
                <a:spcPts val="0"/>
              </a:spcAft>
              <a:buNone/>
              <a:defRPr sz="1100"/>
            </a:lvl2pPr>
            <a:lvl3pPr lvl="2" rtl="0">
              <a:spcBef>
                <a:spcPts val="400"/>
              </a:spcBef>
              <a:spcAft>
                <a:spcPts val="0"/>
              </a:spcAft>
              <a:buNone/>
              <a:defRPr sz="1100"/>
            </a:lvl3pPr>
            <a:lvl4pPr lvl="3" rtl="0">
              <a:spcBef>
                <a:spcPts val="400"/>
              </a:spcBef>
              <a:spcAft>
                <a:spcPts val="0"/>
              </a:spcAft>
              <a:buNone/>
              <a:defRPr sz="1100"/>
            </a:lvl4pPr>
            <a:lvl5pPr lvl="4" rtl="0">
              <a:spcBef>
                <a:spcPts val="400"/>
              </a:spcBef>
              <a:spcAft>
                <a:spcPts val="0"/>
              </a:spcAft>
              <a:buNone/>
              <a:defRPr sz="1100"/>
            </a:lvl5pPr>
            <a:lvl6pPr lvl="5" rtl="0">
              <a:spcBef>
                <a:spcPts val="400"/>
              </a:spcBef>
              <a:spcAft>
                <a:spcPts val="0"/>
              </a:spcAft>
              <a:buNone/>
              <a:defRPr sz="1100"/>
            </a:lvl6pPr>
            <a:lvl7pPr lvl="6" rtl="0">
              <a:spcBef>
                <a:spcPts val="400"/>
              </a:spcBef>
              <a:spcAft>
                <a:spcPts val="0"/>
              </a:spcAft>
              <a:buNone/>
              <a:defRPr sz="1100"/>
            </a:lvl7pPr>
            <a:lvl8pPr lvl="7" rtl="0">
              <a:spcBef>
                <a:spcPts val="400"/>
              </a:spcBef>
              <a:spcAft>
                <a:spcPts val="0"/>
              </a:spcAft>
              <a:buNone/>
              <a:defRPr sz="1100"/>
            </a:lvl8pPr>
            <a:lvl9pPr lvl="8" rtl="0">
              <a:spcBef>
                <a:spcPts val="400"/>
              </a:spcBef>
              <a:spcAft>
                <a:spcPts val="400"/>
              </a:spcAft>
              <a:buNone/>
              <a:defRPr sz="1100"/>
            </a:lvl9pPr>
          </a:lstStyle>
          <a:p/>
        </p:txBody>
      </p:sp>
      <p:sp>
        <p:nvSpPr>
          <p:cNvPr id="815" name="Google Shape;815;p66"/>
          <p:cNvSpPr txBox="1"/>
          <p:nvPr>
            <p:ph idx="9" type="subTitle"/>
          </p:nvPr>
        </p:nvSpPr>
        <p:spPr>
          <a:xfrm>
            <a:off x="1563450" y="2999419"/>
            <a:ext cx="2634000" cy="2844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1pPr>
            <a:lvl2pPr lvl="1"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2pPr>
            <a:lvl3pPr lvl="2"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3pPr>
            <a:lvl4pPr lvl="3"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4pPr>
            <a:lvl5pPr lvl="4"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5pPr>
            <a:lvl6pPr lvl="5"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6pPr>
            <a:lvl7pPr lvl="6"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7pPr>
            <a:lvl8pPr lvl="7"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8pPr>
            <a:lvl9pPr lvl="8"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9pPr>
          </a:lstStyle>
          <a:p/>
        </p:txBody>
      </p:sp>
      <p:sp>
        <p:nvSpPr>
          <p:cNvPr id="816" name="Google Shape;816;p66"/>
          <p:cNvSpPr txBox="1"/>
          <p:nvPr>
            <p:ph idx="13"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9pPr>
          </a:lstStyle>
          <a:p/>
        </p:txBody>
      </p:sp>
      <p:sp>
        <p:nvSpPr>
          <p:cNvPr id="817" name="Google Shape;817;p66"/>
          <p:cNvSpPr txBox="1"/>
          <p:nvPr>
            <p:ph type="title"/>
          </p:nvPr>
        </p:nvSpPr>
        <p:spPr>
          <a:xfrm>
            <a:off x="663788" y="82526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1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sp>
        <p:nvSpPr>
          <p:cNvPr id="818" name="Google Shape;818;p66"/>
          <p:cNvSpPr txBox="1"/>
          <p:nvPr>
            <p:ph idx="14" type="subTitle"/>
          </p:nvPr>
        </p:nvSpPr>
        <p:spPr>
          <a:xfrm>
            <a:off x="663844" y="1240163"/>
            <a:ext cx="7816500" cy="2190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four column">
  <p:cSld name="CUSTOM_4_5">
    <p:spTree>
      <p:nvGrpSpPr>
        <p:cNvPr id="819" name="Shape 819"/>
        <p:cNvGrpSpPr/>
        <p:nvPr/>
      </p:nvGrpSpPr>
      <p:grpSpPr>
        <a:xfrm>
          <a:off x="0" y="0"/>
          <a:ext cx="0" cy="0"/>
          <a:chOff x="0" y="0"/>
          <a:chExt cx="0" cy="0"/>
        </a:xfrm>
      </p:grpSpPr>
      <p:cxnSp>
        <p:nvCxnSpPr>
          <p:cNvPr id="820" name="Google Shape;820;p67"/>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821" name="Google Shape;821;p67"/>
          <p:cNvCxnSpPr/>
          <p:nvPr/>
        </p:nvCxnSpPr>
        <p:spPr>
          <a:xfrm rot="10800000">
            <a:off x="335825" y="4801200"/>
            <a:ext cx="0" cy="342300"/>
          </a:xfrm>
          <a:prstGeom prst="straightConnector1">
            <a:avLst/>
          </a:prstGeom>
          <a:noFill/>
          <a:ln cap="flat" cmpd="sng" w="9525">
            <a:solidFill>
              <a:schemeClr val="accent1"/>
            </a:solidFill>
            <a:prstDash val="solid"/>
            <a:round/>
            <a:headEnd len="med" w="med" type="none"/>
            <a:tailEnd len="med" w="med" type="none"/>
          </a:ln>
        </p:spPr>
      </p:cxnSp>
      <p:sp>
        <p:nvSpPr>
          <p:cNvPr id="822" name="Google Shape;822;p67"/>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823" name="Google Shape;823;p67"/>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824" name="Google Shape;824;p67"/>
          <p:cNvSpPr txBox="1"/>
          <p:nvPr>
            <p:ph idx="1" type="subTitle"/>
          </p:nvPr>
        </p:nvSpPr>
        <p:spPr>
          <a:xfrm>
            <a:off x="663788" y="4627163"/>
            <a:ext cx="6001800" cy="4200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cxnSp>
        <p:nvCxnSpPr>
          <p:cNvPr id="825" name="Google Shape;825;p67"/>
          <p:cNvCxnSpPr/>
          <p:nvPr/>
        </p:nvCxnSpPr>
        <p:spPr>
          <a:xfrm>
            <a:off x="2562438" y="2758500"/>
            <a:ext cx="0" cy="1145700"/>
          </a:xfrm>
          <a:prstGeom prst="straightConnector1">
            <a:avLst/>
          </a:prstGeom>
          <a:noFill/>
          <a:ln cap="flat" cmpd="sng" w="9525">
            <a:solidFill>
              <a:schemeClr val="dk2"/>
            </a:solidFill>
            <a:prstDash val="dot"/>
            <a:round/>
            <a:headEnd len="med" w="med" type="none"/>
            <a:tailEnd len="med" w="med" type="none"/>
          </a:ln>
        </p:spPr>
      </p:cxnSp>
      <p:cxnSp>
        <p:nvCxnSpPr>
          <p:cNvPr id="826" name="Google Shape;826;p67"/>
          <p:cNvCxnSpPr/>
          <p:nvPr/>
        </p:nvCxnSpPr>
        <p:spPr>
          <a:xfrm>
            <a:off x="4572075" y="2758500"/>
            <a:ext cx="0" cy="1145700"/>
          </a:xfrm>
          <a:prstGeom prst="straightConnector1">
            <a:avLst/>
          </a:prstGeom>
          <a:noFill/>
          <a:ln cap="flat" cmpd="sng" w="9525">
            <a:solidFill>
              <a:schemeClr val="dk2"/>
            </a:solidFill>
            <a:prstDash val="dot"/>
            <a:round/>
            <a:headEnd len="med" w="med" type="none"/>
            <a:tailEnd len="med" w="med" type="none"/>
          </a:ln>
        </p:spPr>
      </p:cxnSp>
      <p:cxnSp>
        <p:nvCxnSpPr>
          <p:cNvPr id="827" name="Google Shape;827;p67"/>
          <p:cNvCxnSpPr/>
          <p:nvPr/>
        </p:nvCxnSpPr>
        <p:spPr>
          <a:xfrm>
            <a:off x="6581713" y="2758500"/>
            <a:ext cx="0" cy="1145700"/>
          </a:xfrm>
          <a:prstGeom prst="straightConnector1">
            <a:avLst/>
          </a:prstGeom>
          <a:noFill/>
          <a:ln cap="flat" cmpd="sng" w="9525">
            <a:solidFill>
              <a:schemeClr val="dk2"/>
            </a:solidFill>
            <a:prstDash val="dot"/>
            <a:round/>
            <a:headEnd len="med" w="med" type="none"/>
            <a:tailEnd len="med" w="med" type="none"/>
          </a:ln>
        </p:spPr>
      </p:cxnSp>
      <p:sp>
        <p:nvSpPr>
          <p:cNvPr id="828" name="Google Shape;828;p67"/>
          <p:cNvSpPr txBox="1"/>
          <p:nvPr>
            <p:ph idx="2" type="subTitle"/>
          </p:nvPr>
        </p:nvSpPr>
        <p:spPr>
          <a:xfrm>
            <a:off x="663806" y="3044625"/>
            <a:ext cx="1787700" cy="795600"/>
          </a:xfrm>
          <a:prstGeom prst="rect">
            <a:avLst/>
          </a:prstGeom>
        </p:spPr>
        <p:txBody>
          <a:bodyPr anchorCtr="0" anchor="t" bIns="0" lIns="0" spcFirstLastPara="1" rIns="0" wrap="square" tIns="0">
            <a:noAutofit/>
          </a:bodyPr>
          <a:lstStyle>
            <a:lvl1pPr lvl="0" rtl="0" algn="ctr">
              <a:spcBef>
                <a:spcPts val="0"/>
              </a:spcBef>
              <a:spcAft>
                <a:spcPts val="0"/>
              </a:spcAft>
              <a:buNone/>
              <a:defRPr sz="1100"/>
            </a:lvl1pPr>
            <a:lvl2pPr lvl="1" rtl="0" algn="ctr">
              <a:spcBef>
                <a:spcPts val="400"/>
              </a:spcBef>
              <a:spcAft>
                <a:spcPts val="0"/>
              </a:spcAft>
              <a:buNone/>
              <a:defRPr sz="1100"/>
            </a:lvl2pPr>
            <a:lvl3pPr lvl="2" rtl="0" algn="ctr">
              <a:spcBef>
                <a:spcPts val="400"/>
              </a:spcBef>
              <a:spcAft>
                <a:spcPts val="0"/>
              </a:spcAft>
              <a:buNone/>
              <a:defRPr sz="1100"/>
            </a:lvl3pPr>
            <a:lvl4pPr lvl="3" rtl="0" algn="ctr">
              <a:spcBef>
                <a:spcPts val="400"/>
              </a:spcBef>
              <a:spcAft>
                <a:spcPts val="0"/>
              </a:spcAft>
              <a:buNone/>
              <a:defRPr sz="1100"/>
            </a:lvl4pPr>
            <a:lvl5pPr lvl="4" rtl="0" algn="ctr">
              <a:spcBef>
                <a:spcPts val="400"/>
              </a:spcBef>
              <a:spcAft>
                <a:spcPts val="0"/>
              </a:spcAft>
              <a:buNone/>
              <a:defRPr sz="1100"/>
            </a:lvl5pPr>
            <a:lvl6pPr lvl="5" rtl="0" algn="ctr">
              <a:spcBef>
                <a:spcPts val="400"/>
              </a:spcBef>
              <a:spcAft>
                <a:spcPts val="0"/>
              </a:spcAft>
              <a:buNone/>
              <a:defRPr sz="1100"/>
            </a:lvl6pPr>
            <a:lvl7pPr lvl="6" rtl="0" algn="ctr">
              <a:spcBef>
                <a:spcPts val="400"/>
              </a:spcBef>
              <a:spcAft>
                <a:spcPts val="0"/>
              </a:spcAft>
              <a:buNone/>
              <a:defRPr sz="1100"/>
            </a:lvl7pPr>
            <a:lvl8pPr lvl="7" rtl="0" algn="ctr">
              <a:spcBef>
                <a:spcPts val="400"/>
              </a:spcBef>
              <a:spcAft>
                <a:spcPts val="0"/>
              </a:spcAft>
              <a:buNone/>
              <a:defRPr sz="1100"/>
            </a:lvl8pPr>
            <a:lvl9pPr lvl="8" rtl="0" algn="ctr">
              <a:spcBef>
                <a:spcPts val="400"/>
              </a:spcBef>
              <a:spcAft>
                <a:spcPts val="400"/>
              </a:spcAft>
              <a:buNone/>
              <a:defRPr sz="1100"/>
            </a:lvl9pPr>
          </a:lstStyle>
          <a:p/>
        </p:txBody>
      </p:sp>
      <p:sp>
        <p:nvSpPr>
          <p:cNvPr id="829" name="Google Shape;829;p67"/>
          <p:cNvSpPr txBox="1"/>
          <p:nvPr>
            <p:ph idx="3" type="subTitle"/>
          </p:nvPr>
        </p:nvSpPr>
        <p:spPr>
          <a:xfrm>
            <a:off x="663788" y="2718263"/>
            <a:ext cx="1787700" cy="2844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1pPr>
            <a:lvl2pPr lvl="1"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2pPr>
            <a:lvl3pPr lvl="2"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3pPr>
            <a:lvl4pPr lvl="3"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4pPr>
            <a:lvl5pPr lvl="4"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5pPr>
            <a:lvl6pPr lvl="5"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6pPr>
            <a:lvl7pPr lvl="6"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7pPr>
            <a:lvl8pPr lvl="7"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8pPr>
            <a:lvl9pPr lvl="8"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9pPr>
          </a:lstStyle>
          <a:p/>
        </p:txBody>
      </p:sp>
      <p:sp>
        <p:nvSpPr>
          <p:cNvPr id="830" name="Google Shape;830;p67"/>
          <p:cNvSpPr txBox="1"/>
          <p:nvPr>
            <p:ph idx="4" type="subTitle"/>
          </p:nvPr>
        </p:nvSpPr>
        <p:spPr>
          <a:xfrm>
            <a:off x="6692719" y="3044625"/>
            <a:ext cx="1787700" cy="795600"/>
          </a:xfrm>
          <a:prstGeom prst="rect">
            <a:avLst/>
          </a:prstGeom>
        </p:spPr>
        <p:txBody>
          <a:bodyPr anchorCtr="0" anchor="t" bIns="0" lIns="0" spcFirstLastPara="1" rIns="0" wrap="square" tIns="0">
            <a:noAutofit/>
          </a:bodyPr>
          <a:lstStyle>
            <a:lvl1pPr lvl="0" rtl="0" algn="ctr">
              <a:spcBef>
                <a:spcPts val="0"/>
              </a:spcBef>
              <a:spcAft>
                <a:spcPts val="0"/>
              </a:spcAft>
              <a:buNone/>
              <a:defRPr sz="1100"/>
            </a:lvl1pPr>
            <a:lvl2pPr lvl="1" rtl="0" algn="ctr">
              <a:spcBef>
                <a:spcPts val="400"/>
              </a:spcBef>
              <a:spcAft>
                <a:spcPts val="0"/>
              </a:spcAft>
              <a:buNone/>
              <a:defRPr sz="1100"/>
            </a:lvl2pPr>
            <a:lvl3pPr lvl="2" rtl="0" algn="ctr">
              <a:spcBef>
                <a:spcPts val="400"/>
              </a:spcBef>
              <a:spcAft>
                <a:spcPts val="0"/>
              </a:spcAft>
              <a:buNone/>
              <a:defRPr sz="1100"/>
            </a:lvl3pPr>
            <a:lvl4pPr lvl="3" rtl="0" algn="ctr">
              <a:spcBef>
                <a:spcPts val="400"/>
              </a:spcBef>
              <a:spcAft>
                <a:spcPts val="0"/>
              </a:spcAft>
              <a:buNone/>
              <a:defRPr sz="1100"/>
            </a:lvl4pPr>
            <a:lvl5pPr lvl="4" rtl="0" algn="ctr">
              <a:spcBef>
                <a:spcPts val="400"/>
              </a:spcBef>
              <a:spcAft>
                <a:spcPts val="0"/>
              </a:spcAft>
              <a:buNone/>
              <a:defRPr sz="1100"/>
            </a:lvl5pPr>
            <a:lvl6pPr lvl="5" rtl="0" algn="ctr">
              <a:spcBef>
                <a:spcPts val="400"/>
              </a:spcBef>
              <a:spcAft>
                <a:spcPts val="0"/>
              </a:spcAft>
              <a:buNone/>
              <a:defRPr sz="1100"/>
            </a:lvl6pPr>
            <a:lvl7pPr lvl="6" rtl="0" algn="ctr">
              <a:spcBef>
                <a:spcPts val="400"/>
              </a:spcBef>
              <a:spcAft>
                <a:spcPts val="0"/>
              </a:spcAft>
              <a:buNone/>
              <a:defRPr sz="1100"/>
            </a:lvl7pPr>
            <a:lvl8pPr lvl="7" rtl="0" algn="ctr">
              <a:spcBef>
                <a:spcPts val="400"/>
              </a:spcBef>
              <a:spcAft>
                <a:spcPts val="0"/>
              </a:spcAft>
              <a:buNone/>
              <a:defRPr sz="1100"/>
            </a:lvl8pPr>
            <a:lvl9pPr lvl="8" rtl="0" algn="ctr">
              <a:spcBef>
                <a:spcPts val="400"/>
              </a:spcBef>
              <a:spcAft>
                <a:spcPts val="400"/>
              </a:spcAft>
              <a:buNone/>
              <a:defRPr sz="1100"/>
            </a:lvl9pPr>
          </a:lstStyle>
          <a:p/>
        </p:txBody>
      </p:sp>
      <p:sp>
        <p:nvSpPr>
          <p:cNvPr id="831" name="Google Shape;831;p67"/>
          <p:cNvSpPr txBox="1"/>
          <p:nvPr>
            <p:ph idx="5" type="subTitle"/>
          </p:nvPr>
        </p:nvSpPr>
        <p:spPr>
          <a:xfrm>
            <a:off x="6692700" y="2718263"/>
            <a:ext cx="1787700" cy="2844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1pPr>
            <a:lvl2pPr lvl="1"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2pPr>
            <a:lvl3pPr lvl="2"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3pPr>
            <a:lvl4pPr lvl="3"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4pPr>
            <a:lvl5pPr lvl="4"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5pPr>
            <a:lvl6pPr lvl="5"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6pPr>
            <a:lvl7pPr lvl="6"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7pPr>
            <a:lvl8pPr lvl="7"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8pPr>
            <a:lvl9pPr lvl="8"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9pPr>
          </a:lstStyle>
          <a:p/>
        </p:txBody>
      </p:sp>
      <p:sp>
        <p:nvSpPr>
          <p:cNvPr id="832" name="Google Shape;832;p67"/>
          <p:cNvSpPr txBox="1"/>
          <p:nvPr>
            <p:ph idx="6" type="subTitle"/>
          </p:nvPr>
        </p:nvSpPr>
        <p:spPr>
          <a:xfrm>
            <a:off x="4683081" y="3044625"/>
            <a:ext cx="1787700" cy="795600"/>
          </a:xfrm>
          <a:prstGeom prst="rect">
            <a:avLst/>
          </a:prstGeom>
        </p:spPr>
        <p:txBody>
          <a:bodyPr anchorCtr="0" anchor="t" bIns="0" lIns="0" spcFirstLastPara="1" rIns="0" wrap="square" tIns="0">
            <a:noAutofit/>
          </a:bodyPr>
          <a:lstStyle>
            <a:lvl1pPr lvl="0" rtl="0" algn="ctr">
              <a:spcBef>
                <a:spcPts val="0"/>
              </a:spcBef>
              <a:spcAft>
                <a:spcPts val="0"/>
              </a:spcAft>
              <a:buNone/>
              <a:defRPr sz="1100"/>
            </a:lvl1pPr>
            <a:lvl2pPr lvl="1" rtl="0" algn="ctr">
              <a:spcBef>
                <a:spcPts val="400"/>
              </a:spcBef>
              <a:spcAft>
                <a:spcPts val="0"/>
              </a:spcAft>
              <a:buNone/>
              <a:defRPr sz="1100"/>
            </a:lvl2pPr>
            <a:lvl3pPr lvl="2" rtl="0" algn="ctr">
              <a:spcBef>
                <a:spcPts val="400"/>
              </a:spcBef>
              <a:spcAft>
                <a:spcPts val="0"/>
              </a:spcAft>
              <a:buNone/>
              <a:defRPr sz="1100"/>
            </a:lvl3pPr>
            <a:lvl4pPr lvl="3" rtl="0" algn="ctr">
              <a:spcBef>
                <a:spcPts val="400"/>
              </a:spcBef>
              <a:spcAft>
                <a:spcPts val="0"/>
              </a:spcAft>
              <a:buNone/>
              <a:defRPr sz="1100"/>
            </a:lvl4pPr>
            <a:lvl5pPr lvl="4" rtl="0" algn="ctr">
              <a:spcBef>
                <a:spcPts val="400"/>
              </a:spcBef>
              <a:spcAft>
                <a:spcPts val="0"/>
              </a:spcAft>
              <a:buNone/>
              <a:defRPr sz="1100"/>
            </a:lvl5pPr>
            <a:lvl6pPr lvl="5" rtl="0" algn="ctr">
              <a:spcBef>
                <a:spcPts val="400"/>
              </a:spcBef>
              <a:spcAft>
                <a:spcPts val="0"/>
              </a:spcAft>
              <a:buNone/>
              <a:defRPr sz="1100"/>
            </a:lvl6pPr>
            <a:lvl7pPr lvl="6" rtl="0" algn="ctr">
              <a:spcBef>
                <a:spcPts val="400"/>
              </a:spcBef>
              <a:spcAft>
                <a:spcPts val="0"/>
              </a:spcAft>
              <a:buNone/>
              <a:defRPr sz="1100"/>
            </a:lvl7pPr>
            <a:lvl8pPr lvl="7" rtl="0" algn="ctr">
              <a:spcBef>
                <a:spcPts val="400"/>
              </a:spcBef>
              <a:spcAft>
                <a:spcPts val="0"/>
              </a:spcAft>
              <a:buNone/>
              <a:defRPr sz="1100"/>
            </a:lvl8pPr>
            <a:lvl9pPr lvl="8" rtl="0" algn="ctr">
              <a:spcBef>
                <a:spcPts val="400"/>
              </a:spcBef>
              <a:spcAft>
                <a:spcPts val="400"/>
              </a:spcAft>
              <a:buNone/>
              <a:defRPr sz="1100"/>
            </a:lvl9pPr>
          </a:lstStyle>
          <a:p/>
        </p:txBody>
      </p:sp>
      <p:sp>
        <p:nvSpPr>
          <p:cNvPr id="833" name="Google Shape;833;p67"/>
          <p:cNvSpPr txBox="1"/>
          <p:nvPr>
            <p:ph idx="7" type="subTitle"/>
          </p:nvPr>
        </p:nvSpPr>
        <p:spPr>
          <a:xfrm>
            <a:off x="4683063" y="2718263"/>
            <a:ext cx="1787700" cy="2844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1pPr>
            <a:lvl2pPr lvl="1"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2pPr>
            <a:lvl3pPr lvl="2"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3pPr>
            <a:lvl4pPr lvl="3"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4pPr>
            <a:lvl5pPr lvl="4"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5pPr>
            <a:lvl6pPr lvl="5"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6pPr>
            <a:lvl7pPr lvl="6"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7pPr>
            <a:lvl8pPr lvl="7"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8pPr>
            <a:lvl9pPr lvl="8"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9pPr>
          </a:lstStyle>
          <a:p/>
        </p:txBody>
      </p:sp>
      <p:sp>
        <p:nvSpPr>
          <p:cNvPr id="834" name="Google Shape;834;p67"/>
          <p:cNvSpPr txBox="1"/>
          <p:nvPr>
            <p:ph idx="8" type="subTitle"/>
          </p:nvPr>
        </p:nvSpPr>
        <p:spPr>
          <a:xfrm>
            <a:off x="2673444" y="3044625"/>
            <a:ext cx="1787700" cy="795600"/>
          </a:xfrm>
          <a:prstGeom prst="rect">
            <a:avLst/>
          </a:prstGeom>
        </p:spPr>
        <p:txBody>
          <a:bodyPr anchorCtr="0" anchor="t" bIns="0" lIns="0" spcFirstLastPara="1" rIns="0" wrap="square" tIns="0">
            <a:noAutofit/>
          </a:bodyPr>
          <a:lstStyle>
            <a:lvl1pPr lvl="0" rtl="0" algn="ctr">
              <a:spcBef>
                <a:spcPts val="0"/>
              </a:spcBef>
              <a:spcAft>
                <a:spcPts val="0"/>
              </a:spcAft>
              <a:buNone/>
              <a:defRPr sz="1100"/>
            </a:lvl1pPr>
            <a:lvl2pPr lvl="1" rtl="0" algn="ctr">
              <a:spcBef>
                <a:spcPts val="400"/>
              </a:spcBef>
              <a:spcAft>
                <a:spcPts val="0"/>
              </a:spcAft>
              <a:buNone/>
              <a:defRPr sz="1100"/>
            </a:lvl2pPr>
            <a:lvl3pPr lvl="2" rtl="0" algn="ctr">
              <a:spcBef>
                <a:spcPts val="400"/>
              </a:spcBef>
              <a:spcAft>
                <a:spcPts val="0"/>
              </a:spcAft>
              <a:buNone/>
              <a:defRPr sz="1100"/>
            </a:lvl3pPr>
            <a:lvl4pPr lvl="3" rtl="0" algn="ctr">
              <a:spcBef>
                <a:spcPts val="400"/>
              </a:spcBef>
              <a:spcAft>
                <a:spcPts val="0"/>
              </a:spcAft>
              <a:buNone/>
              <a:defRPr sz="1100"/>
            </a:lvl4pPr>
            <a:lvl5pPr lvl="4" rtl="0" algn="ctr">
              <a:spcBef>
                <a:spcPts val="400"/>
              </a:spcBef>
              <a:spcAft>
                <a:spcPts val="0"/>
              </a:spcAft>
              <a:buNone/>
              <a:defRPr sz="1100"/>
            </a:lvl5pPr>
            <a:lvl6pPr lvl="5" rtl="0" algn="ctr">
              <a:spcBef>
                <a:spcPts val="400"/>
              </a:spcBef>
              <a:spcAft>
                <a:spcPts val="0"/>
              </a:spcAft>
              <a:buNone/>
              <a:defRPr sz="1100"/>
            </a:lvl6pPr>
            <a:lvl7pPr lvl="6" rtl="0" algn="ctr">
              <a:spcBef>
                <a:spcPts val="400"/>
              </a:spcBef>
              <a:spcAft>
                <a:spcPts val="0"/>
              </a:spcAft>
              <a:buNone/>
              <a:defRPr sz="1100"/>
            </a:lvl7pPr>
            <a:lvl8pPr lvl="7" rtl="0" algn="ctr">
              <a:spcBef>
                <a:spcPts val="400"/>
              </a:spcBef>
              <a:spcAft>
                <a:spcPts val="0"/>
              </a:spcAft>
              <a:buNone/>
              <a:defRPr sz="1100"/>
            </a:lvl8pPr>
            <a:lvl9pPr lvl="8" rtl="0" algn="ctr">
              <a:spcBef>
                <a:spcPts val="400"/>
              </a:spcBef>
              <a:spcAft>
                <a:spcPts val="400"/>
              </a:spcAft>
              <a:buNone/>
              <a:defRPr sz="1100"/>
            </a:lvl9pPr>
          </a:lstStyle>
          <a:p/>
        </p:txBody>
      </p:sp>
      <p:sp>
        <p:nvSpPr>
          <p:cNvPr id="835" name="Google Shape;835;p67"/>
          <p:cNvSpPr txBox="1"/>
          <p:nvPr>
            <p:ph idx="9" type="subTitle"/>
          </p:nvPr>
        </p:nvSpPr>
        <p:spPr>
          <a:xfrm>
            <a:off x="2673425" y="2718263"/>
            <a:ext cx="1787700" cy="2844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1pPr>
            <a:lvl2pPr lvl="1"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2pPr>
            <a:lvl3pPr lvl="2"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3pPr>
            <a:lvl4pPr lvl="3"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4pPr>
            <a:lvl5pPr lvl="4"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5pPr>
            <a:lvl6pPr lvl="5"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6pPr>
            <a:lvl7pPr lvl="6"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7pPr>
            <a:lvl8pPr lvl="7"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8pPr>
            <a:lvl9pPr lvl="8"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9pPr>
          </a:lstStyle>
          <a:p/>
        </p:txBody>
      </p:sp>
      <p:sp>
        <p:nvSpPr>
          <p:cNvPr id="836" name="Google Shape;836;p67"/>
          <p:cNvSpPr txBox="1"/>
          <p:nvPr>
            <p:ph idx="13"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9pPr>
          </a:lstStyle>
          <a:p/>
        </p:txBody>
      </p:sp>
      <p:sp>
        <p:nvSpPr>
          <p:cNvPr id="837" name="Google Shape;837;p67"/>
          <p:cNvSpPr txBox="1"/>
          <p:nvPr>
            <p:ph type="title"/>
          </p:nvPr>
        </p:nvSpPr>
        <p:spPr>
          <a:xfrm>
            <a:off x="663788" y="82526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1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sp>
        <p:nvSpPr>
          <p:cNvPr id="838" name="Google Shape;838;p67"/>
          <p:cNvSpPr txBox="1"/>
          <p:nvPr>
            <p:ph idx="14" type="subTitle"/>
          </p:nvPr>
        </p:nvSpPr>
        <p:spPr>
          <a:xfrm>
            <a:off x="663844" y="1240163"/>
            <a:ext cx="7816500" cy="2190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left">
  <p:cSld name="CUSTOM_4_4">
    <p:spTree>
      <p:nvGrpSpPr>
        <p:cNvPr id="839" name="Shape 839"/>
        <p:cNvGrpSpPr/>
        <p:nvPr/>
      </p:nvGrpSpPr>
      <p:grpSpPr>
        <a:xfrm>
          <a:off x="0" y="0"/>
          <a:ext cx="0" cy="0"/>
          <a:chOff x="0" y="0"/>
          <a:chExt cx="0" cy="0"/>
        </a:xfrm>
      </p:grpSpPr>
      <p:sp>
        <p:nvSpPr>
          <p:cNvPr id="840" name="Google Shape;840;p68"/>
          <p:cNvSpPr txBox="1"/>
          <p:nvPr>
            <p:ph idx="1" type="subTitle"/>
          </p:nvPr>
        </p:nvSpPr>
        <p:spPr>
          <a:xfrm>
            <a:off x="663788" y="2519025"/>
            <a:ext cx="2469000" cy="1485600"/>
          </a:xfrm>
          <a:prstGeom prst="rect">
            <a:avLst/>
          </a:prstGeom>
        </p:spPr>
        <p:txBody>
          <a:bodyPr anchorCtr="0" anchor="t" bIns="0" lIns="0" spcFirstLastPara="1" rIns="0" wrap="square" tIns="0">
            <a:noAutofit/>
          </a:bodyPr>
          <a:lstStyle>
            <a:lvl1pPr lvl="0" rtl="0">
              <a:lnSpc>
                <a:spcPct val="150000"/>
              </a:lnSpc>
              <a:spcBef>
                <a:spcPts val="0"/>
              </a:spcBef>
              <a:spcAft>
                <a:spcPts val="0"/>
              </a:spcAft>
              <a:buNone/>
              <a:defRPr>
                <a:solidFill>
                  <a:schemeClr val="accent1"/>
                </a:solidFill>
              </a:defRPr>
            </a:lvl1pPr>
            <a:lvl2pPr lvl="1" rtl="0">
              <a:lnSpc>
                <a:spcPct val="150000"/>
              </a:lnSpc>
              <a:spcBef>
                <a:spcPts val="400"/>
              </a:spcBef>
              <a:spcAft>
                <a:spcPts val="0"/>
              </a:spcAft>
              <a:buNone/>
              <a:defRPr>
                <a:solidFill>
                  <a:schemeClr val="accent1"/>
                </a:solidFill>
              </a:defRPr>
            </a:lvl2pPr>
            <a:lvl3pPr lvl="2" rtl="0">
              <a:lnSpc>
                <a:spcPct val="150000"/>
              </a:lnSpc>
              <a:spcBef>
                <a:spcPts val="400"/>
              </a:spcBef>
              <a:spcAft>
                <a:spcPts val="0"/>
              </a:spcAft>
              <a:buNone/>
              <a:defRPr>
                <a:solidFill>
                  <a:schemeClr val="accent1"/>
                </a:solidFill>
              </a:defRPr>
            </a:lvl3pPr>
            <a:lvl4pPr lvl="3" rtl="0">
              <a:lnSpc>
                <a:spcPct val="150000"/>
              </a:lnSpc>
              <a:spcBef>
                <a:spcPts val="400"/>
              </a:spcBef>
              <a:spcAft>
                <a:spcPts val="0"/>
              </a:spcAft>
              <a:buNone/>
              <a:defRPr>
                <a:solidFill>
                  <a:schemeClr val="accent1"/>
                </a:solidFill>
              </a:defRPr>
            </a:lvl4pPr>
            <a:lvl5pPr lvl="4" rtl="0">
              <a:lnSpc>
                <a:spcPct val="150000"/>
              </a:lnSpc>
              <a:spcBef>
                <a:spcPts val="400"/>
              </a:spcBef>
              <a:spcAft>
                <a:spcPts val="0"/>
              </a:spcAft>
              <a:buNone/>
              <a:defRPr>
                <a:solidFill>
                  <a:schemeClr val="accent1"/>
                </a:solidFill>
              </a:defRPr>
            </a:lvl5pPr>
            <a:lvl6pPr lvl="5" rtl="0">
              <a:lnSpc>
                <a:spcPct val="150000"/>
              </a:lnSpc>
              <a:spcBef>
                <a:spcPts val="400"/>
              </a:spcBef>
              <a:spcAft>
                <a:spcPts val="0"/>
              </a:spcAft>
              <a:buNone/>
              <a:defRPr>
                <a:solidFill>
                  <a:schemeClr val="accent1"/>
                </a:solidFill>
              </a:defRPr>
            </a:lvl6pPr>
            <a:lvl7pPr lvl="6" rtl="0">
              <a:lnSpc>
                <a:spcPct val="150000"/>
              </a:lnSpc>
              <a:spcBef>
                <a:spcPts val="400"/>
              </a:spcBef>
              <a:spcAft>
                <a:spcPts val="0"/>
              </a:spcAft>
              <a:buNone/>
              <a:defRPr>
                <a:solidFill>
                  <a:schemeClr val="accent1"/>
                </a:solidFill>
              </a:defRPr>
            </a:lvl7pPr>
            <a:lvl8pPr lvl="7" rtl="0">
              <a:lnSpc>
                <a:spcPct val="150000"/>
              </a:lnSpc>
              <a:spcBef>
                <a:spcPts val="400"/>
              </a:spcBef>
              <a:spcAft>
                <a:spcPts val="0"/>
              </a:spcAft>
              <a:buNone/>
              <a:defRPr>
                <a:solidFill>
                  <a:schemeClr val="accent1"/>
                </a:solidFill>
              </a:defRPr>
            </a:lvl8pPr>
            <a:lvl9pPr lvl="8" rtl="0">
              <a:lnSpc>
                <a:spcPct val="150000"/>
              </a:lnSpc>
              <a:spcBef>
                <a:spcPts val="400"/>
              </a:spcBef>
              <a:spcAft>
                <a:spcPts val="400"/>
              </a:spcAft>
              <a:buNone/>
              <a:defRPr>
                <a:solidFill>
                  <a:schemeClr val="accent1"/>
                </a:solidFill>
              </a:defRPr>
            </a:lvl9pPr>
          </a:lstStyle>
          <a:p/>
        </p:txBody>
      </p:sp>
      <p:sp>
        <p:nvSpPr>
          <p:cNvPr id="841" name="Google Shape;841;p68"/>
          <p:cNvSpPr txBox="1"/>
          <p:nvPr>
            <p:ph type="title"/>
          </p:nvPr>
        </p:nvSpPr>
        <p:spPr>
          <a:xfrm>
            <a:off x="663788" y="930525"/>
            <a:ext cx="3086100" cy="14856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None/>
              <a:defRPr sz="1800"/>
            </a:lvl1pPr>
            <a:lvl2pPr lvl="1" rtl="0">
              <a:lnSpc>
                <a:spcPct val="140000"/>
              </a:lnSpc>
              <a:spcBef>
                <a:spcPts val="0"/>
              </a:spcBef>
              <a:spcAft>
                <a:spcPts val="0"/>
              </a:spcAft>
              <a:buNone/>
              <a:defRPr sz="1800"/>
            </a:lvl2pPr>
            <a:lvl3pPr lvl="2" rtl="0">
              <a:lnSpc>
                <a:spcPct val="140000"/>
              </a:lnSpc>
              <a:spcBef>
                <a:spcPts val="0"/>
              </a:spcBef>
              <a:spcAft>
                <a:spcPts val="0"/>
              </a:spcAft>
              <a:buNone/>
              <a:defRPr sz="1800"/>
            </a:lvl3pPr>
            <a:lvl4pPr lvl="3" rtl="0">
              <a:lnSpc>
                <a:spcPct val="140000"/>
              </a:lnSpc>
              <a:spcBef>
                <a:spcPts val="0"/>
              </a:spcBef>
              <a:spcAft>
                <a:spcPts val="0"/>
              </a:spcAft>
              <a:buNone/>
              <a:defRPr sz="1800"/>
            </a:lvl4pPr>
            <a:lvl5pPr lvl="4" rtl="0">
              <a:lnSpc>
                <a:spcPct val="140000"/>
              </a:lnSpc>
              <a:spcBef>
                <a:spcPts val="0"/>
              </a:spcBef>
              <a:spcAft>
                <a:spcPts val="0"/>
              </a:spcAft>
              <a:buNone/>
              <a:defRPr sz="1800"/>
            </a:lvl5pPr>
            <a:lvl6pPr lvl="5" rtl="0">
              <a:lnSpc>
                <a:spcPct val="140000"/>
              </a:lnSpc>
              <a:spcBef>
                <a:spcPts val="0"/>
              </a:spcBef>
              <a:spcAft>
                <a:spcPts val="0"/>
              </a:spcAft>
              <a:buNone/>
              <a:defRPr sz="1800"/>
            </a:lvl6pPr>
            <a:lvl7pPr lvl="6" rtl="0">
              <a:lnSpc>
                <a:spcPct val="140000"/>
              </a:lnSpc>
              <a:spcBef>
                <a:spcPts val="0"/>
              </a:spcBef>
              <a:spcAft>
                <a:spcPts val="0"/>
              </a:spcAft>
              <a:buNone/>
              <a:defRPr sz="1800"/>
            </a:lvl7pPr>
            <a:lvl8pPr lvl="7" rtl="0">
              <a:lnSpc>
                <a:spcPct val="140000"/>
              </a:lnSpc>
              <a:spcBef>
                <a:spcPts val="0"/>
              </a:spcBef>
              <a:spcAft>
                <a:spcPts val="0"/>
              </a:spcAft>
              <a:buNone/>
              <a:defRPr sz="1800"/>
            </a:lvl8pPr>
            <a:lvl9pPr lvl="8" rtl="0">
              <a:lnSpc>
                <a:spcPct val="140000"/>
              </a:lnSpc>
              <a:spcBef>
                <a:spcPts val="0"/>
              </a:spcBef>
              <a:spcAft>
                <a:spcPts val="0"/>
              </a:spcAft>
              <a:buNone/>
              <a:defRPr sz="1800"/>
            </a:lvl9pPr>
          </a:lstStyle>
          <a:p/>
        </p:txBody>
      </p:sp>
      <p:sp>
        <p:nvSpPr>
          <p:cNvPr id="842" name="Google Shape;842;p68"/>
          <p:cNvSpPr txBox="1"/>
          <p:nvPr>
            <p:ph idx="2"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9pPr>
          </a:lstStyle>
          <a:p/>
        </p:txBody>
      </p:sp>
      <p:cxnSp>
        <p:nvCxnSpPr>
          <p:cNvPr id="843" name="Google Shape;843;p68"/>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844" name="Google Shape;844;p68"/>
          <p:cNvCxnSpPr/>
          <p:nvPr/>
        </p:nvCxnSpPr>
        <p:spPr>
          <a:xfrm rot="10800000">
            <a:off x="335825" y="4801200"/>
            <a:ext cx="0" cy="342300"/>
          </a:xfrm>
          <a:prstGeom prst="straightConnector1">
            <a:avLst/>
          </a:prstGeom>
          <a:noFill/>
          <a:ln cap="flat" cmpd="sng" w="9525">
            <a:solidFill>
              <a:schemeClr val="accent1"/>
            </a:solidFill>
            <a:prstDash val="solid"/>
            <a:round/>
            <a:headEnd len="med" w="med" type="none"/>
            <a:tailEnd len="med" w="med" type="none"/>
          </a:ln>
        </p:spPr>
      </p:cxnSp>
      <p:sp>
        <p:nvSpPr>
          <p:cNvPr id="845" name="Google Shape;845;p68"/>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846" name="Google Shape;846;p68"/>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847" name="Google Shape;847;p68"/>
          <p:cNvSpPr txBox="1"/>
          <p:nvPr>
            <p:ph idx="3" type="subTitle"/>
          </p:nvPr>
        </p:nvSpPr>
        <p:spPr>
          <a:xfrm>
            <a:off x="663788" y="4627163"/>
            <a:ext cx="6001800" cy="4200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
        <p:nvSpPr>
          <p:cNvPr id="848" name="Google Shape;848;p68"/>
          <p:cNvSpPr txBox="1"/>
          <p:nvPr>
            <p:ph idx="4" type="subTitle"/>
          </p:nvPr>
        </p:nvSpPr>
        <p:spPr>
          <a:xfrm>
            <a:off x="5143013" y="1233038"/>
            <a:ext cx="3495600" cy="664800"/>
          </a:xfrm>
          <a:prstGeom prst="rect">
            <a:avLst/>
          </a:prstGeom>
        </p:spPr>
        <p:txBody>
          <a:bodyPr anchorCtr="0" anchor="t" bIns="0" lIns="0" spcFirstLastPara="1" rIns="0" wrap="square" tIns="0">
            <a:noAutofit/>
          </a:bodyPr>
          <a:lstStyle>
            <a:lvl1pPr lvl="0" rtl="0">
              <a:spcBef>
                <a:spcPts val="0"/>
              </a:spcBef>
              <a:spcAft>
                <a:spcPts val="0"/>
              </a:spcAft>
              <a:buNone/>
              <a:defRPr sz="1100"/>
            </a:lvl1pPr>
            <a:lvl2pPr lvl="1" rtl="0">
              <a:spcBef>
                <a:spcPts val="400"/>
              </a:spcBef>
              <a:spcAft>
                <a:spcPts val="0"/>
              </a:spcAft>
              <a:buNone/>
              <a:defRPr sz="1100"/>
            </a:lvl2pPr>
            <a:lvl3pPr lvl="2" rtl="0">
              <a:spcBef>
                <a:spcPts val="400"/>
              </a:spcBef>
              <a:spcAft>
                <a:spcPts val="0"/>
              </a:spcAft>
              <a:buNone/>
              <a:defRPr sz="1100"/>
            </a:lvl3pPr>
            <a:lvl4pPr lvl="3" rtl="0">
              <a:spcBef>
                <a:spcPts val="400"/>
              </a:spcBef>
              <a:spcAft>
                <a:spcPts val="0"/>
              </a:spcAft>
              <a:buNone/>
              <a:defRPr sz="1100"/>
            </a:lvl4pPr>
            <a:lvl5pPr lvl="4" rtl="0">
              <a:spcBef>
                <a:spcPts val="400"/>
              </a:spcBef>
              <a:spcAft>
                <a:spcPts val="0"/>
              </a:spcAft>
              <a:buNone/>
              <a:defRPr sz="1100"/>
            </a:lvl5pPr>
            <a:lvl6pPr lvl="5" rtl="0">
              <a:spcBef>
                <a:spcPts val="400"/>
              </a:spcBef>
              <a:spcAft>
                <a:spcPts val="0"/>
              </a:spcAft>
              <a:buNone/>
              <a:defRPr sz="1100"/>
            </a:lvl6pPr>
            <a:lvl7pPr lvl="6" rtl="0">
              <a:spcBef>
                <a:spcPts val="400"/>
              </a:spcBef>
              <a:spcAft>
                <a:spcPts val="0"/>
              </a:spcAft>
              <a:buNone/>
              <a:defRPr sz="1100"/>
            </a:lvl7pPr>
            <a:lvl8pPr lvl="7" rtl="0">
              <a:spcBef>
                <a:spcPts val="400"/>
              </a:spcBef>
              <a:spcAft>
                <a:spcPts val="0"/>
              </a:spcAft>
              <a:buNone/>
              <a:defRPr sz="1100"/>
            </a:lvl8pPr>
            <a:lvl9pPr lvl="8" rtl="0">
              <a:spcBef>
                <a:spcPts val="400"/>
              </a:spcBef>
              <a:spcAft>
                <a:spcPts val="400"/>
              </a:spcAft>
              <a:buNone/>
              <a:defRPr sz="1100"/>
            </a:lvl9pPr>
          </a:lstStyle>
          <a:p/>
        </p:txBody>
      </p:sp>
      <p:sp>
        <p:nvSpPr>
          <p:cNvPr id="849" name="Google Shape;849;p68"/>
          <p:cNvSpPr txBox="1"/>
          <p:nvPr>
            <p:ph idx="5" type="subTitle"/>
          </p:nvPr>
        </p:nvSpPr>
        <p:spPr>
          <a:xfrm>
            <a:off x="5143013" y="930525"/>
            <a:ext cx="3495600" cy="2607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1pPr>
            <a:lvl2pPr lvl="1"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2pPr>
            <a:lvl3pPr lvl="2"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3pPr>
            <a:lvl4pPr lvl="3"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4pPr>
            <a:lvl5pPr lvl="4"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5pPr>
            <a:lvl6pPr lvl="5"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6pPr>
            <a:lvl7pPr lvl="6"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7pPr>
            <a:lvl8pPr lvl="7"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8pPr>
            <a:lvl9pPr lvl="8"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9pPr>
          </a:lstStyle>
          <a:p/>
        </p:txBody>
      </p:sp>
      <p:sp>
        <p:nvSpPr>
          <p:cNvPr id="850" name="Google Shape;850;p68"/>
          <p:cNvSpPr txBox="1"/>
          <p:nvPr>
            <p:ph idx="6" type="subTitle"/>
          </p:nvPr>
        </p:nvSpPr>
        <p:spPr>
          <a:xfrm>
            <a:off x="5143013" y="2373094"/>
            <a:ext cx="3495600" cy="664800"/>
          </a:xfrm>
          <a:prstGeom prst="rect">
            <a:avLst/>
          </a:prstGeom>
        </p:spPr>
        <p:txBody>
          <a:bodyPr anchorCtr="0" anchor="t" bIns="0" lIns="0" spcFirstLastPara="1" rIns="0" wrap="square" tIns="0">
            <a:noAutofit/>
          </a:bodyPr>
          <a:lstStyle>
            <a:lvl1pPr lvl="0" rtl="0">
              <a:spcBef>
                <a:spcPts val="0"/>
              </a:spcBef>
              <a:spcAft>
                <a:spcPts val="0"/>
              </a:spcAft>
              <a:buNone/>
              <a:defRPr sz="1100"/>
            </a:lvl1pPr>
            <a:lvl2pPr lvl="1" rtl="0">
              <a:spcBef>
                <a:spcPts val="400"/>
              </a:spcBef>
              <a:spcAft>
                <a:spcPts val="0"/>
              </a:spcAft>
              <a:buNone/>
              <a:defRPr sz="1100"/>
            </a:lvl2pPr>
            <a:lvl3pPr lvl="2" rtl="0">
              <a:spcBef>
                <a:spcPts val="400"/>
              </a:spcBef>
              <a:spcAft>
                <a:spcPts val="0"/>
              </a:spcAft>
              <a:buNone/>
              <a:defRPr sz="1100"/>
            </a:lvl3pPr>
            <a:lvl4pPr lvl="3" rtl="0">
              <a:spcBef>
                <a:spcPts val="400"/>
              </a:spcBef>
              <a:spcAft>
                <a:spcPts val="0"/>
              </a:spcAft>
              <a:buNone/>
              <a:defRPr sz="1100"/>
            </a:lvl4pPr>
            <a:lvl5pPr lvl="4" rtl="0">
              <a:spcBef>
                <a:spcPts val="400"/>
              </a:spcBef>
              <a:spcAft>
                <a:spcPts val="0"/>
              </a:spcAft>
              <a:buNone/>
              <a:defRPr sz="1100"/>
            </a:lvl5pPr>
            <a:lvl6pPr lvl="5" rtl="0">
              <a:spcBef>
                <a:spcPts val="400"/>
              </a:spcBef>
              <a:spcAft>
                <a:spcPts val="0"/>
              </a:spcAft>
              <a:buNone/>
              <a:defRPr sz="1100"/>
            </a:lvl6pPr>
            <a:lvl7pPr lvl="6" rtl="0">
              <a:spcBef>
                <a:spcPts val="400"/>
              </a:spcBef>
              <a:spcAft>
                <a:spcPts val="0"/>
              </a:spcAft>
              <a:buNone/>
              <a:defRPr sz="1100"/>
            </a:lvl7pPr>
            <a:lvl8pPr lvl="7" rtl="0">
              <a:spcBef>
                <a:spcPts val="400"/>
              </a:spcBef>
              <a:spcAft>
                <a:spcPts val="0"/>
              </a:spcAft>
              <a:buNone/>
              <a:defRPr sz="1100"/>
            </a:lvl8pPr>
            <a:lvl9pPr lvl="8" rtl="0">
              <a:spcBef>
                <a:spcPts val="400"/>
              </a:spcBef>
              <a:spcAft>
                <a:spcPts val="400"/>
              </a:spcAft>
              <a:buNone/>
              <a:defRPr sz="1100"/>
            </a:lvl9pPr>
          </a:lstStyle>
          <a:p/>
        </p:txBody>
      </p:sp>
      <p:sp>
        <p:nvSpPr>
          <p:cNvPr id="851" name="Google Shape;851;p68"/>
          <p:cNvSpPr txBox="1"/>
          <p:nvPr>
            <p:ph idx="7" type="subTitle"/>
          </p:nvPr>
        </p:nvSpPr>
        <p:spPr>
          <a:xfrm>
            <a:off x="5143013" y="2070581"/>
            <a:ext cx="3495600" cy="2607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1pPr>
            <a:lvl2pPr lvl="1"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2pPr>
            <a:lvl3pPr lvl="2"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3pPr>
            <a:lvl4pPr lvl="3"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4pPr>
            <a:lvl5pPr lvl="4"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5pPr>
            <a:lvl6pPr lvl="5"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6pPr>
            <a:lvl7pPr lvl="6"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7pPr>
            <a:lvl8pPr lvl="7"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8pPr>
            <a:lvl9pPr lvl="8"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9pPr>
          </a:lstStyle>
          <a:p/>
        </p:txBody>
      </p:sp>
      <p:sp>
        <p:nvSpPr>
          <p:cNvPr id="852" name="Google Shape;852;p68"/>
          <p:cNvSpPr txBox="1"/>
          <p:nvPr>
            <p:ph idx="8" type="subTitle"/>
          </p:nvPr>
        </p:nvSpPr>
        <p:spPr>
          <a:xfrm>
            <a:off x="5143013" y="3513150"/>
            <a:ext cx="3495600" cy="664800"/>
          </a:xfrm>
          <a:prstGeom prst="rect">
            <a:avLst/>
          </a:prstGeom>
        </p:spPr>
        <p:txBody>
          <a:bodyPr anchorCtr="0" anchor="t" bIns="0" lIns="0" spcFirstLastPara="1" rIns="0" wrap="square" tIns="0">
            <a:noAutofit/>
          </a:bodyPr>
          <a:lstStyle>
            <a:lvl1pPr lvl="0" rtl="0">
              <a:spcBef>
                <a:spcPts val="0"/>
              </a:spcBef>
              <a:spcAft>
                <a:spcPts val="0"/>
              </a:spcAft>
              <a:buNone/>
              <a:defRPr sz="1100"/>
            </a:lvl1pPr>
            <a:lvl2pPr lvl="1" rtl="0">
              <a:spcBef>
                <a:spcPts val="400"/>
              </a:spcBef>
              <a:spcAft>
                <a:spcPts val="0"/>
              </a:spcAft>
              <a:buNone/>
              <a:defRPr sz="1100"/>
            </a:lvl2pPr>
            <a:lvl3pPr lvl="2" rtl="0">
              <a:spcBef>
                <a:spcPts val="400"/>
              </a:spcBef>
              <a:spcAft>
                <a:spcPts val="0"/>
              </a:spcAft>
              <a:buNone/>
              <a:defRPr sz="1100"/>
            </a:lvl3pPr>
            <a:lvl4pPr lvl="3" rtl="0">
              <a:spcBef>
                <a:spcPts val="400"/>
              </a:spcBef>
              <a:spcAft>
                <a:spcPts val="0"/>
              </a:spcAft>
              <a:buNone/>
              <a:defRPr sz="1100"/>
            </a:lvl4pPr>
            <a:lvl5pPr lvl="4" rtl="0">
              <a:spcBef>
                <a:spcPts val="400"/>
              </a:spcBef>
              <a:spcAft>
                <a:spcPts val="0"/>
              </a:spcAft>
              <a:buNone/>
              <a:defRPr sz="1100"/>
            </a:lvl5pPr>
            <a:lvl6pPr lvl="5" rtl="0">
              <a:spcBef>
                <a:spcPts val="400"/>
              </a:spcBef>
              <a:spcAft>
                <a:spcPts val="0"/>
              </a:spcAft>
              <a:buNone/>
              <a:defRPr sz="1100"/>
            </a:lvl6pPr>
            <a:lvl7pPr lvl="6" rtl="0">
              <a:spcBef>
                <a:spcPts val="400"/>
              </a:spcBef>
              <a:spcAft>
                <a:spcPts val="0"/>
              </a:spcAft>
              <a:buNone/>
              <a:defRPr sz="1100"/>
            </a:lvl7pPr>
            <a:lvl8pPr lvl="7" rtl="0">
              <a:spcBef>
                <a:spcPts val="400"/>
              </a:spcBef>
              <a:spcAft>
                <a:spcPts val="0"/>
              </a:spcAft>
              <a:buNone/>
              <a:defRPr sz="1100"/>
            </a:lvl8pPr>
            <a:lvl9pPr lvl="8" rtl="0">
              <a:spcBef>
                <a:spcPts val="400"/>
              </a:spcBef>
              <a:spcAft>
                <a:spcPts val="400"/>
              </a:spcAft>
              <a:buNone/>
              <a:defRPr sz="1100"/>
            </a:lvl9pPr>
          </a:lstStyle>
          <a:p/>
        </p:txBody>
      </p:sp>
      <p:sp>
        <p:nvSpPr>
          <p:cNvPr id="853" name="Google Shape;853;p68"/>
          <p:cNvSpPr txBox="1"/>
          <p:nvPr>
            <p:ph idx="9" type="subTitle"/>
          </p:nvPr>
        </p:nvSpPr>
        <p:spPr>
          <a:xfrm>
            <a:off x="5143013" y="3210638"/>
            <a:ext cx="3495600" cy="2607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1pPr>
            <a:lvl2pPr lvl="1"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2pPr>
            <a:lvl3pPr lvl="2"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3pPr>
            <a:lvl4pPr lvl="3"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4pPr>
            <a:lvl5pPr lvl="4"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5pPr>
            <a:lvl6pPr lvl="5"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6pPr>
            <a:lvl7pPr lvl="6"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7pPr>
            <a:lvl8pPr lvl="7"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8pPr>
            <a:lvl9pPr lvl="8"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hree column">
  <p:cSld name="CUSTOM_4_3">
    <p:spTree>
      <p:nvGrpSpPr>
        <p:cNvPr id="854" name="Shape 854"/>
        <p:cNvGrpSpPr/>
        <p:nvPr/>
      </p:nvGrpSpPr>
      <p:grpSpPr>
        <a:xfrm>
          <a:off x="0" y="0"/>
          <a:ext cx="0" cy="0"/>
          <a:chOff x="0" y="0"/>
          <a:chExt cx="0" cy="0"/>
        </a:xfrm>
      </p:grpSpPr>
      <p:cxnSp>
        <p:nvCxnSpPr>
          <p:cNvPr id="855" name="Google Shape;855;p69"/>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856" name="Google Shape;856;p69"/>
          <p:cNvCxnSpPr/>
          <p:nvPr/>
        </p:nvCxnSpPr>
        <p:spPr>
          <a:xfrm rot="10800000">
            <a:off x="335825" y="4801200"/>
            <a:ext cx="0" cy="342300"/>
          </a:xfrm>
          <a:prstGeom prst="straightConnector1">
            <a:avLst/>
          </a:prstGeom>
          <a:noFill/>
          <a:ln cap="flat" cmpd="sng" w="9525">
            <a:solidFill>
              <a:schemeClr val="accent1"/>
            </a:solidFill>
            <a:prstDash val="solid"/>
            <a:round/>
            <a:headEnd len="med" w="med" type="none"/>
            <a:tailEnd len="med" w="med" type="none"/>
          </a:ln>
        </p:spPr>
      </p:cxnSp>
      <p:sp>
        <p:nvSpPr>
          <p:cNvPr id="857" name="Google Shape;857;p69"/>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858" name="Google Shape;858;p69"/>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859" name="Google Shape;859;p69"/>
          <p:cNvSpPr txBox="1"/>
          <p:nvPr>
            <p:ph idx="1" type="subTitle"/>
          </p:nvPr>
        </p:nvSpPr>
        <p:spPr>
          <a:xfrm>
            <a:off x="663788" y="4627163"/>
            <a:ext cx="6001800" cy="4200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cxnSp>
        <p:nvCxnSpPr>
          <p:cNvPr id="860" name="Google Shape;860;p69"/>
          <p:cNvCxnSpPr/>
          <p:nvPr/>
        </p:nvCxnSpPr>
        <p:spPr>
          <a:xfrm>
            <a:off x="3229613" y="3172294"/>
            <a:ext cx="0" cy="1168200"/>
          </a:xfrm>
          <a:prstGeom prst="straightConnector1">
            <a:avLst/>
          </a:prstGeom>
          <a:noFill/>
          <a:ln cap="flat" cmpd="sng" w="9525">
            <a:solidFill>
              <a:schemeClr val="dk2"/>
            </a:solidFill>
            <a:prstDash val="dot"/>
            <a:round/>
            <a:headEnd len="med" w="med" type="none"/>
            <a:tailEnd len="med" w="med" type="none"/>
          </a:ln>
        </p:spPr>
      </p:cxnSp>
      <p:cxnSp>
        <p:nvCxnSpPr>
          <p:cNvPr id="861" name="Google Shape;861;p69"/>
          <p:cNvCxnSpPr/>
          <p:nvPr/>
        </p:nvCxnSpPr>
        <p:spPr>
          <a:xfrm>
            <a:off x="5914388" y="3172294"/>
            <a:ext cx="0" cy="1168200"/>
          </a:xfrm>
          <a:prstGeom prst="straightConnector1">
            <a:avLst/>
          </a:prstGeom>
          <a:noFill/>
          <a:ln cap="flat" cmpd="sng" w="9525">
            <a:solidFill>
              <a:schemeClr val="dk2"/>
            </a:solidFill>
            <a:prstDash val="dot"/>
            <a:round/>
            <a:headEnd len="med" w="med" type="none"/>
            <a:tailEnd len="med" w="med" type="none"/>
          </a:ln>
        </p:spPr>
      </p:cxnSp>
      <p:sp>
        <p:nvSpPr>
          <p:cNvPr id="862" name="Google Shape;862;p69"/>
          <p:cNvSpPr txBox="1"/>
          <p:nvPr>
            <p:ph idx="2" type="subTitle"/>
          </p:nvPr>
        </p:nvSpPr>
        <p:spPr>
          <a:xfrm>
            <a:off x="3351225" y="3172294"/>
            <a:ext cx="2441400" cy="2415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1pPr>
            <a:lvl2pPr lvl="1"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2pPr>
            <a:lvl3pPr lvl="2"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3pPr>
            <a:lvl4pPr lvl="3"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4pPr>
            <a:lvl5pPr lvl="4"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5pPr>
            <a:lvl6pPr lvl="5"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6pPr>
            <a:lvl7pPr lvl="6"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7pPr>
            <a:lvl8pPr lvl="7"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8pPr>
            <a:lvl9pPr lvl="8"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9pPr>
          </a:lstStyle>
          <a:p/>
        </p:txBody>
      </p:sp>
      <p:sp>
        <p:nvSpPr>
          <p:cNvPr id="863" name="Google Shape;863;p69"/>
          <p:cNvSpPr txBox="1"/>
          <p:nvPr>
            <p:ph idx="3" type="subTitle"/>
          </p:nvPr>
        </p:nvSpPr>
        <p:spPr>
          <a:xfrm>
            <a:off x="3351300" y="3539213"/>
            <a:ext cx="2441400" cy="686400"/>
          </a:xfrm>
          <a:prstGeom prst="rect">
            <a:avLst/>
          </a:prstGeom>
        </p:spPr>
        <p:txBody>
          <a:bodyPr anchorCtr="0" anchor="t" bIns="0" lIns="0" spcFirstLastPara="1" rIns="0" wrap="square" tIns="0">
            <a:noAutofit/>
          </a:bodyPr>
          <a:lstStyle>
            <a:lvl1pPr lvl="0" rtl="0" algn="ctr">
              <a:spcBef>
                <a:spcPts val="0"/>
              </a:spcBef>
              <a:spcAft>
                <a:spcPts val="0"/>
              </a:spcAft>
              <a:buNone/>
              <a:defRPr sz="1100"/>
            </a:lvl1pPr>
            <a:lvl2pPr lvl="1" rtl="0" algn="ctr">
              <a:spcBef>
                <a:spcPts val="400"/>
              </a:spcBef>
              <a:spcAft>
                <a:spcPts val="0"/>
              </a:spcAft>
              <a:buNone/>
              <a:defRPr sz="1100"/>
            </a:lvl2pPr>
            <a:lvl3pPr lvl="2" rtl="0" algn="ctr">
              <a:spcBef>
                <a:spcPts val="400"/>
              </a:spcBef>
              <a:spcAft>
                <a:spcPts val="0"/>
              </a:spcAft>
              <a:buNone/>
              <a:defRPr sz="1100"/>
            </a:lvl3pPr>
            <a:lvl4pPr lvl="3" rtl="0" algn="ctr">
              <a:spcBef>
                <a:spcPts val="400"/>
              </a:spcBef>
              <a:spcAft>
                <a:spcPts val="0"/>
              </a:spcAft>
              <a:buNone/>
              <a:defRPr sz="1100"/>
            </a:lvl4pPr>
            <a:lvl5pPr lvl="4" rtl="0" algn="ctr">
              <a:spcBef>
                <a:spcPts val="400"/>
              </a:spcBef>
              <a:spcAft>
                <a:spcPts val="0"/>
              </a:spcAft>
              <a:buNone/>
              <a:defRPr sz="1100"/>
            </a:lvl5pPr>
            <a:lvl6pPr lvl="5" rtl="0" algn="ctr">
              <a:spcBef>
                <a:spcPts val="400"/>
              </a:spcBef>
              <a:spcAft>
                <a:spcPts val="0"/>
              </a:spcAft>
              <a:buNone/>
              <a:defRPr sz="1100"/>
            </a:lvl6pPr>
            <a:lvl7pPr lvl="6" rtl="0" algn="ctr">
              <a:spcBef>
                <a:spcPts val="400"/>
              </a:spcBef>
              <a:spcAft>
                <a:spcPts val="0"/>
              </a:spcAft>
              <a:buNone/>
              <a:defRPr sz="1100"/>
            </a:lvl7pPr>
            <a:lvl8pPr lvl="7" rtl="0" algn="ctr">
              <a:spcBef>
                <a:spcPts val="400"/>
              </a:spcBef>
              <a:spcAft>
                <a:spcPts val="0"/>
              </a:spcAft>
              <a:buNone/>
              <a:defRPr sz="1100"/>
            </a:lvl8pPr>
            <a:lvl9pPr lvl="8" rtl="0" algn="ctr">
              <a:spcBef>
                <a:spcPts val="400"/>
              </a:spcBef>
              <a:spcAft>
                <a:spcPts val="400"/>
              </a:spcAft>
              <a:buNone/>
              <a:defRPr sz="1100"/>
            </a:lvl9pPr>
          </a:lstStyle>
          <a:p/>
        </p:txBody>
      </p:sp>
      <p:sp>
        <p:nvSpPr>
          <p:cNvPr id="864" name="Google Shape;864;p69"/>
          <p:cNvSpPr txBox="1"/>
          <p:nvPr>
            <p:ph idx="4" type="subTitle"/>
          </p:nvPr>
        </p:nvSpPr>
        <p:spPr>
          <a:xfrm>
            <a:off x="6036000" y="3172294"/>
            <a:ext cx="2441400" cy="2415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1pPr>
            <a:lvl2pPr lvl="1"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2pPr>
            <a:lvl3pPr lvl="2"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3pPr>
            <a:lvl4pPr lvl="3"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4pPr>
            <a:lvl5pPr lvl="4"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5pPr>
            <a:lvl6pPr lvl="5"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6pPr>
            <a:lvl7pPr lvl="6"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7pPr>
            <a:lvl8pPr lvl="7"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8pPr>
            <a:lvl9pPr lvl="8"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9pPr>
          </a:lstStyle>
          <a:p/>
        </p:txBody>
      </p:sp>
      <p:sp>
        <p:nvSpPr>
          <p:cNvPr id="865" name="Google Shape;865;p69"/>
          <p:cNvSpPr txBox="1"/>
          <p:nvPr>
            <p:ph idx="5" type="subTitle"/>
          </p:nvPr>
        </p:nvSpPr>
        <p:spPr>
          <a:xfrm>
            <a:off x="6036075" y="3539213"/>
            <a:ext cx="2441400" cy="686400"/>
          </a:xfrm>
          <a:prstGeom prst="rect">
            <a:avLst/>
          </a:prstGeom>
        </p:spPr>
        <p:txBody>
          <a:bodyPr anchorCtr="0" anchor="t" bIns="0" lIns="0" spcFirstLastPara="1" rIns="0" wrap="square" tIns="0">
            <a:noAutofit/>
          </a:bodyPr>
          <a:lstStyle>
            <a:lvl1pPr lvl="0" rtl="0" algn="ctr">
              <a:spcBef>
                <a:spcPts val="0"/>
              </a:spcBef>
              <a:spcAft>
                <a:spcPts val="0"/>
              </a:spcAft>
              <a:buNone/>
              <a:defRPr sz="1100"/>
            </a:lvl1pPr>
            <a:lvl2pPr lvl="1" rtl="0" algn="ctr">
              <a:spcBef>
                <a:spcPts val="400"/>
              </a:spcBef>
              <a:spcAft>
                <a:spcPts val="0"/>
              </a:spcAft>
              <a:buNone/>
              <a:defRPr sz="1100"/>
            </a:lvl2pPr>
            <a:lvl3pPr lvl="2" rtl="0" algn="ctr">
              <a:spcBef>
                <a:spcPts val="400"/>
              </a:spcBef>
              <a:spcAft>
                <a:spcPts val="0"/>
              </a:spcAft>
              <a:buNone/>
              <a:defRPr sz="1100"/>
            </a:lvl3pPr>
            <a:lvl4pPr lvl="3" rtl="0" algn="ctr">
              <a:spcBef>
                <a:spcPts val="400"/>
              </a:spcBef>
              <a:spcAft>
                <a:spcPts val="0"/>
              </a:spcAft>
              <a:buNone/>
              <a:defRPr sz="1100"/>
            </a:lvl4pPr>
            <a:lvl5pPr lvl="4" rtl="0" algn="ctr">
              <a:spcBef>
                <a:spcPts val="400"/>
              </a:spcBef>
              <a:spcAft>
                <a:spcPts val="0"/>
              </a:spcAft>
              <a:buNone/>
              <a:defRPr sz="1100"/>
            </a:lvl5pPr>
            <a:lvl6pPr lvl="5" rtl="0" algn="ctr">
              <a:spcBef>
                <a:spcPts val="400"/>
              </a:spcBef>
              <a:spcAft>
                <a:spcPts val="0"/>
              </a:spcAft>
              <a:buNone/>
              <a:defRPr sz="1100"/>
            </a:lvl6pPr>
            <a:lvl7pPr lvl="6" rtl="0" algn="ctr">
              <a:spcBef>
                <a:spcPts val="400"/>
              </a:spcBef>
              <a:spcAft>
                <a:spcPts val="0"/>
              </a:spcAft>
              <a:buNone/>
              <a:defRPr sz="1100"/>
            </a:lvl7pPr>
            <a:lvl8pPr lvl="7" rtl="0" algn="ctr">
              <a:spcBef>
                <a:spcPts val="400"/>
              </a:spcBef>
              <a:spcAft>
                <a:spcPts val="0"/>
              </a:spcAft>
              <a:buNone/>
              <a:defRPr sz="1100"/>
            </a:lvl8pPr>
            <a:lvl9pPr lvl="8" rtl="0" algn="ctr">
              <a:spcBef>
                <a:spcPts val="400"/>
              </a:spcBef>
              <a:spcAft>
                <a:spcPts val="400"/>
              </a:spcAft>
              <a:buNone/>
              <a:defRPr sz="1100"/>
            </a:lvl9pPr>
          </a:lstStyle>
          <a:p/>
        </p:txBody>
      </p:sp>
      <p:sp>
        <p:nvSpPr>
          <p:cNvPr id="866" name="Google Shape;866;p69"/>
          <p:cNvSpPr txBox="1"/>
          <p:nvPr>
            <p:ph idx="6" type="subTitle"/>
          </p:nvPr>
        </p:nvSpPr>
        <p:spPr>
          <a:xfrm>
            <a:off x="666450" y="3172294"/>
            <a:ext cx="2441400" cy="2415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1pPr>
            <a:lvl2pPr lvl="1"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2pPr>
            <a:lvl3pPr lvl="2"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3pPr>
            <a:lvl4pPr lvl="3"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4pPr>
            <a:lvl5pPr lvl="4"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5pPr>
            <a:lvl6pPr lvl="5"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6pPr>
            <a:lvl7pPr lvl="6"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7pPr>
            <a:lvl8pPr lvl="7"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8pPr>
            <a:lvl9pPr lvl="8"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9pPr>
          </a:lstStyle>
          <a:p/>
        </p:txBody>
      </p:sp>
      <p:sp>
        <p:nvSpPr>
          <p:cNvPr id="867" name="Google Shape;867;p69"/>
          <p:cNvSpPr txBox="1"/>
          <p:nvPr>
            <p:ph idx="7" type="subTitle"/>
          </p:nvPr>
        </p:nvSpPr>
        <p:spPr>
          <a:xfrm>
            <a:off x="666525" y="3539213"/>
            <a:ext cx="2441400" cy="686400"/>
          </a:xfrm>
          <a:prstGeom prst="rect">
            <a:avLst/>
          </a:prstGeom>
        </p:spPr>
        <p:txBody>
          <a:bodyPr anchorCtr="0" anchor="t" bIns="0" lIns="0" spcFirstLastPara="1" rIns="0" wrap="square" tIns="0">
            <a:noAutofit/>
          </a:bodyPr>
          <a:lstStyle>
            <a:lvl1pPr lvl="0" rtl="0" algn="ctr">
              <a:spcBef>
                <a:spcPts val="0"/>
              </a:spcBef>
              <a:spcAft>
                <a:spcPts val="0"/>
              </a:spcAft>
              <a:buNone/>
              <a:defRPr sz="1100"/>
            </a:lvl1pPr>
            <a:lvl2pPr lvl="1" rtl="0" algn="ctr">
              <a:spcBef>
                <a:spcPts val="400"/>
              </a:spcBef>
              <a:spcAft>
                <a:spcPts val="0"/>
              </a:spcAft>
              <a:buNone/>
              <a:defRPr sz="1100"/>
            </a:lvl2pPr>
            <a:lvl3pPr lvl="2" rtl="0" algn="ctr">
              <a:spcBef>
                <a:spcPts val="400"/>
              </a:spcBef>
              <a:spcAft>
                <a:spcPts val="0"/>
              </a:spcAft>
              <a:buNone/>
              <a:defRPr sz="1100"/>
            </a:lvl3pPr>
            <a:lvl4pPr lvl="3" rtl="0" algn="ctr">
              <a:spcBef>
                <a:spcPts val="400"/>
              </a:spcBef>
              <a:spcAft>
                <a:spcPts val="0"/>
              </a:spcAft>
              <a:buNone/>
              <a:defRPr sz="1100"/>
            </a:lvl4pPr>
            <a:lvl5pPr lvl="4" rtl="0" algn="ctr">
              <a:spcBef>
                <a:spcPts val="400"/>
              </a:spcBef>
              <a:spcAft>
                <a:spcPts val="0"/>
              </a:spcAft>
              <a:buNone/>
              <a:defRPr sz="1100"/>
            </a:lvl5pPr>
            <a:lvl6pPr lvl="5" rtl="0" algn="ctr">
              <a:spcBef>
                <a:spcPts val="400"/>
              </a:spcBef>
              <a:spcAft>
                <a:spcPts val="0"/>
              </a:spcAft>
              <a:buNone/>
              <a:defRPr sz="1100"/>
            </a:lvl6pPr>
            <a:lvl7pPr lvl="6" rtl="0" algn="ctr">
              <a:spcBef>
                <a:spcPts val="400"/>
              </a:spcBef>
              <a:spcAft>
                <a:spcPts val="0"/>
              </a:spcAft>
              <a:buNone/>
              <a:defRPr sz="1100"/>
            </a:lvl7pPr>
            <a:lvl8pPr lvl="7" rtl="0" algn="ctr">
              <a:spcBef>
                <a:spcPts val="400"/>
              </a:spcBef>
              <a:spcAft>
                <a:spcPts val="0"/>
              </a:spcAft>
              <a:buNone/>
              <a:defRPr sz="1100"/>
            </a:lvl8pPr>
            <a:lvl9pPr lvl="8" rtl="0" algn="ctr">
              <a:spcBef>
                <a:spcPts val="400"/>
              </a:spcBef>
              <a:spcAft>
                <a:spcPts val="400"/>
              </a:spcAft>
              <a:buNone/>
              <a:defRPr sz="1100"/>
            </a:lvl9pPr>
          </a:lstStyle>
          <a:p/>
        </p:txBody>
      </p:sp>
      <p:sp>
        <p:nvSpPr>
          <p:cNvPr id="868" name="Google Shape;868;p69"/>
          <p:cNvSpPr txBox="1"/>
          <p:nvPr>
            <p:ph idx="8"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9pPr>
          </a:lstStyle>
          <a:p/>
        </p:txBody>
      </p:sp>
      <p:sp>
        <p:nvSpPr>
          <p:cNvPr id="869" name="Google Shape;869;p69"/>
          <p:cNvSpPr txBox="1"/>
          <p:nvPr>
            <p:ph type="title"/>
          </p:nvPr>
        </p:nvSpPr>
        <p:spPr>
          <a:xfrm>
            <a:off x="663788" y="82526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1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sp>
        <p:nvSpPr>
          <p:cNvPr id="870" name="Google Shape;870;p69"/>
          <p:cNvSpPr txBox="1"/>
          <p:nvPr>
            <p:ph idx="9" type="subTitle"/>
          </p:nvPr>
        </p:nvSpPr>
        <p:spPr>
          <a:xfrm>
            <a:off x="663844" y="1240163"/>
            <a:ext cx="7816500" cy="2190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image left">
  <p:cSld name="CUSTOM_4_2">
    <p:spTree>
      <p:nvGrpSpPr>
        <p:cNvPr id="871" name="Shape 871"/>
        <p:cNvGrpSpPr/>
        <p:nvPr/>
      </p:nvGrpSpPr>
      <p:grpSpPr>
        <a:xfrm>
          <a:off x="0" y="0"/>
          <a:ext cx="0" cy="0"/>
          <a:chOff x="0" y="0"/>
          <a:chExt cx="0" cy="0"/>
        </a:xfrm>
      </p:grpSpPr>
      <p:cxnSp>
        <p:nvCxnSpPr>
          <p:cNvPr id="872" name="Google Shape;872;p70"/>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873" name="Google Shape;873;p70"/>
          <p:cNvCxnSpPr/>
          <p:nvPr/>
        </p:nvCxnSpPr>
        <p:spPr>
          <a:xfrm rot="10800000">
            <a:off x="335825" y="4801200"/>
            <a:ext cx="0" cy="342300"/>
          </a:xfrm>
          <a:prstGeom prst="straightConnector1">
            <a:avLst/>
          </a:prstGeom>
          <a:noFill/>
          <a:ln cap="flat" cmpd="sng" w="9525">
            <a:solidFill>
              <a:schemeClr val="accent1"/>
            </a:solidFill>
            <a:prstDash val="solid"/>
            <a:round/>
            <a:headEnd len="med" w="med" type="none"/>
            <a:tailEnd len="med" w="med" type="none"/>
          </a:ln>
        </p:spPr>
      </p:cxnSp>
      <p:sp>
        <p:nvSpPr>
          <p:cNvPr id="874" name="Google Shape;874;p70"/>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875" name="Google Shape;875;p70"/>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876" name="Google Shape;876;p70"/>
          <p:cNvSpPr txBox="1"/>
          <p:nvPr>
            <p:ph idx="1" type="subTitle"/>
          </p:nvPr>
        </p:nvSpPr>
        <p:spPr>
          <a:xfrm>
            <a:off x="663788" y="4627163"/>
            <a:ext cx="6001800" cy="4200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
        <p:nvSpPr>
          <p:cNvPr id="877" name="Google Shape;877;p70"/>
          <p:cNvSpPr txBox="1"/>
          <p:nvPr>
            <p:ph idx="2" type="subTitle"/>
          </p:nvPr>
        </p:nvSpPr>
        <p:spPr>
          <a:xfrm>
            <a:off x="4246556" y="1904438"/>
            <a:ext cx="4114800" cy="2376600"/>
          </a:xfrm>
          <a:prstGeom prst="rect">
            <a:avLst/>
          </a:prstGeom>
        </p:spPr>
        <p:txBody>
          <a:bodyPr anchorCtr="0" anchor="t" bIns="0" lIns="0" spcFirstLastPara="1" rIns="0" wrap="square" tIns="0">
            <a:noAutofit/>
          </a:bodyPr>
          <a:lstStyle>
            <a:lvl1pPr lvl="0" rtl="0">
              <a:lnSpc>
                <a:spcPct val="113000"/>
              </a:lnSpc>
              <a:spcBef>
                <a:spcPts val="0"/>
              </a:spcBef>
              <a:spcAft>
                <a:spcPts val="0"/>
              </a:spcAft>
              <a:buNone/>
              <a:defRPr/>
            </a:lvl1pPr>
            <a:lvl2pPr lvl="1" rtl="0">
              <a:lnSpc>
                <a:spcPct val="113000"/>
              </a:lnSpc>
              <a:spcBef>
                <a:spcPts val="1500"/>
              </a:spcBef>
              <a:spcAft>
                <a:spcPts val="0"/>
              </a:spcAft>
              <a:buNone/>
              <a:defRPr/>
            </a:lvl2pPr>
            <a:lvl3pPr lvl="2" rtl="0">
              <a:lnSpc>
                <a:spcPct val="113000"/>
              </a:lnSpc>
              <a:spcBef>
                <a:spcPts val="1500"/>
              </a:spcBef>
              <a:spcAft>
                <a:spcPts val="0"/>
              </a:spcAft>
              <a:buNone/>
              <a:defRPr/>
            </a:lvl3pPr>
            <a:lvl4pPr lvl="3" rtl="0">
              <a:lnSpc>
                <a:spcPct val="113000"/>
              </a:lnSpc>
              <a:spcBef>
                <a:spcPts val="1500"/>
              </a:spcBef>
              <a:spcAft>
                <a:spcPts val="0"/>
              </a:spcAft>
              <a:buNone/>
              <a:defRPr/>
            </a:lvl4pPr>
            <a:lvl5pPr lvl="4" rtl="0">
              <a:lnSpc>
                <a:spcPct val="113000"/>
              </a:lnSpc>
              <a:spcBef>
                <a:spcPts val="1500"/>
              </a:spcBef>
              <a:spcAft>
                <a:spcPts val="0"/>
              </a:spcAft>
              <a:buNone/>
              <a:defRPr/>
            </a:lvl5pPr>
            <a:lvl6pPr lvl="5" rtl="0">
              <a:lnSpc>
                <a:spcPct val="113000"/>
              </a:lnSpc>
              <a:spcBef>
                <a:spcPts val="1500"/>
              </a:spcBef>
              <a:spcAft>
                <a:spcPts val="0"/>
              </a:spcAft>
              <a:buNone/>
              <a:defRPr/>
            </a:lvl6pPr>
            <a:lvl7pPr lvl="6" rtl="0">
              <a:lnSpc>
                <a:spcPct val="113000"/>
              </a:lnSpc>
              <a:spcBef>
                <a:spcPts val="1500"/>
              </a:spcBef>
              <a:spcAft>
                <a:spcPts val="0"/>
              </a:spcAft>
              <a:buNone/>
              <a:defRPr/>
            </a:lvl7pPr>
            <a:lvl8pPr lvl="7" rtl="0">
              <a:lnSpc>
                <a:spcPct val="113000"/>
              </a:lnSpc>
              <a:spcBef>
                <a:spcPts val="1500"/>
              </a:spcBef>
              <a:spcAft>
                <a:spcPts val="0"/>
              </a:spcAft>
              <a:buNone/>
              <a:defRPr/>
            </a:lvl8pPr>
            <a:lvl9pPr lvl="8" rtl="0">
              <a:lnSpc>
                <a:spcPct val="113000"/>
              </a:lnSpc>
              <a:spcBef>
                <a:spcPts val="1500"/>
              </a:spcBef>
              <a:spcAft>
                <a:spcPts val="1500"/>
              </a:spcAft>
              <a:buNone/>
              <a:defRPr/>
            </a:lvl9pPr>
          </a:lstStyle>
          <a:p/>
        </p:txBody>
      </p:sp>
      <p:sp>
        <p:nvSpPr>
          <p:cNvPr id="878" name="Google Shape;878;p70"/>
          <p:cNvSpPr txBox="1"/>
          <p:nvPr>
            <p:ph idx="3"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9pPr>
          </a:lstStyle>
          <a:p/>
        </p:txBody>
      </p:sp>
      <p:sp>
        <p:nvSpPr>
          <p:cNvPr id="879" name="Google Shape;879;p70"/>
          <p:cNvSpPr txBox="1"/>
          <p:nvPr>
            <p:ph type="title"/>
          </p:nvPr>
        </p:nvSpPr>
        <p:spPr>
          <a:xfrm>
            <a:off x="663788" y="82526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1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sp>
        <p:nvSpPr>
          <p:cNvPr id="880" name="Google Shape;880;p70"/>
          <p:cNvSpPr txBox="1"/>
          <p:nvPr>
            <p:ph idx="4" type="subTitle"/>
          </p:nvPr>
        </p:nvSpPr>
        <p:spPr>
          <a:xfrm>
            <a:off x="663844" y="1240163"/>
            <a:ext cx="7816500" cy="2190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large text alt1">
  <p:cSld name="CUSTOM_4_2_2">
    <p:spTree>
      <p:nvGrpSpPr>
        <p:cNvPr id="881" name="Shape 881"/>
        <p:cNvGrpSpPr/>
        <p:nvPr/>
      </p:nvGrpSpPr>
      <p:grpSpPr>
        <a:xfrm>
          <a:off x="0" y="0"/>
          <a:ext cx="0" cy="0"/>
          <a:chOff x="0" y="0"/>
          <a:chExt cx="0" cy="0"/>
        </a:xfrm>
      </p:grpSpPr>
      <p:cxnSp>
        <p:nvCxnSpPr>
          <p:cNvPr id="882" name="Google Shape;882;p71"/>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883" name="Google Shape;883;p71"/>
          <p:cNvCxnSpPr/>
          <p:nvPr/>
        </p:nvCxnSpPr>
        <p:spPr>
          <a:xfrm rot="10800000">
            <a:off x="335825" y="4801200"/>
            <a:ext cx="0" cy="342300"/>
          </a:xfrm>
          <a:prstGeom prst="straightConnector1">
            <a:avLst/>
          </a:prstGeom>
          <a:noFill/>
          <a:ln cap="flat" cmpd="sng" w="9525">
            <a:solidFill>
              <a:schemeClr val="accent1"/>
            </a:solidFill>
            <a:prstDash val="solid"/>
            <a:round/>
            <a:headEnd len="med" w="med" type="none"/>
            <a:tailEnd len="med" w="med" type="none"/>
          </a:ln>
        </p:spPr>
      </p:cxnSp>
      <p:sp>
        <p:nvSpPr>
          <p:cNvPr id="884" name="Google Shape;884;p71"/>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885" name="Google Shape;885;p71"/>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886" name="Google Shape;886;p71"/>
          <p:cNvSpPr txBox="1"/>
          <p:nvPr>
            <p:ph idx="1" type="subTitle"/>
          </p:nvPr>
        </p:nvSpPr>
        <p:spPr>
          <a:xfrm>
            <a:off x="663788" y="4627163"/>
            <a:ext cx="6001800" cy="4200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
        <p:nvSpPr>
          <p:cNvPr id="887" name="Google Shape;887;p71"/>
          <p:cNvSpPr txBox="1"/>
          <p:nvPr>
            <p:ph idx="2" type="subTitle"/>
          </p:nvPr>
        </p:nvSpPr>
        <p:spPr>
          <a:xfrm>
            <a:off x="1565888" y="1812319"/>
            <a:ext cx="6033600" cy="9780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None/>
              <a:defRPr>
                <a:solidFill>
                  <a:schemeClr val="accent1"/>
                </a:solidFill>
              </a:defRPr>
            </a:lvl1pPr>
            <a:lvl2pPr lvl="1" rtl="0">
              <a:spcBef>
                <a:spcPts val="400"/>
              </a:spcBef>
              <a:spcAft>
                <a:spcPts val="0"/>
              </a:spcAft>
              <a:buNone/>
              <a:defRPr>
                <a:solidFill>
                  <a:schemeClr val="accent1"/>
                </a:solidFill>
              </a:defRPr>
            </a:lvl2pPr>
            <a:lvl3pPr lvl="2" rtl="0">
              <a:spcBef>
                <a:spcPts val="400"/>
              </a:spcBef>
              <a:spcAft>
                <a:spcPts val="0"/>
              </a:spcAft>
              <a:buNone/>
              <a:defRPr>
                <a:solidFill>
                  <a:schemeClr val="accent1"/>
                </a:solidFill>
              </a:defRPr>
            </a:lvl3pPr>
            <a:lvl4pPr lvl="3" rtl="0">
              <a:spcBef>
                <a:spcPts val="400"/>
              </a:spcBef>
              <a:spcAft>
                <a:spcPts val="0"/>
              </a:spcAft>
              <a:buNone/>
              <a:defRPr>
                <a:solidFill>
                  <a:schemeClr val="accent1"/>
                </a:solidFill>
              </a:defRPr>
            </a:lvl4pPr>
            <a:lvl5pPr lvl="4" rtl="0">
              <a:spcBef>
                <a:spcPts val="400"/>
              </a:spcBef>
              <a:spcAft>
                <a:spcPts val="0"/>
              </a:spcAft>
              <a:buNone/>
              <a:defRPr>
                <a:solidFill>
                  <a:schemeClr val="accent1"/>
                </a:solidFill>
              </a:defRPr>
            </a:lvl5pPr>
            <a:lvl6pPr lvl="5" rtl="0">
              <a:spcBef>
                <a:spcPts val="400"/>
              </a:spcBef>
              <a:spcAft>
                <a:spcPts val="0"/>
              </a:spcAft>
              <a:buNone/>
              <a:defRPr>
                <a:solidFill>
                  <a:schemeClr val="accent1"/>
                </a:solidFill>
              </a:defRPr>
            </a:lvl6pPr>
            <a:lvl7pPr lvl="6" rtl="0">
              <a:spcBef>
                <a:spcPts val="400"/>
              </a:spcBef>
              <a:spcAft>
                <a:spcPts val="0"/>
              </a:spcAft>
              <a:buNone/>
              <a:defRPr>
                <a:solidFill>
                  <a:schemeClr val="accent1"/>
                </a:solidFill>
              </a:defRPr>
            </a:lvl7pPr>
            <a:lvl8pPr lvl="7" rtl="0">
              <a:spcBef>
                <a:spcPts val="400"/>
              </a:spcBef>
              <a:spcAft>
                <a:spcPts val="0"/>
              </a:spcAft>
              <a:buNone/>
              <a:defRPr>
                <a:solidFill>
                  <a:schemeClr val="accent1"/>
                </a:solidFill>
              </a:defRPr>
            </a:lvl8pPr>
            <a:lvl9pPr lvl="8" rtl="0">
              <a:spcBef>
                <a:spcPts val="400"/>
              </a:spcBef>
              <a:spcAft>
                <a:spcPts val="400"/>
              </a:spcAft>
              <a:buNone/>
              <a:defRPr>
                <a:solidFill>
                  <a:schemeClr val="accent1"/>
                </a:solidFill>
              </a:defRPr>
            </a:lvl9pPr>
          </a:lstStyle>
          <a:p/>
        </p:txBody>
      </p:sp>
      <p:sp>
        <p:nvSpPr>
          <p:cNvPr id="888" name="Google Shape;888;p71"/>
          <p:cNvSpPr txBox="1"/>
          <p:nvPr>
            <p:ph idx="3"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9pPr>
          </a:lstStyle>
          <a:p/>
        </p:txBody>
      </p:sp>
      <p:sp>
        <p:nvSpPr>
          <p:cNvPr id="889" name="Google Shape;889;p71"/>
          <p:cNvSpPr txBox="1"/>
          <p:nvPr>
            <p:ph type="title"/>
          </p:nvPr>
        </p:nvSpPr>
        <p:spPr>
          <a:xfrm>
            <a:off x="663788" y="82526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1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sp>
        <p:nvSpPr>
          <p:cNvPr id="890" name="Google Shape;890;p71"/>
          <p:cNvSpPr txBox="1"/>
          <p:nvPr>
            <p:ph idx="4" type="subTitle"/>
          </p:nvPr>
        </p:nvSpPr>
        <p:spPr>
          <a:xfrm>
            <a:off x="663844" y="1240163"/>
            <a:ext cx="7816500" cy="2190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large text">
  <p:cSld name="CUSTOM_4_2_1">
    <p:spTree>
      <p:nvGrpSpPr>
        <p:cNvPr id="891" name="Shape 891"/>
        <p:cNvGrpSpPr/>
        <p:nvPr/>
      </p:nvGrpSpPr>
      <p:grpSpPr>
        <a:xfrm>
          <a:off x="0" y="0"/>
          <a:ext cx="0" cy="0"/>
          <a:chOff x="0" y="0"/>
          <a:chExt cx="0" cy="0"/>
        </a:xfrm>
      </p:grpSpPr>
      <p:sp>
        <p:nvSpPr>
          <p:cNvPr id="892" name="Google Shape;892;p72"/>
          <p:cNvSpPr txBox="1"/>
          <p:nvPr>
            <p:ph type="title"/>
          </p:nvPr>
        </p:nvSpPr>
        <p:spPr>
          <a:xfrm>
            <a:off x="2460281" y="1239806"/>
            <a:ext cx="5573100" cy="2949000"/>
          </a:xfrm>
          <a:prstGeom prst="rect">
            <a:avLst/>
          </a:prstGeom>
        </p:spPr>
        <p:txBody>
          <a:bodyPr anchorCtr="0" anchor="ctr" bIns="0" lIns="0" spcFirstLastPara="1" rIns="0" wrap="square" tIns="0">
            <a:noAutofit/>
          </a:bodyPr>
          <a:lstStyle>
            <a:lvl1pPr lvl="0" rtl="0">
              <a:lnSpc>
                <a:spcPct val="115000"/>
              </a:lnSpc>
              <a:spcBef>
                <a:spcPts val="0"/>
              </a:spcBef>
              <a:spcAft>
                <a:spcPts val="0"/>
              </a:spcAft>
              <a:buNone/>
              <a:defRPr sz="2100">
                <a:solidFill>
                  <a:schemeClr val="accent1"/>
                </a:solidFill>
              </a:defRPr>
            </a:lvl1pPr>
            <a:lvl2pPr lvl="1" rtl="0">
              <a:lnSpc>
                <a:spcPct val="115000"/>
              </a:lnSpc>
              <a:spcBef>
                <a:spcPts val="0"/>
              </a:spcBef>
              <a:spcAft>
                <a:spcPts val="0"/>
              </a:spcAft>
              <a:buNone/>
              <a:defRPr sz="2000">
                <a:solidFill>
                  <a:schemeClr val="accent1"/>
                </a:solidFill>
                <a:latin typeface="Red Hat Text"/>
                <a:ea typeface="Red Hat Text"/>
                <a:cs typeface="Red Hat Text"/>
                <a:sym typeface="Red Hat Text"/>
              </a:defRPr>
            </a:lvl2pPr>
            <a:lvl3pPr lvl="2" rtl="0">
              <a:lnSpc>
                <a:spcPct val="115000"/>
              </a:lnSpc>
              <a:spcBef>
                <a:spcPts val="0"/>
              </a:spcBef>
              <a:spcAft>
                <a:spcPts val="0"/>
              </a:spcAft>
              <a:buNone/>
              <a:defRPr sz="2000">
                <a:solidFill>
                  <a:schemeClr val="accent1"/>
                </a:solidFill>
                <a:latin typeface="Red Hat Text"/>
                <a:ea typeface="Red Hat Text"/>
                <a:cs typeface="Red Hat Text"/>
                <a:sym typeface="Red Hat Text"/>
              </a:defRPr>
            </a:lvl3pPr>
            <a:lvl4pPr lvl="3" rtl="0">
              <a:lnSpc>
                <a:spcPct val="115000"/>
              </a:lnSpc>
              <a:spcBef>
                <a:spcPts val="0"/>
              </a:spcBef>
              <a:spcAft>
                <a:spcPts val="0"/>
              </a:spcAft>
              <a:buNone/>
              <a:defRPr sz="2000">
                <a:solidFill>
                  <a:schemeClr val="accent1"/>
                </a:solidFill>
                <a:latin typeface="Red Hat Text"/>
                <a:ea typeface="Red Hat Text"/>
                <a:cs typeface="Red Hat Text"/>
                <a:sym typeface="Red Hat Text"/>
              </a:defRPr>
            </a:lvl4pPr>
            <a:lvl5pPr lvl="4" rtl="0">
              <a:lnSpc>
                <a:spcPct val="115000"/>
              </a:lnSpc>
              <a:spcBef>
                <a:spcPts val="0"/>
              </a:spcBef>
              <a:spcAft>
                <a:spcPts val="0"/>
              </a:spcAft>
              <a:buNone/>
              <a:defRPr sz="2000">
                <a:solidFill>
                  <a:schemeClr val="accent1"/>
                </a:solidFill>
                <a:latin typeface="Red Hat Text"/>
                <a:ea typeface="Red Hat Text"/>
                <a:cs typeface="Red Hat Text"/>
                <a:sym typeface="Red Hat Text"/>
              </a:defRPr>
            </a:lvl5pPr>
            <a:lvl6pPr lvl="5" rtl="0">
              <a:lnSpc>
                <a:spcPct val="115000"/>
              </a:lnSpc>
              <a:spcBef>
                <a:spcPts val="0"/>
              </a:spcBef>
              <a:spcAft>
                <a:spcPts val="0"/>
              </a:spcAft>
              <a:buNone/>
              <a:defRPr sz="2000">
                <a:solidFill>
                  <a:schemeClr val="accent1"/>
                </a:solidFill>
                <a:latin typeface="Red Hat Text"/>
                <a:ea typeface="Red Hat Text"/>
                <a:cs typeface="Red Hat Text"/>
                <a:sym typeface="Red Hat Text"/>
              </a:defRPr>
            </a:lvl6pPr>
            <a:lvl7pPr lvl="6" rtl="0">
              <a:lnSpc>
                <a:spcPct val="115000"/>
              </a:lnSpc>
              <a:spcBef>
                <a:spcPts val="0"/>
              </a:spcBef>
              <a:spcAft>
                <a:spcPts val="0"/>
              </a:spcAft>
              <a:buNone/>
              <a:defRPr sz="2000">
                <a:solidFill>
                  <a:schemeClr val="accent1"/>
                </a:solidFill>
                <a:latin typeface="Red Hat Text"/>
                <a:ea typeface="Red Hat Text"/>
                <a:cs typeface="Red Hat Text"/>
                <a:sym typeface="Red Hat Text"/>
              </a:defRPr>
            </a:lvl7pPr>
            <a:lvl8pPr lvl="7" rtl="0">
              <a:lnSpc>
                <a:spcPct val="115000"/>
              </a:lnSpc>
              <a:spcBef>
                <a:spcPts val="0"/>
              </a:spcBef>
              <a:spcAft>
                <a:spcPts val="0"/>
              </a:spcAft>
              <a:buNone/>
              <a:defRPr sz="2000">
                <a:solidFill>
                  <a:schemeClr val="accent1"/>
                </a:solidFill>
                <a:latin typeface="Red Hat Text"/>
                <a:ea typeface="Red Hat Text"/>
                <a:cs typeface="Red Hat Text"/>
                <a:sym typeface="Red Hat Text"/>
              </a:defRPr>
            </a:lvl8pPr>
            <a:lvl9pPr lvl="8" rtl="0">
              <a:lnSpc>
                <a:spcPct val="115000"/>
              </a:lnSpc>
              <a:spcBef>
                <a:spcPts val="0"/>
              </a:spcBef>
              <a:spcAft>
                <a:spcPts val="0"/>
              </a:spcAft>
              <a:buNone/>
              <a:defRPr sz="2000">
                <a:solidFill>
                  <a:schemeClr val="accent1"/>
                </a:solidFill>
                <a:latin typeface="Red Hat Text"/>
                <a:ea typeface="Red Hat Text"/>
                <a:cs typeface="Red Hat Text"/>
                <a:sym typeface="Red Hat Text"/>
              </a:defRPr>
            </a:lvl9pPr>
          </a:lstStyle>
          <a:p/>
        </p:txBody>
      </p:sp>
      <p:sp>
        <p:nvSpPr>
          <p:cNvPr id="893" name="Google Shape;893;p72"/>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p:txBody>
      </p:sp>
      <p:cxnSp>
        <p:nvCxnSpPr>
          <p:cNvPr id="894" name="Google Shape;894;p72"/>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895" name="Google Shape;895;p72"/>
          <p:cNvCxnSpPr/>
          <p:nvPr/>
        </p:nvCxnSpPr>
        <p:spPr>
          <a:xfrm rot="10800000">
            <a:off x="335825" y="4801200"/>
            <a:ext cx="0" cy="342300"/>
          </a:xfrm>
          <a:prstGeom prst="straightConnector1">
            <a:avLst/>
          </a:prstGeom>
          <a:noFill/>
          <a:ln cap="flat" cmpd="sng" w="9525">
            <a:solidFill>
              <a:schemeClr val="accent1"/>
            </a:solidFill>
            <a:prstDash val="solid"/>
            <a:round/>
            <a:headEnd len="med" w="med" type="none"/>
            <a:tailEnd len="med" w="med" type="none"/>
          </a:ln>
        </p:spPr>
      </p:cxnSp>
      <p:sp>
        <p:nvSpPr>
          <p:cNvPr id="896" name="Google Shape;896;p72"/>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897" name="Google Shape;897;p72"/>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898" name="Google Shape;898;p72"/>
          <p:cNvSpPr txBox="1"/>
          <p:nvPr>
            <p:ph idx="2" type="subTitle"/>
          </p:nvPr>
        </p:nvSpPr>
        <p:spPr>
          <a:xfrm>
            <a:off x="663788" y="4627163"/>
            <a:ext cx="6001800" cy="4200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agenda dark">
  <p:cSld name="CUSTOM_4_1">
    <p:bg>
      <p:bgPr>
        <a:solidFill>
          <a:srgbClr val="353535"/>
        </a:solidFill>
      </p:bgPr>
    </p:bg>
    <p:spTree>
      <p:nvGrpSpPr>
        <p:cNvPr id="899" name="Shape 899"/>
        <p:cNvGrpSpPr/>
        <p:nvPr/>
      </p:nvGrpSpPr>
      <p:grpSpPr>
        <a:xfrm>
          <a:off x="0" y="0"/>
          <a:ext cx="0" cy="0"/>
          <a:chOff x="0" y="0"/>
          <a:chExt cx="0" cy="0"/>
        </a:xfrm>
      </p:grpSpPr>
      <p:sp>
        <p:nvSpPr>
          <p:cNvPr id="900" name="Google Shape;900;p73"/>
          <p:cNvSpPr txBox="1"/>
          <p:nvPr>
            <p:ph idx="1" type="body"/>
          </p:nvPr>
        </p:nvSpPr>
        <p:spPr>
          <a:xfrm>
            <a:off x="6502425" y="1387106"/>
            <a:ext cx="1599000" cy="2250000"/>
          </a:xfrm>
          <a:prstGeom prst="rect">
            <a:avLst/>
          </a:prstGeom>
        </p:spPr>
        <p:txBody>
          <a:bodyPr anchorCtr="0" anchor="t" bIns="0" lIns="0" spcFirstLastPara="1" rIns="0" wrap="square" tIns="0">
            <a:noAutofit/>
          </a:bodyPr>
          <a:lstStyle>
            <a:lvl1pPr indent="-317500" lvl="0" marL="457200" rtl="0">
              <a:lnSpc>
                <a:spcPct val="115000"/>
              </a:lnSpc>
              <a:spcBef>
                <a:spcPts val="0"/>
              </a:spcBef>
              <a:spcAft>
                <a:spcPts val="0"/>
              </a:spcAft>
              <a:buClr>
                <a:srgbClr val="FFFFFF"/>
              </a:buClr>
              <a:buSzPts val="1400"/>
              <a:buChar char="▸"/>
              <a:defRPr>
                <a:solidFill>
                  <a:srgbClr val="FFFFFF"/>
                </a:solidFill>
              </a:defRPr>
            </a:lvl1pPr>
            <a:lvl2pPr indent="-317500" lvl="1" marL="914400" rtl="0">
              <a:lnSpc>
                <a:spcPct val="115000"/>
              </a:lnSpc>
              <a:spcBef>
                <a:spcPts val="1500"/>
              </a:spcBef>
              <a:spcAft>
                <a:spcPts val="0"/>
              </a:spcAft>
              <a:buClr>
                <a:srgbClr val="FFFFFF"/>
              </a:buClr>
              <a:buSzPts val="1400"/>
              <a:buChar char="･"/>
              <a:defRPr>
                <a:solidFill>
                  <a:srgbClr val="FFFFFF"/>
                </a:solidFill>
              </a:defRPr>
            </a:lvl2pPr>
            <a:lvl3pPr indent="-317500" lvl="2" marL="1371600" rtl="0">
              <a:lnSpc>
                <a:spcPct val="115000"/>
              </a:lnSpc>
              <a:spcBef>
                <a:spcPts val="1500"/>
              </a:spcBef>
              <a:spcAft>
                <a:spcPts val="0"/>
              </a:spcAft>
              <a:buClr>
                <a:srgbClr val="FFFFFF"/>
              </a:buClr>
              <a:buSzPts val="1400"/>
              <a:buChar char="･"/>
              <a:defRPr>
                <a:solidFill>
                  <a:srgbClr val="FFFFFF"/>
                </a:solidFill>
              </a:defRPr>
            </a:lvl3pPr>
            <a:lvl4pPr indent="-317500" lvl="3" marL="1828800" rtl="0">
              <a:lnSpc>
                <a:spcPct val="115000"/>
              </a:lnSpc>
              <a:spcBef>
                <a:spcPts val="1500"/>
              </a:spcBef>
              <a:spcAft>
                <a:spcPts val="0"/>
              </a:spcAft>
              <a:buClr>
                <a:srgbClr val="FFFFFF"/>
              </a:buClr>
              <a:buSzPts val="1400"/>
              <a:buChar char="･"/>
              <a:defRPr>
                <a:solidFill>
                  <a:srgbClr val="FFFFFF"/>
                </a:solidFill>
              </a:defRPr>
            </a:lvl4pPr>
            <a:lvl5pPr indent="-317500" lvl="4" marL="2286000" rtl="0">
              <a:lnSpc>
                <a:spcPct val="115000"/>
              </a:lnSpc>
              <a:spcBef>
                <a:spcPts val="1500"/>
              </a:spcBef>
              <a:spcAft>
                <a:spcPts val="0"/>
              </a:spcAft>
              <a:buClr>
                <a:srgbClr val="FFFFFF"/>
              </a:buClr>
              <a:buSzPts val="1400"/>
              <a:buChar char="･"/>
              <a:defRPr>
                <a:solidFill>
                  <a:srgbClr val="FFFFFF"/>
                </a:solidFill>
              </a:defRPr>
            </a:lvl5pPr>
            <a:lvl6pPr indent="-317500" lvl="5" marL="2743200" rtl="0">
              <a:lnSpc>
                <a:spcPct val="115000"/>
              </a:lnSpc>
              <a:spcBef>
                <a:spcPts val="1500"/>
              </a:spcBef>
              <a:spcAft>
                <a:spcPts val="0"/>
              </a:spcAft>
              <a:buClr>
                <a:srgbClr val="FFFFFF"/>
              </a:buClr>
              <a:buSzPts val="1400"/>
              <a:buChar char="･"/>
              <a:defRPr>
                <a:solidFill>
                  <a:srgbClr val="FFFFFF"/>
                </a:solidFill>
              </a:defRPr>
            </a:lvl6pPr>
            <a:lvl7pPr indent="-317500" lvl="6" marL="3200400" rtl="0">
              <a:lnSpc>
                <a:spcPct val="115000"/>
              </a:lnSpc>
              <a:spcBef>
                <a:spcPts val="1500"/>
              </a:spcBef>
              <a:spcAft>
                <a:spcPts val="0"/>
              </a:spcAft>
              <a:buClr>
                <a:srgbClr val="FFFFFF"/>
              </a:buClr>
              <a:buSzPts val="1400"/>
              <a:buChar char="･"/>
              <a:defRPr>
                <a:solidFill>
                  <a:srgbClr val="FFFFFF"/>
                </a:solidFill>
              </a:defRPr>
            </a:lvl7pPr>
            <a:lvl8pPr indent="-317500" lvl="7" marL="3657600" rtl="0">
              <a:lnSpc>
                <a:spcPct val="115000"/>
              </a:lnSpc>
              <a:spcBef>
                <a:spcPts val="1500"/>
              </a:spcBef>
              <a:spcAft>
                <a:spcPts val="0"/>
              </a:spcAft>
              <a:buClr>
                <a:srgbClr val="FFFFFF"/>
              </a:buClr>
              <a:buSzPts val="1400"/>
              <a:buChar char="･"/>
              <a:defRPr>
                <a:solidFill>
                  <a:srgbClr val="FFFFFF"/>
                </a:solidFill>
              </a:defRPr>
            </a:lvl8pPr>
            <a:lvl9pPr indent="-317500" lvl="8" marL="4114800" rtl="0">
              <a:lnSpc>
                <a:spcPct val="115000"/>
              </a:lnSpc>
              <a:spcBef>
                <a:spcPts val="1500"/>
              </a:spcBef>
              <a:spcAft>
                <a:spcPts val="1500"/>
              </a:spcAft>
              <a:buClr>
                <a:srgbClr val="FFFFFF"/>
              </a:buClr>
              <a:buSzPts val="1400"/>
              <a:buChar char="･"/>
              <a:defRPr>
                <a:solidFill>
                  <a:srgbClr val="FFFFFF"/>
                </a:solidFill>
              </a:defRPr>
            </a:lvl9pPr>
          </a:lstStyle>
          <a:p/>
        </p:txBody>
      </p:sp>
      <p:sp>
        <p:nvSpPr>
          <p:cNvPr id="901" name="Google Shape;901;p73"/>
          <p:cNvSpPr txBox="1"/>
          <p:nvPr>
            <p:ph idx="2" type="body"/>
          </p:nvPr>
        </p:nvSpPr>
        <p:spPr>
          <a:xfrm>
            <a:off x="4281525" y="1387106"/>
            <a:ext cx="1599000" cy="2250000"/>
          </a:xfrm>
          <a:prstGeom prst="rect">
            <a:avLst/>
          </a:prstGeom>
        </p:spPr>
        <p:txBody>
          <a:bodyPr anchorCtr="0" anchor="t" bIns="0" lIns="0" spcFirstLastPara="1" rIns="0" wrap="square" tIns="0">
            <a:noAutofit/>
          </a:bodyPr>
          <a:lstStyle>
            <a:lvl1pPr indent="-317500" lvl="0" marL="457200" rtl="0">
              <a:lnSpc>
                <a:spcPct val="115000"/>
              </a:lnSpc>
              <a:spcBef>
                <a:spcPts val="0"/>
              </a:spcBef>
              <a:spcAft>
                <a:spcPts val="0"/>
              </a:spcAft>
              <a:buClr>
                <a:srgbClr val="FFFFFF"/>
              </a:buClr>
              <a:buSzPts val="1400"/>
              <a:buChar char="▸"/>
              <a:defRPr>
                <a:solidFill>
                  <a:srgbClr val="FFFFFF"/>
                </a:solidFill>
              </a:defRPr>
            </a:lvl1pPr>
            <a:lvl2pPr indent="-317500" lvl="1" marL="914400" rtl="0">
              <a:lnSpc>
                <a:spcPct val="115000"/>
              </a:lnSpc>
              <a:spcBef>
                <a:spcPts val="1500"/>
              </a:spcBef>
              <a:spcAft>
                <a:spcPts val="0"/>
              </a:spcAft>
              <a:buClr>
                <a:srgbClr val="FFFFFF"/>
              </a:buClr>
              <a:buSzPts val="1400"/>
              <a:buChar char="･"/>
              <a:defRPr>
                <a:solidFill>
                  <a:srgbClr val="FFFFFF"/>
                </a:solidFill>
              </a:defRPr>
            </a:lvl2pPr>
            <a:lvl3pPr indent="-317500" lvl="2" marL="1371600" rtl="0">
              <a:lnSpc>
                <a:spcPct val="115000"/>
              </a:lnSpc>
              <a:spcBef>
                <a:spcPts val="1500"/>
              </a:spcBef>
              <a:spcAft>
                <a:spcPts val="0"/>
              </a:spcAft>
              <a:buClr>
                <a:srgbClr val="FFFFFF"/>
              </a:buClr>
              <a:buSzPts val="1400"/>
              <a:buChar char="･"/>
              <a:defRPr>
                <a:solidFill>
                  <a:srgbClr val="FFFFFF"/>
                </a:solidFill>
              </a:defRPr>
            </a:lvl3pPr>
            <a:lvl4pPr indent="-317500" lvl="3" marL="1828800" rtl="0">
              <a:lnSpc>
                <a:spcPct val="115000"/>
              </a:lnSpc>
              <a:spcBef>
                <a:spcPts val="1500"/>
              </a:spcBef>
              <a:spcAft>
                <a:spcPts val="0"/>
              </a:spcAft>
              <a:buClr>
                <a:srgbClr val="FFFFFF"/>
              </a:buClr>
              <a:buSzPts val="1400"/>
              <a:buChar char="･"/>
              <a:defRPr>
                <a:solidFill>
                  <a:srgbClr val="FFFFFF"/>
                </a:solidFill>
              </a:defRPr>
            </a:lvl4pPr>
            <a:lvl5pPr indent="-317500" lvl="4" marL="2286000" rtl="0">
              <a:lnSpc>
                <a:spcPct val="115000"/>
              </a:lnSpc>
              <a:spcBef>
                <a:spcPts val="1500"/>
              </a:spcBef>
              <a:spcAft>
                <a:spcPts val="0"/>
              </a:spcAft>
              <a:buClr>
                <a:srgbClr val="FFFFFF"/>
              </a:buClr>
              <a:buSzPts val="1400"/>
              <a:buChar char="･"/>
              <a:defRPr>
                <a:solidFill>
                  <a:srgbClr val="FFFFFF"/>
                </a:solidFill>
              </a:defRPr>
            </a:lvl5pPr>
            <a:lvl6pPr indent="-317500" lvl="5" marL="2743200" rtl="0">
              <a:lnSpc>
                <a:spcPct val="115000"/>
              </a:lnSpc>
              <a:spcBef>
                <a:spcPts val="1500"/>
              </a:spcBef>
              <a:spcAft>
                <a:spcPts val="0"/>
              </a:spcAft>
              <a:buClr>
                <a:srgbClr val="FFFFFF"/>
              </a:buClr>
              <a:buSzPts val="1400"/>
              <a:buChar char="･"/>
              <a:defRPr>
                <a:solidFill>
                  <a:srgbClr val="FFFFFF"/>
                </a:solidFill>
              </a:defRPr>
            </a:lvl6pPr>
            <a:lvl7pPr indent="-317500" lvl="6" marL="3200400" rtl="0">
              <a:lnSpc>
                <a:spcPct val="115000"/>
              </a:lnSpc>
              <a:spcBef>
                <a:spcPts val="1500"/>
              </a:spcBef>
              <a:spcAft>
                <a:spcPts val="0"/>
              </a:spcAft>
              <a:buClr>
                <a:srgbClr val="FFFFFF"/>
              </a:buClr>
              <a:buSzPts val="1400"/>
              <a:buChar char="･"/>
              <a:defRPr>
                <a:solidFill>
                  <a:srgbClr val="FFFFFF"/>
                </a:solidFill>
              </a:defRPr>
            </a:lvl7pPr>
            <a:lvl8pPr indent="-317500" lvl="7" marL="3657600" rtl="0">
              <a:lnSpc>
                <a:spcPct val="115000"/>
              </a:lnSpc>
              <a:spcBef>
                <a:spcPts val="1500"/>
              </a:spcBef>
              <a:spcAft>
                <a:spcPts val="0"/>
              </a:spcAft>
              <a:buClr>
                <a:srgbClr val="FFFFFF"/>
              </a:buClr>
              <a:buSzPts val="1400"/>
              <a:buChar char="･"/>
              <a:defRPr>
                <a:solidFill>
                  <a:srgbClr val="FFFFFF"/>
                </a:solidFill>
              </a:defRPr>
            </a:lvl8pPr>
            <a:lvl9pPr indent="-317500" lvl="8" marL="4114800" rtl="0">
              <a:lnSpc>
                <a:spcPct val="115000"/>
              </a:lnSpc>
              <a:spcBef>
                <a:spcPts val="1500"/>
              </a:spcBef>
              <a:spcAft>
                <a:spcPts val="1500"/>
              </a:spcAft>
              <a:buClr>
                <a:srgbClr val="FFFFFF"/>
              </a:buClr>
              <a:buSzPts val="1400"/>
              <a:buChar char="･"/>
              <a:defRPr>
                <a:solidFill>
                  <a:srgbClr val="FFFFFF"/>
                </a:solidFill>
              </a:defRPr>
            </a:lvl9pPr>
          </a:lstStyle>
          <a:p/>
        </p:txBody>
      </p:sp>
      <p:sp>
        <p:nvSpPr>
          <p:cNvPr id="902" name="Google Shape;902;p73"/>
          <p:cNvSpPr txBox="1"/>
          <p:nvPr>
            <p:ph type="title"/>
          </p:nvPr>
        </p:nvSpPr>
        <p:spPr>
          <a:xfrm>
            <a:off x="675206" y="1302325"/>
            <a:ext cx="2914500" cy="2023800"/>
          </a:xfrm>
          <a:prstGeom prst="rect">
            <a:avLst/>
          </a:prstGeom>
        </p:spPr>
        <p:txBody>
          <a:bodyPr anchorCtr="0" anchor="t" bIns="0" lIns="0" spcFirstLastPara="1" rIns="0" wrap="square" tIns="0">
            <a:noAutofit/>
          </a:bodyPr>
          <a:lstStyle>
            <a:lvl1pPr lvl="0" rtl="0">
              <a:spcBef>
                <a:spcPts val="0"/>
              </a:spcBef>
              <a:spcAft>
                <a:spcPts val="0"/>
              </a:spcAft>
              <a:buClr>
                <a:srgbClr val="FFFFFF"/>
              </a:buClr>
              <a:buSzPts val="3600"/>
              <a:buNone/>
              <a:defRPr sz="3600">
                <a:solidFill>
                  <a:srgbClr val="FFFFFF"/>
                </a:solidFill>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p:txBody>
      </p:sp>
      <p:cxnSp>
        <p:nvCxnSpPr>
          <p:cNvPr id="903" name="Google Shape;903;p73"/>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904" name="Google Shape;904;p73"/>
          <p:cNvSpPr txBox="1"/>
          <p:nvPr>
            <p:ph idx="3"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lt1"/>
              </a:buClr>
              <a:buSzPts val="800"/>
              <a:buFont typeface="Red Hat Display Medium"/>
              <a:buNone/>
              <a:defRPr sz="800">
                <a:solidFill>
                  <a:schemeClr val="l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9pPr>
          </a:lstStyle>
          <a:p/>
        </p:txBody>
      </p:sp>
      <p:cxnSp>
        <p:nvCxnSpPr>
          <p:cNvPr id="905" name="Google Shape;905;p73"/>
          <p:cNvCxnSpPr/>
          <p:nvPr/>
        </p:nvCxnSpPr>
        <p:spPr>
          <a:xfrm rot="10800000">
            <a:off x="335825" y="4801200"/>
            <a:ext cx="0" cy="342300"/>
          </a:xfrm>
          <a:prstGeom prst="straightConnector1">
            <a:avLst/>
          </a:prstGeom>
          <a:noFill/>
          <a:ln cap="flat" cmpd="sng" w="9525">
            <a:solidFill>
              <a:srgbClr val="EE0000"/>
            </a:solidFill>
            <a:prstDash val="solid"/>
            <a:round/>
            <a:headEnd len="med" w="med" type="none"/>
            <a:tailEnd len="med" w="med" type="none"/>
          </a:ln>
        </p:spPr>
      </p:cxnSp>
      <p:pic>
        <p:nvPicPr>
          <p:cNvPr id="906" name="Google Shape;906;p73"/>
          <p:cNvPicPr preferRelativeResize="0"/>
          <p:nvPr/>
        </p:nvPicPr>
        <p:blipFill>
          <a:blip r:embed="rId2">
            <a:alphaModFix/>
          </a:blip>
          <a:stretch>
            <a:fillRect/>
          </a:stretch>
        </p:blipFill>
        <p:spPr>
          <a:xfrm>
            <a:off x="8033460" y="4734378"/>
            <a:ext cx="731888" cy="172209"/>
          </a:xfrm>
          <a:prstGeom prst="rect">
            <a:avLst/>
          </a:prstGeom>
          <a:noFill/>
          <a:ln>
            <a:noFill/>
          </a:ln>
        </p:spPr>
      </p:pic>
      <p:sp>
        <p:nvSpPr>
          <p:cNvPr id="907" name="Google Shape;907;p73"/>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solidFill>
                  <a:schemeClr val="lt1"/>
                </a:solidFill>
                <a:latin typeface="Red Hat Text Medium"/>
                <a:ea typeface="Red Hat Text Medium"/>
                <a:cs typeface="Red Hat Text Medium"/>
                <a:sym typeface="Red Hat Text Medium"/>
              </a:defRPr>
            </a:lvl1pPr>
            <a:lvl2pPr lvl="1" rtl="0" algn="ctr">
              <a:buNone/>
              <a:defRPr sz="600">
                <a:solidFill>
                  <a:schemeClr val="lt1"/>
                </a:solidFill>
                <a:latin typeface="Red Hat Text Medium"/>
                <a:ea typeface="Red Hat Text Medium"/>
                <a:cs typeface="Red Hat Text Medium"/>
                <a:sym typeface="Red Hat Text Medium"/>
              </a:defRPr>
            </a:lvl2pPr>
            <a:lvl3pPr lvl="2" rtl="0" algn="ctr">
              <a:buNone/>
              <a:defRPr sz="600">
                <a:solidFill>
                  <a:schemeClr val="lt1"/>
                </a:solidFill>
                <a:latin typeface="Red Hat Text Medium"/>
                <a:ea typeface="Red Hat Text Medium"/>
                <a:cs typeface="Red Hat Text Medium"/>
                <a:sym typeface="Red Hat Text Medium"/>
              </a:defRPr>
            </a:lvl3pPr>
            <a:lvl4pPr lvl="3" rtl="0" algn="ctr">
              <a:buNone/>
              <a:defRPr sz="600">
                <a:solidFill>
                  <a:schemeClr val="lt1"/>
                </a:solidFill>
                <a:latin typeface="Red Hat Text Medium"/>
                <a:ea typeface="Red Hat Text Medium"/>
                <a:cs typeface="Red Hat Text Medium"/>
                <a:sym typeface="Red Hat Text Medium"/>
              </a:defRPr>
            </a:lvl4pPr>
            <a:lvl5pPr lvl="4" rtl="0" algn="ctr">
              <a:buNone/>
              <a:defRPr sz="600">
                <a:solidFill>
                  <a:schemeClr val="lt1"/>
                </a:solidFill>
                <a:latin typeface="Red Hat Text Medium"/>
                <a:ea typeface="Red Hat Text Medium"/>
                <a:cs typeface="Red Hat Text Medium"/>
                <a:sym typeface="Red Hat Text Medium"/>
              </a:defRPr>
            </a:lvl5pPr>
            <a:lvl6pPr lvl="5" rtl="0" algn="ctr">
              <a:buNone/>
              <a:defRPr sz="600">
                <a:solidFill>
                  <a:schemeClr val="lt1"/>
                </a:solidFill>
                <a:latin typeface="Red Hat Text Medium"/>
                <a:ea typeface="Red Hat Text Medium"/>
                <a:cs typeface="Red Hat Text Medium"/>
                <a:sym typeface="Red Hat Text Medium"/>
              </a:defRPr>
            </a:lvl6pPr>
            <a:lvl7pPr lvl="6" rtl="0" algn="ctr">
              <a:buNone/>
              <a:defRPr sz="600">
                <a:solidFill>
                  <a:schemeClr val="lt1"/>
                </a:solidFill>
                <a:latin typeface="Red Hat Text Medium"/>
                <a:ea typeface="Red Hat Text Medium"/>
                <a:cs typeface="Red Hat Text Medium"/>
                <a:sym typeface="Red Hat Text Medium"/>
              </a:defRPr>
            </a:lvl7pPr>
            <a:lvl8pPr lvl="7" rtl="0" algn="ctr">
              <a:buNone/>
              <a:defRPr sz="600">
                <a:solidFill>
                  <a:schemeClr val="lt1"/>
                </a:solidFill>
                <a:latin typeface="Red Hat Text Medium"/>
                <a:ea typeface="Red Hat Text Medium"/>
                <a:cs typeface="Red Hat Text Medium"/>
                <a:sym typeface="Red Hat Text Medium"/>
              </a:defRPr>
            </a:lvl8pPr>
            <a:lvl9pPr lvl="8" rtl="0" algn="ctr">
              <a:buNone/>
              <a:defRPr sz="600">
                <a:solidFill>
                  <a:schemeClr val="lt1"/>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908" name="Google Shape;908;p73"/>
          <p:cNvSpPr txBox="1"/>
          <p:nvPr>
            <p:ph idx="4" type="subTitle"/>
          </p:nvPr>
        </p:nvSpPr>
        <p:spPr>
          <a:xfrm>
            <a:off x="663788" y="4627163"/>
            <a:ext cx="6001800" cy="4200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lt1"/>
                </a:solidFill>
              </a:defRPr>
            </a:lvl1pPr>
            <a:lvl2pPr lvl="1" rtl="0">
              <a:lnSpc>
                <a:spcPct val="115000"/>
              </a:lnSpc>
              <a:spcBef>
                <a:spcPts val="0"/>
              </a:spcBef>
              <a:spcAft>
                <a:spcPts val="0"/>
              </a:spcAft>
              <a:buNone/>
              <a:defRPr sz="600">
                <a:solidFill>
                  <a:schemeClr val="lt1"/>
                </a:solidFill>
              </a:defRPr>
            </a:lvl2pPr>
            <a:lvl3pPr lvl="2" rtl="0">
              <a:lnSpc>
                <a:spcPct val="115000"/>
              </a:lnSpc>
              <a:spcBef>
                <a:spcPts val="0"/>
              </a:spcBef>
              <a:spcAft>
                <a:spcPts val="0"/>
              </a:spcAft>
              <a:buNone/>
              <a:defRPr sz="600">
                <a:solidFill>
                  <a:schemeClr val="lt1"/>
                </a:solidFill>
              </a:defRPr>
            </a:lvl3pPr>
            <a:lvl4pPr lvl="3" rtl="0">
              <a:lnSpc>
                <a:spcPct val="115000"/>
              </a:lnSpc>
              <a:spcBef>
                <a:spcPts val="0"/>
              </a:spcBef>
              <a:spcAft>
                <a:spcPts val="0"/>
              </a:spcAft>
              <a:buNone/>
              <a:defRPr sz="600">
                <a:solidFill>
                  <a:schemeClr val="lt1"/>
                </a:solidFill>
              </a:defRPr>
            </a:lvl4pPr>
            <a:lvl5pPr lvl="4" rtl="0">
              <a:lnSpc>
                <a:spcPct val="115000"/>
              </a:lnSpc>
              <a:spcBef>
                <a:spcPts val="0"/>
              </a:spcBef>
              <a:spcAft>
                <a:spcPts val="0"/>
              </a:spcAft>
              <a:buNone/>
              <a:defRPr sz="600">
                <a:solidFill>
                  <a:schemeClr val="lt1"/>
                </a:solidFill>
              </a:defRPr>
            </a:lvl5pPr>
            <a:lvl6pPr lvl="5" rtl="0">
              <a:lnSpc>
                <a:spcPct val="115000"/>
              </a:lnSpc>
              <a:spcBef>
                <a:spcPts val="0"/>
              </a:spcBef>
              <a:spcAft>
                <a:spcPts val="0"/>
              </a:spcAft>
              <a:buNone/>
              <a:defRPr sz="600">
                <a:solidFill>
                  <a:schemeClr val="lt1"/>
                </a:solidFill>
              </a:defRPr>
            </a:lvl6pPr>
            <a:lvl7pPr lvl="6" rtl="0">
              <a:lnSpc>
                <a:spcPct val="115000"/>
              </a:lnSpc>
              <a:spcBef>
                <a:spcPts val="0"/>
              </a:spcBef>
              <a:spcAft>
                <a:spcPts val="0"/>
              </a:spcAft>
              <a:buNone/>
              <a:defRPr sz="600">
                <a:solidFill>
                  <a:schemeClr val="lt1"/>
                </a:solidFill>
              </a:defRPr>
            </a:lvl7pPr>
            <a:lvl8pPr lvl="7" rtl="0">
              <a:lnSpc>
                <a:spcPct val="115000"/>
              </a:lnSpc>
              <a:spcBef>
                <a:spcPts val="0"/>
              </a:spcBef>
              <a:spcAft>
                <a:spcPts val="0"/>
              </a:spcAft>
              <a:buNone/>
              <a:defRPr sz="600">
                <a:solidFill>
                  <a:schemeClr val="lt1"/>
                </a:solidFill>
              </a:defRPr>
            </a:lvl8pPr>
            <a:lvl9pPr lvl="8" rtl="0">
              <a:lnSpc>
                <a:spcPct val="115000"/>
              </a:lnSpc>
              <a:spcBef>
                <a:spcPts val="0"/>
              </a:spcBef>
              <a:spcAft>
                <a:spcPts val="0"/>
              </a:spcAft>
              <a:buNone/>
              <a:defRPr sz="600">
                <a:solidFill>
                  <a:schemeClr val="lt1"/>
                </a:solidFill>
              </a:defRPr>
            </a:lvl9pPr>
          </a:lstStyle>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agenda light">
  <p:cSld name="CUSTOM_4_1_1">
    <p:bg>
      <p:bgPr>
        <a:solidFill>
          <a:schemeClr val="lt1"/>
        </a:solidFill>
      </p:bgPr>
    </p:bg>
    <p:spTree>
      <p:nvGrpSpPr>
        <p:cNvPr id="909" name="Shape 909"/>
        <p:cNvGrpSpPr/>
        <p:nvPr/>
      </p:nvGrpSpPr>
      <p:grpSpPr>
        <a:xfrm>
          <a:off x="0" y="0"/>
          <a:ext cx="0" cy="0"/>
          <a:chOff x="0" y="0"/>
          <a:chExt cx="0" cy="0"/>
        </a:xfrm>
      </p:grpSpPr>
      <p:cxnSp>
        <p:nvCxnSpPr>
          <p:cNvPr id="910" name="Google Shape;910;p74"/>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911" name="Google Shape;911;p74"/>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rgbClr val="141414"/>
              </a:buClr>
              <a:buSzPts val="800"/>
              <a:buFont typeface="Red Hat Text Medium"/>
              <a:buNone/>
              <a:defRPr sz="800">
                <a:solidFill>
                  <a:srgbClr val="141414"/>
                </a:solidFill>
                <a:latin typeface="Red Hat Text Medium"/>
                <a:ea typeface="Red Hat Text Medium"/>
                <a:cs typeface="Red Hat Text Medium"/>
                <a:sym typeface="Red Hat Text Medium"/>
              </a:defRPr>
            </a:lvl2pPr>
            <a:lvl3pPr lvl="2" rtl="0">
              <a:lnSpc>
                <a:spcPct val="100000"/>
              </a:lnSpc>
              <a:spcBef>
                <a:spcPts val="0"/>
              </a:spcBef>
              <a:spcAft>
                <a:spcPts val="0"/>
              </a:spcAft>
              <a:buClr>
                <a:srgbClr val="141414"/>
              </a:buClr>
              <a:buSzPts val="800"/>
              <a:buFont typeface="Red Hat Text Medium"/>
              <a:buNone/>
              <a:defRPr sz="800">
                <a:solidFill>
                  <a:srgbClr val="141414"/>
                </a:solidFill>
                <a:latin typeface="Red Hat Text Medium"/>
                <a:ea typeface="Red Hat Text Medium"/>
                <a:cs typeface="Red Hat Text Medium"/>
                <a:sym typeface="Red Hat Text Medium"/>
              </a:defRPr>
            </a:lvl3pPr>
            <a:lvl4pPr lvl="3" rtl="0">
              <a:lnSpc>
                <a:spcPct val="100000"/>
              </a:lnSpc>
              <a:spcBef>
                <a:spcPts val="0"/>
              </a:spcBef>
              <a:spcAft>
                <a:spcPts val="0"/>
              </a:spcAft>
              <a:buClr>
                <a:srgbClr val="141414"/>
              </a:buClr>
              <a:buSzPts val="800"/>
              <a:buFont typeface="Red Hat Text Medium"/>
              <a:buNone/>
              <a:defRPr sz="800">
                <a:solidFill>
                  <a:srgbClr val="141414"/>
                </a:solidFill>
                <a:latin typeface="Red Hat Text Medium"/>
                <a:ea typeface="Red Hat Text Medium"/>
                <a:cs typeface="Red Hat Text Medium"/>
                <a:sym typeface="Red Hat Text Medium"/>
              </a:defRPr>
            </a:lvl4pPr>
            <a:lvl5pPr lvl="4" rtl="0">
              <a:lnSpc>
                <a:spcPct val="100000"/>
              </a:lnSpc>
              <a:spcBef>
                <a:spcPts val="0"/>
              </a:spcBef>
              <a:spcAft>
                <a:spcPts val="0"/>
              </a:spcAft>
              <a:buClr>
                <a:srgbClr val="141414"/>
              </a:buClr>
              <a:buSzPts val="800"/>
              <a:buFont typeface="Red Hat Text Medium"/>
              <a:buNone/>
              <a:defRPr sz="800">
                <a:solidFill>
                  <a:srgbClr val="141414"/>
                </a:solidFill>
                <a:latin typeface="Red Hat Text Medium"/>
                <a:ea typeface="Red Hat Text Medium"/>
                <a:cs typeface="Red Hat Text Medium"/>
                <a:sym typeface="Red Hat Text Medium"/>
              </a:defRPr>
            </a:lvl5pPr>
            <a:lvl6pPr lvl="5" rtl="0">
              <a:lnSpc>
                <a:spcPct val="100000"/>
              </a:lnSpc>
              <a:spcBef>
                <a:spcPts val="0"/>
              </a:spcBef>
              <a:spcAft>
                <a:spcPts val="0"/>
              </a:spcAft>
              <a:buClr>
                <a:srgbClr val="141414"/>
              </a:buClr>
              <a:buSzPts val="800"/>
              <a:buFont typeface="Red Hat Text Medium"/>
              <a:buNone/>
              <a:defRPr sz="800">
                <a:solidFill>
                  <a:srgbClr val="141414"/>
                </a:solidFill>
                <a:latin typeface="Red Hat Text Medium"/>
                <a:ea typeface="Red Hat Text Medium"/>
                <a:cs typeface="Red Hat Text Medium"/>
                <a:sym typeface="Red Hat Text Medium"/>
              </a:defRPr>
            </a:lvl6pPr>
            <a:lvl7pPr lvl="6" rtl="0">
              <a:lnSpc>
                <a:spcPct val="100000"/>
              </a:lnSpc>
              <a:spcBef>
                <a:spcPts val="0"/>
              </a:spcBef>
              <a:spcAft>
                <a:spcPts val="0"/>
              </a:spcAft>
              <a:buClr>
                <a:srgbClr val="141414"/>
              </a:buClr>
              <a:buSzPts val="800"/>
              <a:buFont typeface="Red Hat Text Medium"/>
              <a:buNone/>
              <a:defRPr sz="800">
                <a:solidFill>
                  <a:srgbClr val="141414"/>
                </a:solidFill>
                <a:latin typeface="Red Hat Text Medium"/>
                <a:ea typeface="Red Hat Text Medium"/>
                <a:cs typeface="Red Hat Text Medium"/>
                <a:sym typeface="Red Hat Text Medium"/>
              </a:defRPr>
            </a:lvl7pPr>
            <a:lvl8pPr lvl="7" rtl="0">
              <a:lnSpc>
                <a:spcPct val="100000"/>
              </a:lnSpc>
              <a:spcBef>
                <a:spcPts val="0"/>
              </a:spcBef>
              <a:spcAft>
                <a:spcPts val="0"/>
              </a:spcAft>
              <a:buClr>
                <a:srgbClr val="141414"/>
              </a:buClr>
              <a:buSzPts val="800"/>
              <a:buFont typeface="Red Hat Text Medium"/>
              <a:buNone/>
              <a:defRPr sz="800">
                <a:solidFill>
                  <a:srgbClr val="141414"/>
                </a:solidFill>
                <a:latin typeface="Red Hat Text Medium"/>
                <a:ea typeface="Red Hat Text Medium"/>
                <a:cs typeface="Red Hat Text Medium"/>
                <a:sym typeface="Red Hat Text Medium"/>
              </a:defRPr>
            </a:lvl8pPr>
            <a:lvl9pPr lvl="8" rtl="0">
              <a:lnSpc>
                <a:spcPct val="100000"/>
              </a:lnSpc>
              <a:spcBef>
                <a:spcPts val="0"/>
              </a:spcBef>
              <a:spcAft>
                <a:spcPts val="0"/>
              </a:spcAft>
              <a:buClr>
                <a:srgbClr val="141414"/>
              </a:buClr>
              <a:buSzPts val="800"/>
              <a:buFont typeface="Red Hat Text Medium"/>
              <a:buNone/>
              <a:defRPr sz="800">
                <a:solidFill>
                  <a:srgbClr val="141414"/>
                </a:solidFill>
                <a:latin typeface="Red Hat Text Medium"/>
                <a:ea typeface="Red Hat Text Medium"/>
                <a:cs typeface="Red Hat Text Medium"/>
                <a:sym typeface="Red Hat Text Medium"/>
              </a:defRPr>
            </a:lvl9pPr>
          </a:lstStyle>
          <a:p/>
        </p:txBody>
      </p:sp>
      <p:cxnSp>
        <p:nvCxnSpPr>
          <p:cNvPr id="912" name="Google Shape;912;p74"/>
          <p:cNvCxnSpPr/>
          <p:nvPr/>
        </p:nvCxnSpPr>
        <p:spPr>
          <a:xfrm rot="10800000">
            <a:off x="335825" y="4801200"/>
            <a:ext cx="0" cy="342300"/>
          </a:xfrm>
          <a:prstGeom prst="straightConnector1">
            <a:avLst/>
          </a:prstGeom>
          <a:noFill/>
          <a:ln cap="flat" cmpd="sng" w="9525">
            <a:solidFill>
              <a:srgbClr val="EE0000"/>
            </a:solidFill>
            <a:prstDash val="solid"/>
            <a:round/>
            <a:headEnd len="med" w="med" type="none"/>
            <a:tailEnd len="med" w="med" type="none"/>
          </a:ln>
        </p:spPr>
      </p:cxnSp>
      <p:sp>
        <p:nvSpPr>
          <p:cNvPr id="913" name="Google Shape;913;p74"/>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solidFill>
                  <a:schemeClr val="dk1"/>
                </a:solidFill>
                <a:latin typeface="Red Hat Text Medium"/>
                <a:ea typeface="Red Hat Text Medium"/>
                <a:cs typeface="Red Hat Text Medium"/>
                <a:sym typeface="Red Hat Text Medium"/>
              </a:defRPr>
            </a:lvl1pPr>
            <a:lvl2pPr lvl="1" rtl="0" algn="ctr">
              <a:buNone/>
              <a:defRPr sz="600">
                <a:solidFill>
                  <a:schemeClr val="dk1"/>
                </a:solidFill>
                <a:latin typeface="Red Hat Text Medium"/>
                <a:ea typeface="Red Hat Text Medium"/>
                <a:cs typeface="Red Hat Text Medium"/>
                <a:sym typeface="Red Hat Text Medium"/>
              </a:defRPr>
            </a:lvl2pPr>
            <a:lvl3pPr lvl="2" rtl="0" algn="ctr">
              <a:buNone/>
              <a:defRPr sz="600">
                <a:solidFill>
                  <a:schemeClr val="dk1"/>
                </a:solidFill>
                <a:latin typeface="Red Hat Text Medium"/>
                <a:ea typeface="Red Hat Text Medium"/>
                <a:cs typeface="Red Hat Text Medium"/>
                <a:sym typeface="Red Hat Text Medium"/>
              </a:defRPr>
            </a:lvl3pPr>
            <a:lvl4pPr lvl="3" rtl="0" algn="ctr">
              <a:buNone/>
              <a:defRPr sz="600">
                <a:solidFill>
                  <a:schemeClr val="dk1"/>
                </a:solidFill>
                <a:latin typeface="Red Hat Text Medium"/>
                <a:ea typeface="Red Hat Text Medium"/>
                <a:cs typeface="Red Hat Text Medium"/>
                <a:sym typeface="Red Hat Text Medium"/>
              </a:defRPr>
            </a:lvl4pPr>
            <a:lvl5pPr lvl="4" rtl="0" algn="ctr">
              <a:buNone/>
              <a:defRPr sz="600">
                <a:solidFill>
                  <a:schemeClr val="dk1"/>
                </a:solidFill>
                <a:latin typeface="Red Hat Text Medium"/>
                <a:ea typeface="Red Hat Text Medium"/>
                <a:cs typeface="Red Hat Text Medium"/>
                <a:sym typeface="Red Hat Text Medium"/>
              </a:defRPr>
            </a:lvl5pPr>
            <a:lvl6pPr lvl="5" rtl="0" algn="ctr">
              <a:buNone/>
              <a:defRPr sz="600">
                <a:solidFill>
                  <a:schemeClr val="dk1"/>
                </a:solidFill>
                <a:latin typeface="Red Hat Text Medium"/>
                <a:ea typeface="Red Hat Text Medium"/>
                <a:cs typeface="Red Hat Text Medium"/>
                <a:sym typeface="Red Hat Text Medium"/>
              </a:defRPr>
            </a:lvl6pPr>
            <a:lvl7pPr lvl="6" rtl="0" algn="ctr">
              <a:buNone/>
              <a:defRPr sz="600">
                <a:solidFill>
                  <a:schemeClr val="dk1"/>
                </a:solidFill>
                <a:latin typeface="Red Hat Text Medium"/>
                <a:ea typeface="Red Hat Text Medium"/>
                <a:cs typeface="Red Hat Text Medium"/>
                <a:sym typeface="Red Hat Text Medium"/>
              </a:defRPr>
            </a:lvl7pPr>
            <a:lvl8pPr lvl="7" rtl="0" algn="ctr">
              <a:buNone/>
              <a:defRPr sz="600">
                <a:solidFill>
                  <a:schemeClr val="dk1"/>
                </a:solidFill>
                <a:latin typeface="Red Hat Text Medium"/>
                <a:ea typeface="Red Hat Text Medium"/>
                <a:cs typeface="Red Hat Text Medium"/>
                <a:sym typeface="Red Hat Text Medium"/>
              </a:defRPr>
            </a:lvl8pPr>
            <a:lvl9pPr lvl="8" rtl="0" algn="ctr">
              <a:buNone/>
              <a:defRPr sz="600">
                <a:solidFill>
                  <a:schemeClr val="dk1"/>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914" name="Google Shape;914;p74"/>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915" name="Google Shape;915;p74"/>
          <p:cNvSpPr txBox="1"/>
          <p:nvPr>
            <p:ph idx="2" type="subTitle"/>
          </p:nvPr>
        </p:nvSpPr>
        <p:spPr>
          <a:xfrm>
            <a:off x="663788" y="4627163"/>
            <a:ext cx="6001800" cy="4200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
        <p:nvSpPr>
          <p:cNvPr id="916" name="Google Shape;916;p74"/>
          <p:cNvSpPr txBox="1"/>
          <p:nvPr>
            <p:ph idx="3" type="body"/>
          </p:nvPr>
        </p:nvSpPr>
        <p:spPr>
          <a:xfrm>
            <a:off x="6502425" y="1387106"/>
            <a:ext cx="1599000" cy="2250000"/>
          </a:xfrm>
          <a:prstGeom prst="rect">
            <a:avLst/>
          </a:prstGeom>
        </p:spPr>
        <p:txBody>
          <a:bodyPr anchorCtr="0" anchor="t" bIns="0" lIns="0" spcFirstLastPara="1" rIns="0" wrap="square" tIns="0">
            <a:noAutofit/>
          </a:bodyPr>
          <a:lstStyle>
            <a:lvl1pPr indent="-317500" lvl="0" marL="457200" rtl="0">
              <a:lnSpc>
                <a:spcPct val="115000"/>
              </a:lnSpc>
              <a:spcBef>
                <a:spcPts val="0"/>
              </a:spcBef>
              <a:spcAft>
                <a:spcPts val="0"/>
              </a:spcAft>
              <a:buSzPts val="1400"/>
              <a:buChar char="▸"/>
              <a:defRPr/>
            </a:lvl1pPr>
            <a:lvl2pPr indent="-317500" lvl="1" marL="914400" rtl="0">
              <a:lnSpc>
                <a:spcPct val="115000"/>
              </a:lnSpc>
              <a:spcBef>
                <a:spcPts val="1500"/>
              </a:spcBef>
              <a:spcAft>
                <a:spcPts val="0"/>
              </a:spcAft>
              <a:buSzPts val="1400"/>
              <a:buChar char="･"/>
              <a:defRPr/>
            </a:lvl2pPr>
            <a:lvl3pPr indent="-317500" lvl="2" marL="1371600" rtl="0">
              <a:lnSpc>
                <a:spcPct val="115000"/>
              </a:lnSpc>
              <a:spcBef>
                <a:spcPts val="1500"/>
              </a:spcBef>
              <a:spcAft>
                <a:spcPts val="0"/>
              </a:spcAft>
              <a:buSzPts val="1400"/>
              <a:buChar char="･"/>
              <a:defRPr/>
            </a:lvl3pPr>
            <a:lvl4pPr indent="-317500" lvl="3" marL="1828800" rtl="0">
              <a:lnSpc>
                <a:spcPct val="115000"/>
              </a:lnSpc>
              <a:spcBef>
                <a:spcPts val="1500"/>
              </a:spcBef>
              <a:spcAft>
                <a:spcPts val="0"/>
              </a:spcAft>
              <a:buSzPts val="1400"/>
              <a:buChar char="･"/>
              <a:defRPr/>
            </a:lvl4pPr>
            <a:lvl5pPr indent="-317500" lvl="4" marL="2286000" rtl="0">
              <a:lnSpc>
                <a:spcPct val="115000"/>
              </a:lnSpc>
              <a:spcBef>
                <a:spcPts val="1500"/>
              </a:spcBef>
              <a:spcAft>
                <a:spcPts val="0"/>
              </a:spcAft>
              <a:buSzPts val="1400"/>
              <a:buChar char="･"/>
              <a:defRPr/>
            </a:lvl5pPr>
            <a:lvl6pPr indent="-317500" lvl="5" marL="2743200" rtl="0">
              <a:lnSpc>
                <a:spcPct val="115000"/>
              </a:lnSpc>
              <a:spcBef>
                <a:spcPts val="1500"/>
              </a:spcBef>
              <a:spcAft>
                <a:spcPts val="0"/>
              </a:spcAft>
              <a:buSzPts val="1400"/>
              <a:buChar char="･"/>
              <a:defRPr/>
            </a:lvl6pPr>
            <a:lvl7pPr indent="-317500" lvl="6" marL="3200400" rtl="0">
              <a:lnSpc>
                <a:spcPct val="115000"/>
              </a:lnSpc>
              <a:spcBef>
                <a:spcPts val="1500"/>
              </a:spcBef>
              <a:spcAft>
                <a:spcPts val="0"/>
              </a:spcAft>
              <a:buSzPts val="1400"/>
              <a:buChar char="･"/>
              <a:defRPr/>
            </a:lvl7pPr>
            <a:lvl8pPr indent="-317500" lvl="7" marL="3657600" rtl="0">
              <a:lnSpc>
                <a:spcPct val="115000"/>
              </a:lnSpc>
              <a:spcBef>
                <a:spcPts val="1500"/>
              </a:spcBef>
              <a:spcAft>
                <a:spcPts val="0"/>
              </a:spcAft>
              <a:buSzPts val="1400"/>
              <a:buChar char="･"/>
              <a:defRPr/>
            </a:lvl8pPr>
            <a:lvl9pPr indent="-317500" lvl="8" marL="4114800" rtl="0">
              <a:lnSpc>
                <a:spcPct val="115000"/>
              </a:lnSpc>
              <a:spcBef>
                <a:spcPts val="1500"/>
              </a:spcBef>
              <a:spcAft>
                <a:spcPts val="1500"/>
              </a:spcAft>
              <a:buSzPts val="1400"/>
              <a:buChar char="･"/>
              <a:defRPr/>
            </a:lvl9pPr>
          </a:lstStyle>
          <a:p/>
        </p:txBody>
      </p:sp>
      <p:sp>
        <p:nvSpPr>
          <p:cNvPr id="917" name="Google Shape;917;p74"/>
          <p:cNvSpPr txBox="1"/>
          <p:nvPr>
            <p:ph idx="4" type="body"/>
          </p:nvPr>
        </p:nvSpPr>
        <p:spPr>
          <a:xfrm>
            <a:off x="4281525" y="1387106"/>
            <a:ext cx="1599000" cy="2250000"/>
          </a:xfrm>
          <a:prstGeom prst="rect">
            <a:avLst/>
          </a:prstGeom>
        </p:spPr>
        <p:txBody>
          <a:bodyPr anchorCtr="0" anchor="t" bIns="0" lIns="0" spcFirstLastPara="1" rIns="0" wrap="square" tIns="0">
            <a:noAutofit/>
          </a:bodyPr>
          <a:lstStyle>
            <a:lvl1pPr indent="-317500" lvl="0" marL="457200" rtl="0">
              <a:lnSpc>
                <a:spcPct val="115000"/>
              </a:lnSpc>
              <a:spcBef>
                <a:spcPts val="0"/>
              </a:spcBef>
              <a:spcAft>
                <a:spcPts val="0"/>
              </a:spcAft>
              <a:buSzPts val="1400"/>
              <a:buChar char="▸"/>
              <a:defRPr/>
            </a:lvl1pPr>
            <a:lvl2pPr indent="-317500" lvl="1" marL="914400" rtl="0">
              <a:lnSpc>
                <a:spcPct val="115000"/>
              </a:lnSpc>
              <a:spcBef>
                <a:spcPts val="1500"/>
              </a:spcBef>
              <a:spcAft>
                <a:spcPts val="0"/>
              </a:spcAft>
              <a:buSzPts val="1400"/>
              <a:buChar char="･"/>
              <a:defRPr/>
            </a:lvl2pPr>
            <a:lvl3pPr indent="-317500" lvl="2" marL="1371600" rtl="0">
              <a:lnSpc>
                <a:spcPct val="115000"/>
              </a:lnSpc>
              <a:spcBef>
                <a:spcPts val="1500"/>
              </a:spcBef>
              <a:spcAft>
                <a:spcPts val="0"/>
              </a:spcAft>
              <a:buSzPts val="1400"/>
              <a:buChar char="･"/>
              <a:defRPr/>
            </a:lvl3pPr>
            <a:lvl4pPr indent="-317500" lvl="3" marL="1828800" rtl="0">
              <a:lnSpc>
                <a:spcPct val="115000"/>
              </a:lnSpc>
              <a:spcBef>
                <a:spcPts val="1500"/>
              </a:spcBef>
              <a:spcAft>
                <a:spcPts val="0"/>
              </a:spcAft>
              <a:buSzPts val="1400"/>
              <a:buChar char="･"/>
              <a:defRPr/>
            </a:lvl4pPr>
            <a:lvl5pPr indent="-317500" lvl="4" marL="2286000" rtl="0">
              <a:lnSpc>
                <a:spcPct val="115000"/>
              </a:lnSpc>
              <a:spcBef>
                <a:spcPts val="1500"/>
              </a:spcBef>
              <a:spcAft>
                <a:spcPts val="0"/>
              </a:spcAft>
              <a:buSzPts val="1400"/>
              <a:buChar char="･"/>
              <a:defRPr/>
            </a:lvl5pPr>
            <a:lvl6pPr indent="-317500" lvl="5" marL="2743200" rtl="0">
              <a:lnSpc>
                <a:spcPct val="115000"/>
              </a:lnSpc>
              <a:spcBef>
                <a:spcPts val="1500"/>
              </a:spcBef>
              <a:spcAft>
                <a:spcPts val="0"/>
              </a:spcAft>
              <a:buSzPts val="1400"/>
              <a:buChar char="･"/>
              <a:defRPr/>
            </a:lvl6pPr>
            <a:lvl7pPr indent="-317500" lvl="6" marL="3200400" rtl="0">
              <a:lnSpc>
                <a:spcPct val="115000"/>
              </a:lnSpc>
              <a:spcBef>
                <a:spcPts val="1500"/>
              </a:spcBef>
              <a:spcAft>
                <a:spcPts val="0"/>
              </a:spcAft>
              <a:buSzPts val="1400"/>
              <a:buChar char="･"/>
              <a:defRPr/>
            </a:lvl7pPr>
            <a:lvl8pPr indent="-317500" lvl="7" marL="3657600" rtl="0">
              <a:lnSpc>
                <a:spcPct val="115000"/>
              </a:lnSpc>
              <a:spcBef>
                <a:spcPts val="1500"/>
              </a:spcBef>
              <a:spcAft>
                <a:spcPts val="0"/>
              </a:spcAft>
              <a:buSzPts val="1400"/>
              <a:buChar char="･"/>
              <a:defRPr/>
            </a:lvl8pPr>
            <a:lvl9pPr indent="-317500" lvl="8" marL="4114800" rtl="0">
              <a:lnSpc>
                <a:spcPct val="115000"/>
              </a:lnSpc>
              <a:spcBef>
                <a:spcPts val="1500"/>
              </a:spcBef>
              <a:spcAft>
                <a:spcPts val="1500"/>
              </a:spcAft>
              <a:buSzPts val="1400"/>
              <a:buChar char="･"/>
              <a:defRPr/>
            </a:lvl9pPr>
          </a:lstStyle>
          <a:p/>
        </p:txBody>
      </p:sp>
      <p:sp>
        <p:nvSpPr>
          <p:cNvPr id="918" name="Google Shape;918;p74"/>
          <p:cNvSpPr txBox="1"/>
          <p:nvPr>
            <p:ph type="title"/>
          </p:nvPr>
        </p:nvSpPr>
        <p:spPr>
          <a:xfrm>
            <a:off x="675206" y="1302325"/>
            <a:ext cx="2914500" cy="2023800"/>
          </a:xfrm>
          <a:prstGeom prst="rect">
            <a:avLst/>
          </a:prstGeom>
        </p:spPr>
        <p:txBody>
          <a:bodyPr anchorCtr="0" anchor="t" bIns="0" lIns="0" spcFirstLastPara="1" rIns="0" wrap="square" tIns="0">
            <a:noAutofit/>
          </a:bodyPr>
          <a:lstStyle>
            <a:lvl1pPr lvl="0" rtl="0">
              <a:spcBef>
                <a:spcPts val="0"/>
              </a:spcBef>
              <a:spcAft>
                <a:spcPts val="0"/>
              </a:spcAft>
              <a:buClr>
                <a:schemeClr val="accent1"/>
              </a:buClr>
              <a:buSzPts val="3600"/>
              <a:buNone/>
              <a:defRPr sz="3600">
                <a:solidFill>
                  <a:schemeClr val="accent1"/>
                </a:solidFill>
              </a:defRPr>
            </a:lvl1pPr>
            <a:lvl2pPr lvl="1" rtl="0">
              <a:spcBef>
                <a:spcPts val="0"/>
              </a:spcBef>
              <a:spcAft>
                <a:spcPts val="0"/>
              </a:spcAft>
              <a:buClr>
                <a:schemeClr val="accent1"/>
              </a:buClr>
              <a:buSzPts val="3600"/>
              <a:buNone/>
              <a:defRPr sz="3600">
                <a:solidFill>
                  <a:schemeClr val="accent1"/>
                </a:solidFill>
              </a:defRPr>
            </a:lvl2pPr>
            <a:lvl3pPr lvl="2" rtl="0">
              <a:spcBef>
                <a:spcPts val="0"/>
              </a:spcBef>
              <a:spcAft>
                <a:spcPts val="0"/>
              </a:spcAft>
              <a:buClr>
                <a:schemeClr val="accent1"/>
              </a:buClr>
              <a:buSzPts val="3600"/>
              <a:buNone/>
              <a:defRPr sz="3600">
                <a:solidFill>
                  <a:schemeClr val="accent1"/>
                </a:solidFill>
              </a:defRPr>
            </a:lvl3pPr>
            <a:lvl4pPr lvl="3" rtl="0">
              <a:spcBef>
                <a:spcPts val="0"/>
              </a:spcBef>
              <a:spcAft>
                <a:spcPts val="0"/>
              </a:spcAft>
              <a:buClr>
                <a:schemeClr val="accent1"/>
              </a:buClr>
              <a:buSzPts val="3600"/>
              <a:buNone/>
              <a:defRPr sz="3600">
                <a:solidFill>
                  <a:schemeClr val="accent1"/>
                </a:solidFill>
              </a:defRPr>
            </a:lvl4pPr>
            <a:lvl5pPr lvl="4" rtl="0">
              <a:spcBef>
                <a:spcPts val="0"/>
              </a:spcBef>
              <a:spcAft>
                <a:spcPts val="0"/>
              </a:spcAft>
              <a:buClr>
                <a:schemeClr val="accent1"/>
              </a:buClr>
              <a:buSzPts val="3600"/>
              <a:buNone/>
              <a:defRPr sz="3600">
                <a:solidFill>
                  <a:schemeClr val="accent1"/>
                </a:solidFill>
              </a:defRPr>
            </a:lvl5pPr>
            <a:lvl6pPr lvl="5" rtl="0">
              <a:spcBef>
                <a:spcPts val="0"/>
              </a:spcBef>
              <a:spcAft>
                <a:spcPts val="0"/>
              </a:spcAft>
              <a:buClr>
                <a:schemeClr val="accent1"/>
              </a:buClr>
              <a:buSzPts val="3600"/>
              <a:buNone/>
              <a:defRPr sz="3600">
                <a:solidFill>
                  <a:schemeClr val="accent1"/>
                </a:solidFill>
              </a:defRPr>
            </a:lvl6pPr>
            <a:lvl7pPr lvl="6" rtl="0">
              <a:spcBef>
                <a:spcPts val="0"/>
              </a:spcBef>
              <a:spcAft>
                <a:spcPts val="0"/>
              </a:spcAft>
              <a:buClr>
                <a:schemeClr val="accent1"/>
              </a:buClr>
              <a:buSzPts val="3600"/>
              <a:buNone/>
              <a:defRPr sz="3600">
                <a:solidFill>
                  <a:schemeClr val="accent1"/>
                </a:solidFill>
              </a:defRPr>
            </a:lvl7pPr>
            <a:lvl8pPr lvl="7" rtl="0">
              <a:spcBef>
                <a:spcPts val="0"/>
              </a:spcBef>
              <a:spcAft>
                <a:spcPts val="0"/>
              </a:spcAft>
              <a:buClr>
                <a:schemeClr val="accent1"/>
              </a:buClr>
              <a:buSzPts val="3600"/>
              <a:buNone/>
              <a:defRPr sz="3600">
                <a:solidFill>
                  <a:schemeClr val="accent1"/>
                </a:solidFill>
              </a:defRPr>
            </a:lvl8pPr>
            <a:lvl9pPr lvl="8" rtl="0">
              <a:spcBef>
                <a:spcPts val="0"/>
              </a:spcBef>
              <a:spcAft>
                <a:spcPts val="0"/>
              </a:spcAft>
              <a:buClr>
                <a:schemeClr val="accent1"/>
              </a:buClr>
              <a:buSzPts val="3600"/>
              <a:buNone/>
              <a:defRPr sz="3600">
                <a:solidFill>
                  <a:schemeClr val="accent1"/>
                </a:solidFill>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overview">
  <p:cSld name="CUSTOM_4_1_1_1">
    <p:bg>
      <p:bgPr>
        <a:solidFill>
          <a:schemeClr val="lt1"/>
        </a:solidFill>
      </p:bgPr>
    </p:bg>
    <p:spTree>
      <p:nvGrpSpPr>
        <p:cNvPr id="919" name="Shape 919"/>
        <p:cNvGrpSpPr/>
        <p:nvPr/>
      </p:nvGrpSpPr>
      <p:grpSpPr>
        <a:xfrm>
          <a:off x="0" y="0"/>
          <a:ext cx="0" cy="0"/>
          <a:chOff x="0" y="0"/>
          <a:chExt cx="0" cy="0"/>
        </a:xfrm>
      </p:grpSpPr>
      <p:cxnSp>
        <p:nvCxnSpPr>
          <p:cNvPr id="920" name="Google Shape;920;p75"/>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921" name="Google Shape;921;p75"/>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rgbClr val="141414"/>
              </a:buClr>
              <a:buSzPts val="800"/>
              <a:buFont typeface="Red Hat Text Medium"/>
              <a:buNone/>
              <a:defRPr sz="800">
                <a:solidFill>
                  <a:srgbClr val="141414"/>
                </a:solidFill>
                <a:latin typeface="Red Hat Text Medium"/>
                <a:ea typeface="Red Hat Text Medium"/>
                <a:cs typeface="Red Hat Text Medium"/>
                <a:sym typeface="Red Hat Text Medium"/>
              </a:defRPr>
            </a:lvl2pPr>
            <a:lvl3pPr lvl="2" rtl="0">
              <a:lnSpc>
                <a:spcPct val="100000"/>
              </a:lnSpc>
              <a:spcBef>
                <a:spcPts val="0"/>
              </a:spcBef>
              <a:spcAft>
                <a:spcPts val="0"/>
              </a:spcAft>
              <a:buClr>
                <a:srgbClr val="141414"/>
              </a:buClr>
              <a:buSzPts val="800"/>
              <a:buFont typeface="Red Hat Text Medium"/>
              <a:buNone/>
              <a:defRPr sz="800">
                <a:solidFill>
                  <a:srgbClr val="141414"/>
                </a:solidFill>
                <a:latin typeface="Red Hat Text Medium"/>
                <a:ea typeface="Red Hat Text Medium"/>
                <a:cs typeface="Red Hat Text Medium"/>
                <a:sym typeface="Red Hat Text Medium"/>
              </a:defRPr>
            </a:lvl3pPr>
            <a:lvl4pPr lvl="3" rtl="0">
              <a:lnSpc>
                <a:spcPct val="100000"/>
              </a:lnSpc>
              <a:spcBef>
                <a:spcPts val="0"/>
              </a:spcBef>
              <a:spcAft>
                <a:spcPts val="0"/>
              </a:spcAft>
              <a:buClr>
                <a:srgbClr val="141414"/>
              </a:buClr>
              <a:buSzPts val="800"/>
              <a:buFont typeface="Red Hat Text Medium"/>
              <a:buNone/>
              <a:defRPr sz="800">
                <a:solidFill>
                  <a:srgbClr val="141414"/>
                </a:solidFill>
                <a:latin typeface="Red Hat Text Medium"/>
                <a:ea typeface="Red Hat Text Medium"/>
                <a:cs typeface="Red Hat Text Medium"/>
                <a:sym typeface="Red Hat Text Medium"/>
              </a:defRPr>
            </a:lvl4pPr>
            <a:lvl5pPr lvl="4" rtl="0">
              <a:lnSpc>
                <a:spcPct val="100000"/>
              </a:lnSpc>
              <a:spcBef>
                <a:spcPts val="0"/>
              </a:spcBef>
              <a:spcAft>
                <a:spcPts val="0"/>
              </a:spcAft>
              <a:buClr>
                <a:srgbClr val="141414"/>
              </a:buClr>
              <a:buSzPts val="800"/>
              <a:buFont typeface="Red Hat Text Medium"/>
              <a:buNone/>
              <a:defRPr sz="800">
                <a:solidFill>
                  <a:srgbClr val="141414"/>
                </a:solidFill>
                <a:latin typeface="Red Hat Text Medium"/>
                <a:ea typeface="Red Hat Text Medium"/>
                <a:cs typeface="Red Hat Text Medium"/>
                <a:sym typeface="Red Hat Text Medium"/>
              </a:defRPr>
            </a:lvl5pPr>
            <a:lvl6pPr lvl="5" rtl="0">
              <a:lnSpc>
                <a:spcPct val="100000"/>
              </a:lnSpc>
              <a:spcBef>
                <a:spcPts val="0"/>
              </a:spcBef>
              <a:spcAft>
                <a:spcPts val="0"/>
              </a:spcAft>
              <a:buClr>
                <a:srgbClr val="141414"/>
              </a:buClr>
              <a:buSzPts val="800"/>
              <a:buFont typeface="Red Hat Text Medium"/>
              <a:buNone/>
              <a:defRPr sz="800">
                <a:solidFill>
                  <a:srgbClr val="141414"/>
                </a:solidFill>
                <a:latin typeface="Red Hat Text Medium"/>
                <a:ea typeface="Red Hat Text Medium"/>
                <a:cs typeface="Red Hat Text Medium"/>
                <a:sym typeface="Red Hat Text Medium"/>
              </a:defRPr>
            </a:lvl6pPr>
            <a:lvl7pPr lvl="6" rtl="0">
              <a:lnSpc>
                <a:spcPct val="100000"/>
              </a:lnSpc>
              <a:spcBef>
                <a:spcPts val="0"/>
              </a:spcBef>
              <a:spcAft>
                <a:spcPts val="0"/>
              </a:spcAft>
              <a:buClr>
                <a:srgbClr val="141414"/>
              </a:buClr>
              <a:buSzPts val="800"/>
              <a:buFont typeface="Red Hat Text Medium"/>
              <a:buNone/>
              <a:defRPr sz="800">
                <a:solidFill>
                  <a:srgbClr val="141414"/>
                </a:solidFill>
                <a:latin typeface="Red Hat Text Medium"/>
                <a:ea typeface="Red Hat Text Medium"/>
                <a:cs typeface="Red Hat Text Medium"/>
                <a:sym typeface="Red Hat Text Medium"/>
              </a:defRPr>
            </a:lvl7pPr>
            <a:lvl8pPr lvl="7" rtl="0">
              <a:lnSpc>
                <a:spcPct val="100000"/>
              </a:lnSpc>
              <a:spcBef>
                <a:spcPts val="0"/>
              </a:spcBef>
              <a:spcAft>
                <a:spcPts val="0"/>
              </a:spcAft>
              <a:buClr>
                <a:srgbClr val="141414"/>
              </a:buClr>
              <a:buSzPts val="800"/>
              <a:buFont typeface="Red Hat Text Medium"/>
              <a:buNone/>
              <a:defRPr sz="800">
                <a:solidFill>
                  <a:srgbClr val="141414"/>
                </a:solidFill>
                <a:latin typeface="Red Hat Text Medium"/>
                <a:ea typeface="Red Hat Text Medium"/>
                <a:cs typeface="Red Hat Text Medium"/>
                <a:sym typeface="Red Hat Text Medium"/>
              </a:defRPr>
            </a:lvl8pPr>
            <a:lvl9pPr lvl="8" rtl="0">
              <a:lnSpc>
                <a:spcPct val="100000"/>
              </a:lnSpc>
              <a:spcBef>
                <a:spcPts val="0"/>
              </a:spcBef>
              <a:spcAft>
                <a:spcPts val="0"/>
              </a:spcAft>
              <a:buClr>
                <a:srgbClr val="141414"/>
              </a:buClr>
              <a:buSzPts val="800"/>
              <a:buFont typeface="Red Hat Text Medium"/>
              <a:buNone/>
              <a:defRPr sz="800">
                <a:solidFill>
                  <a:srgbClr val="141414"/>
                </a:solidFill>
                <a:latin typeface="Red Hat Text Medium"/>
                <a:ea typeface="Red Hat Text Medium"/>
                <a:cs typeface="Red Hat Text Medium"/>
                <a:sym typeface="Red Hat Text Medium"/>
              </a:defRPr>
            </a:lvl9pPr>
          </a:lstStyle>
          <a:p/>
        </p:txBody>
      </p:sp>
      <p:cxnSp>
        <p:nvCxnSpPr>
          <p:cNvPr id="922" name="Google Shape;922;p75"/>
          <p:cNvCxnSpPr/>
          <p:nvPr/>
        </p:nvCxnSpPr>
        <p:spPr>
          <a:xfrm rot="10800000">
            <a:off x="335825" y="4801200"/>
            <a:ext cx="0" cy="342300"/>
          </a:xfrm>
          <a:prstGeom prst="straightConnector1">
            <a:avLst/>
          </a:prstGeom>
          <a:noFill/>
          <a:ln cap="flat" cmpd="sng" w="9525">
            <a:solidFill>
              <a:srgbClr val="EE0000"/>
            </a:solidFill>
            <a:prstDash val="solid"/>
            <a:round/>
            <a:headEnd len="med" w="med" type="none"/>
            <a:tailEnd len="med" w="med" type="none"/>
          </a:ln>
        </p:spPr>
      </p:cxnSp>
      <p:sp>
        <p:nvSpPr>
          <p:cNvPr id="923" name="Google Shape;923;p75"/>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solidFill>
                  <a:schemeClr val="dk1"/>
                </a:solidFill>
                <a:latin typeface="Red Hat Text Medium"/>
                <a:ea typeface="Red Hat Text Medium"/>
                <a:cs typeface="Red Hat Text Medium"/>
                <a:sym typeface="Red Hat Text Medium"/>
              </a:defRPr>
            </a:lvl1pPr>
            <a:lvl2pPr lvl="1" rtl="0" algn="ctr">
              <a:buNone/>
              <a:defRPr sz="600">
                <a:solidFill>
                  <a:schemeClr val="dk1"/>
                </a:solidFill>
                <a:latin typeface="Red Hat Text Medium"/>
                <a:ea typeface="Red Hat Text Medium"/>
                <a:cs typeface="Red Hat Text Medium"/>
                <a:sym typeface="Red Hat Text Medium"/>
              </a:defRPr>
            </a:lvl2pPr>
            <a:lvl3pPr lvl="2" rtl="0" algn="ctr">
              <a:buNone/>
              <a:defRPr sz="600">
                <a:solidFill>
                  <a:schemeClr val="dk1"/>
                </a:solidFill>
                <a:latin typeface="Red Hat Text Medium"/>
                <a:ea typeface="Red Hat Text Medium"/>
                <a:cs typeface="Red Hat Text Medium"/>
                <a:sym typeface="Red Hat Text Medium"/>
              </a:defRPr>
            </a:lvl3pPr>
            <a:lvl4pPr lvl="3" rtl="0" algn="ctr">
              <a:buNone/>
              <a:defRPr sz="600">
                <a:solidFill>
                  <a:schemeClr val="dk1"/>
                </a:solidFill>
                <a:latin typeface="Red Hat Text Medium"/>
                <a:ea typeface="Red Hat Text Medium"/>
                <a:cs typeface="Red Hat Text Medium"/>
                <a:sym typeface="Red Hat Text Medium"/>
              </a:defRPr>
            </a:lvl4pPr>
            <a:lvl5pPr lvl="4" rtl="0" algn="ctr">
              <a:buNone/>
              <a:defRPr sz="600">
                <a:solidFill>
                  <a:schemeClr val="dk1"/>
                </a:solidFill>
                <a:latin typeface="Red Hat Text Medium"/>
                <a:ea typeface="Red Hat Text Medium"/>
                <a:cs typeface="Red Hat Text Medium"/>
                <a:sym typeface="Red Hat Text Medium"/>
              </a:defRPr>
            </a:lvl5pPr>
            <a:lvl6pPr lvl="5" rtl="0" algn="ctr">
              <a:buNone/>
              <a:defRPr sz="600">
                <a:solidFill>
                  <a:schemeClr val="dk1"/>
                </a:solidFill>
                <a:latin typeface="Red Hat Text Medium"/>
                <a:ea typeface="Red Hat Text Medium"/>
                <a:cs typeface="Red Hat Text Medium"/>
                <a:sym typeface="Red Hat Text Medium"/>
              </a:defRPr>
            </a:lvl6pPr>
            <a:lvl7pPr lvl="6" rtl="0" algn="ctr">
              <a:buNone/>
              <a:defRPr sz="600">
                <a:solidFill>
                  <a:schemeClr val="dk1"/>
                </a:solidFill>
                <a:latin typeface="Red Hat Text Medium"/>
                <a:ea typeface="Red Hat Text Medium"/>
                <a:cs typeface="Red Hat Text Medium"/>
                <a:sym typeface="Red Hat Text Medium"/>
              </a:defRPr>
            </a:lvl7pPr>
            <a:lvl8pPr lvl="7" rtl="0" algn="ctr">
              <a:buNone/>
              <a:defRPr sz="600">
                <a:solidFill>
                  <a:schemeClr val="dk1"/>
                </a:solidFill>
                <a:latin typeface="Red Hat Text Medium"/>
                <a:ea typeface="Red Hat Text Medium"/>
                <a:cs typeface="Red Hat Text Medium"/>
                <a:sym typeface="Red Hat Text Medium"/>
              </a:defRPr>
            </a:lvl8pPr>
            <a:lvl9pPr lvl="8" rtl="0" algn="ctr">
              <a:buNone/>
              <a:defRPr sz="600">
                <a:solidFill>
                  <a:schemeClr val="dk1"/>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924" name="Google Shape;924;p75"/>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925" name="Google Shape;925;p75"/>
          <p:cNvSpPr txBox="1"/>
          <p:nvPr>
            <p:ph idx="2" type="subTitle"/>
          </p:nvPr>
        </p:nvSpPr>
        <p:spPr>
          <a:xfrm>
            <a:off x="663788" y="4627163"/>
            <a:ext cx="6001800" cy="4200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
        <p:nvSpPr>
          <p:cNvPr id="926" name="Google Shape;926;p75"/>
          <p:cNvSpPr txBox="1"/>
          <p:nvPr>
            <p:ph idx="3" type="body"/>
          </p:nvPr>
        </p:nvSpPr>
        <p:spPr>
          <a:xfrm>
            <a:off x="675206" y="2331975"/>
            <a:ext cx="3783000" cy="2250000"/>
          </a:xfrm>
          <a:prstGeom prst="rect">
            <a:avLst/>
          </a:prstGeom>
        </p:spPr>
        <p:txBody>
          <a:bodyPr anchorCtr="0" anchor="t" bIns="68575" lIns="685800" spcFirstLastPara="1" rIns="68575" wrap="square" tIns="68575">
            <a:noAutofit/>
          </a:bodyPr>
          <a:lstStyle>
            <a:lvl1pPr indent="-317500" lvl="0" marL="457200" rtl="0">
              <a:lnSpc>
                <a:spcPct val="115000"/>
              </a:lnSpc>
              <a:spcBef>
                <a:spcPts val="0"/>
              </a:spcBef>
              <a:spcAft>
                <a:spcPts val="0"/>
              </a:spcAft>
              <a:buSzPts val="1400"/>
              <a:buChar char="▸"/>
              <a:defRPr/>
            </a:lvl1pPr>
            <a:lvl2pPr indent="-317500" lvl="1" marL="914400" rtl="0">
              <a:lnSpc>
                <a:spcPct val="115000"/>
              </a:lnSpc>
              <a:spcBef>
                <a:spcPts val="1500"/>
              </a:spcBef>
              <a:spcAft>
                <a:spcPts val="0"/>
              </a:spcAft>
              <a:buSzPts val="1400"/>
              <a:buChar char="･"/>
              <a:defRPr/>
            </a:lvl2pPr>
            <a:lvl3pPr indent="-317500" lvl="2" marL="1371600" rtl="0">
              <a:lnSpc>
                <a:spcPct val="115000"/>
              </a:lnSpc>
              <a:spcBef>
                <a:spcPts val="1500"/>
              </a:spcBef>
              <a:spcAft>
                <a:spcPts val="0"/>
              </a:spcAft>
              <a:buSzPts val="1400"/>
              <a:buChar char="･"/>
              <a:defRPr/>
            </a:lvl3pPr>
            <a:lvl4pPr indent="-317500" lvl="3" marL="1828800" rtl="0">
              <a:lnSpc>
                <a:spcPct val="115000"/>
              </a:lnSpc>
              <a:spcBef>
                <a:spcPts val="1500"/>
              </a:spcBef>
              <a:spcAft>
                <a:spcPts val="0"/>
              </a:spcAft>
              <a:buSzPts val="1400"/>
              <a:buChar char="･"/>
              <a:defRPr/>
            </a:lvl4pPr>
            <a:lvl5pPr indent="-317500" lvl="4" marL="2286000" rtl="0">
              <a:lnSpc>
                <a:spcPct val="115000"/>
              </a:lnSpc>
              <a:spcBef>
                <a:spcPts val="1500"/>
              </a:spcBef>
              <a:spcAft>
                <a:spcPts val="0"/>
              </a:spcAft>
              <a:buSzPts val="1400"/>
              <a:buChar char="･"/>
              <a:defRPr/>
            </a:lvl5pPr>
            <a:lvl6pPr indent="-317500" lvl="5" marL="2743200" rtl="0">
              <a:lnSpc>
                <a:spcPct val="115000"/>
              </a:lnSpc>
              <a:spcBef>
                <a:spcPts val="1500"/>
              </a:spcBef>
              <a:spcAft>
                <a:spcPts val="0"/>
              </a:spcAft>
              <a:buSzPts val="1400"/>
              <a:buChar char="･"/>
              <a:defRPr/>
            </a:lvl6pPr>
            <a:lvl7pPr indent="-317500" lvl="6" marL="3200400" rtl="0">
              <a:lnSpc>
                <a:spcPct val="115000"/>
              </a:lnSpc>
              <a:spcBef>
                <a:spcPts val="1500"/>
              </a:spcBef>
              <a:spcAft>
                <a:spcPts val="0"/>
              </a:spcAft>
              <a:buSzPts val="1400"/>
              <a:buChar char="･"/>
              <a:defRPr/>
            </a:lvl7pPr>
            <a:lvl8pPr indent="-317500" lvl="7" marL="3657600" rtl="0">
              <a:lnSpc>
                <a:spcPct val="115000"/>
              </a:lnSpc>
              <a:spcBef>
                <a:spcPts val="1500"/>
              </a:spcBef>
              <a:spcAft>
                <a:spcPts val="0"/>
              </a:spcAft>
              <a:buSzPts val="1400"/>
              <a:buChar char="･"/>
              <a:defRPr/>
            </a:lvl8pPr>
            <a:lvl9pPr indent="-317500" lvl="8" marL="4114800" rtl="0">
              <a:lnSpc>
                <a:spcPct val="115000"/>
              </a:lnSpc>
              <a:spcBef>
                <a:spcPts val="1500"/>
              </a:spcBef>
              <a:spcAft>
                <a:spcPts val="1500"/>
              </a:spcAft>
              <a:buSzPts val="1400"/>
              <a:buChar char="･"/>
              <a:defRPr/>
            </a:lvl9pPr>
          </a:lstStyle>
          <a:p/>
        </p:txBody>
      </p:sp>
      <p:sp>
        <p:nvSpPr>
          <p:cNvPr id="927" name="Google Shape;927;p75"/>
          <p:cNvSpPr txBox="1"/>
          <p:nvPr>
            <p:ph type="title"/>
          </p:nvPr>
        </p:nvSpPr>
        <p:spPr>
          <a:xfrm>
            <a:off x="675206" y="893241"/>
            <a:ext cx="2914500" cy="1095900"/>
          </a:xfrm>
          <a:prstGeom prst="rect">
            <a:avLst/>
          </a:prstGeom>
        </p:spPr>
        <p:txBody>
          <a:bodyPr anchorCtr="0" anchor="b" bIns="0" lIns="0" spcFirstLastPara="1" rIns="0" wrap="square" tIns="0">
            <a:noAutofit/>
          </a:bodyPr>
          <a:lstStyle>
            <a:lvl1pPr lvl="0" rtl="0">
              <a:spcBef>
                <a:spcPts val="0"/>
              </a:spcBef>
              <a:spcAft>
                <a:spcPts val="0"/>
              </a:spcAft>
              <a:buClr>
                <a:schemeClr val="accent1"/>
              </a:buClr>
              <a:buSzPts val="3600"/>
              <a:buNone/>
              <a:defRPr sz="3600">
                <a:solidFill>
                  <a:schemeClr val="accent1"/>
                </a:solidFill>
              </a:defRPr>
            </a:lvl1pPr>
            <a:lvl2pPr lvl="1" rtl="0">
              <a:spcBef>
                <a:spcPts val="0"/>
              </a:spcBef>
              <a:spcAft>
                <a:spcPts val="0"/>
              </a:spcAft>
              <a:buClr>
                <a:schemeClr val="accent1"/>
              </a:buClr>
              <a:buSzPts val="3600"/>
              <a:buNone/>
              <a:defRPr sz="3600">
                <a:solidFill>
                  <a:schemeClr val="accent1"/>
                </a:solidFill>
              </a:defRPr>
            </a:lvl2pPr>
            <a:lvl3pPr lvl="2" rtl="0">
              <a:spcBef>
                <a:spcPts val="0"/>
              </a:spcBef>
              <a:spcAft>
                <a:spcPts val="0"/>
              </a:spcAft>
              <a:buClr>
                <a:schemeClr val="accent1"/>
              </a:buClr>
              <a:buSzPts val="3600"/>
              <a:buNone/>
              <a:defRPr sz="3600">
                <a:solidFill>
                  <a:schemeClr val="accent1"/>
                </a:solidFill>
              </a:defRPr>
            </a:lvl3pPr>
            <a:lvl4pPr lvl="3" rtl="0">
              <a:spcBef>
                <a:spcPts val="0"/>
              </a:spcBef>
              <a:spcAft>
                <a:spcPts val="0"/>
              </a:spcAft>
              <a:buClr>
                <a:schemeClr val="accent1"/>
              </a:buClr>
              <a:buSzPts val="3600"/>
              <a:buNone/>
              <a:defRPr sz="3600">
                <a:solidFill>
                  <a:schemeClr val="accent1"/>
                </a:solidFill>
              </a:defRPr>
            </a:lvl4pPr>
            <a:lvl5pPr lvl="4" rtl="0">
              <a:spcBef>
                <a:spcPts val="0"/>
              </a:spcBef>
              <a:spcAft>
                <a:spcPts val="0"/>
              </a:spcAft>
              <a:buClr>
                <a:schemeClr val="accent1"/>
              </a:buClr>
              <a:buSzPts val="3600"/>
              <a:buNone/>
              <a:defRPr sz="3600">
                <a:solidFill>
                  <a:schemeClr val="accent1"/>
                </a:solidFill>
              </a:defRPr>
            </a:lvl5pPr>
            <a:lvl6pPr lvl="5" rtl="0">
              <a:spcBef>
                <a:spcPts val="0"/>
              </a:spcBef>
              <a:spcAft>
                <a:spcPts val="0"/>
              </a:spcAft>
              <a:buClr>
                <a:schemeClr val="accent1"/>
              </a:buClr>
              <a:buSzPts val="3600"/>
              <a:buNone/>
              <a:defRPr sz="3600">
                <a:solidFill>
                  <a:schemeClr val="accent1"/>
                </a:solidFill>
              </a:defRPr>
            </a:lvl6pPr>
            <a:lvl7pPr lvl="6" rtl="0">
              <a:spcBef>
                <a:spcPts val="0"/>
              </a:spcBef>
              <a:spcAft>
                <a:spcPts val="0"/>
              </a:spcAft>
              <a:buClr>
                <a:schemeClr val="accent1"/>
              </a:buClr>
              <a:buSzPts val="3600"/>
              <a:buNone/>
              <a:defRPr sz="3600">
                <a:solidFill>
                  <a:schemeClr val="accent1"/>
                </a:solidFill>
              </a:defRPr>
            </a:lvl7pPr>
            <a:lvl8pPr lvl="7" rtl="0">
              <a:spcBef>
                <a:spcPts val="0"/>
              </a:spcBef>
              <a:spcAft>
                <a:spcPts val="0"/>
              </a:spcAft>
              <a:buClr>
                <a:schemeClr val="accent1"/>
              </a:buClr>
              <a:buSzPts val="3600"/>
              <a:buNone/>
              <a:defRPr sz="3600">
                <a:solidFill>
                  <a:schemeClr val="accent1"/>
                </a:solidFill>
              </a:defRPr>
            </a:lvl8pPr>
            <a:lvl9pPr lvl="8" rtl="0">
              <a:spcBef>
                <a:spcPts val="0"/>
              </a:spcBef>
              <a:spcAft>
                <a:spcPts val="0"/>
              </a:spcAft>
              <a:buClr>
                <a:schemeClr val="accent1"/>
              </a:buClr>
              <a:buSzPts val="3600"/>
              <a:buNone/>
              <a:defRPr sz="3600">
                <a:solidFill>
                  <a:schemeClr val="accent1"/>
                </a:solidFill>
              </a:defRPr>
            </a:lvl9pPr>
          </a:lstStyle>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1 title" type="title">
  <p:cSld name="TITLE">
    <p:bg>
      <p:bgPr>
        <a:blipFill>
          <a:blip r:embed="rId2">
            <a:alphaModFix/>
          </a:blip>
          <a:stretch>
            <a:fillRect/>
          </a:stretch>
        </a:blipFill>
      </p:bgPr>
    </p:bg>
    <p:spTree>
      <p:nvGrpSpPr>
        <p:cNvPr id="931" name="Shape 931"/>
        <p:cNvGrpSpPr/>
        <p:nvPr/>
      </p:nvGrpSpPr>
      <p:grpSpPr>
        <a:xfrm>
          <a:off x="0" y="0"/>
          <a:ext cx="0" cy="0"/>
          <a:chOff x="0" y="0"/>
          <a:chExt cx="0" cy="0"/>
        </a:xfrm>
      </p:grpSpPr>
      <p:sp>
        <p:nvSpPr>
          <p:cNvPr id="932" name="Google Shape;932;p77"/>
          <p:cNvSpPr/>
          <p:nvPr/>
        </p:nvSpPr>
        <p:spPr>
          <a:xfrm>
            <a:off x="7212881" y="4409156"/>
            <a:ext cx="1931100" cy="7344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933" name="Google Shape;933;p77"/>
          <p:cNvSpPr txBox="1"/>
          <p:nvPr>
            <p:ph idx="1" type="subTitle"/>
          </p:nvPr>
        </p:nvSpPr>
        <p:spPr>
          <a:xfrm>
            <a:off x="1562794" y="2641369"/>
            <a:ext cx="5649900" cy="6858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Clr>
                <a:schemeClr val="lt1"/>
              </a:buClr>
              <a:buSzPts val="1800"/>
              <a:buNone/>
              <a:defRPr sz="1800">
                <a:solidFill>
                  <a:schemeClr val="lt1"/>
                </a:solidFill>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p:txBody>
      </p:sp>
      <p:sp>
        <p:nvSpPr>
          <p:cNvPr id="934" name="Google Shape;934;p77"/>
          <p:cNvSpPr txBox="1"/>
          <p:nvPr>
            <p:ph type="title"/>
          </p:nvPr>
        </p:nvSpPr>
        <p:spPr>
          <a:xfrm>
            <a:off x="1562906" y="1307719"/>
            <a:ext cx="5649900" cy="1200300"/>
          </a:xfrm>
          <a:prstGeom prst="rect">
            <a:avLst/>
          </a:prstGeom>
        </p:spPr>
        <p:txBody>
          <a:bodyPr anchorCtr="0" anchor="b" bIns="0" lIns="0" spcFirstLastPara="1" rIns="0" wrap="square" tIns="0">
            <a:noAutofit/>
          </a:bodyPr>
          <a:lstStyle>
            <a:lvl1pPr lvl="0" rtl="0">
              <a:lnSpc>
                <a:spcPct val="105000"/>
              </a:lnSpc>
              <a:spcBef>
                <a:spcPts val="0"/>
              </a:spcBef>
              <a:spcAft>
                <a:spcPts val="0"/>
              </a:spcAft>
              <a:buNone/>
              <a:defRPr sz="3500">
                <a:solidFill>
                  <a:schemeClr val="lt1"/>
                </a:solidFill>
              </a:defRPr>
            </a:lvl1pPr>
            <a:lvl2pPr lvl="1" rtl="0">
              <a:lnSpc>
                <a:spcPct val="105000"/>
              </a:lnSpc>
              <a:spcBef>
                <a:spcPts val="0"/>
              </a:spcBef>
              <a:spcAft>
                <a:spcPts val="0"/>
              </a:spcAft>
              <a:buNone/>
              <a:defRPr sz="3500">
                <a:solidFill>
                  <a:schemeClr val="lt1"/>
                </a:solidFill>
              </a:defRPr>
            </a:lvl2pPr>
            <a:lvl3pPr lvl="2" rtl="0">
              <a:lnSpc>
                <a:spcPct val="105000"/>
              </a:lnSpc>
              <a:spcBef>
                <a:spcPts val="0"/>
              </a:spcBef>
              <a:spcAft>
                <a:spcPts val="0"/>
              </a:spcAft>
              <a:buNone/>
              <a:defRPr sz="3500">
                <a:solidFill>
                  <a:schemeClr val="lt1"/>
                </a:solidFill>
              </a:defRPr>
            </a:lvl3pPr>
            <a:lvl4pPr lvl="3" rtl="0">
              <a:lnSpc>
                <a:spcPct val="105000"/>
              </a:lnSpc>
              <a:spcBef>
                <a:spcPts val="0"/>
              </a:spcBef>
              <a:spcAft>
                <a:spcPts val="0"/>
              </a:spcAft>
              <a:buNone/>
              <a:defRPr sz="3500">
                <a:solidFill>
                  <a:schemeClr val="lt1"/>
                </a:solidFill>
              </a:defRPr>
            </a:lvl4pPr>
            <a:lvl5pPr lvl="4" rtl="0">
              <a:lnSpc>
                <a:spcPct val="105000"/>
              </a:lnSpc>
              <a:spcBef>
                <a:spcPts val="0"/>
              </a:spcBef>
              <a:spcAft>
                <a:spcPts val="0"/>
              </a:spcAft>
              <a:buNone/>
              <a:defRPr sz="3500">
                <a:solidFill>
                  <a:schemeClr val="lt1"/>
                </a:solidFill>
              </a:defRPr>
            </a:lvl5pPr>
            <a:lvl6pPr lvl="5" rtl="0">
              <a:lnSpc>
                <a:spcPct val="105000"/>
              </a:lnSpc>
              <a:spcBef>
                <a:spcPts val="0"/>
              </a:spcBef>
              <a:spcAft>
                <a:spcPts val="0"/>
              </a:spcAft>
              <a:buNone/>
              <a:defRPr sz="3500">
                <a:solidFill>
                  <a:schemeClr val="lt1"/>
                </a:solidFill>
              </a:defRPr>
            </a:lvl6pPr>
            <a:lvl7pPr lvl="6" rtl="0">
              <a:lnSpc>
                <a:spcPct val="105000"/>
              </a:lnSpc>
              <a:spcBef>
                <a:spcPts val="0"/>
              </a:spcBef>
              <a:spcAft>
                <a:spcPts val="0"/>
              </a:spcAft>
              <a:buNone/>
              <a:defRPr sz="3500">
                <a:solidFill>
                  <a:schemeClr val="lt1"/>
                </a:solidFill>
              </a:defRPr>
            </a:lvl7pPr>
            <a:lvl8pPr lvl="7" rtl="0">
              <a:lnSpc>
                <a:spcPct val="105000"/>
              </a:lnSpc>
              <a:spcBef>
                <a:spcPts val="0"/>
              </a:spcBef>
              <a:spcAft>
                <a:spcPts val="0"/>
              </a:spcAft>
              <a:buNone/>
              <a:defRPr sz="3500">
                <a:solidFill>
                  <a:schemeClr val="lt1"/>
                </a:solidFill>
              </a:defRPr>
            </a:lvl8pPr>
            <a:lvl9pPr lvl="8" rtl="0">
              <a:lnSpc>
                <a:spcPct val="105000"/>
              </a:lnSpc>
              <a:spcBef>
                <a:spcPts val="0"/>
              </a:spcBef>
              <a:spcAft>
                <a:spcPts val="0"/>
              </a:spcAft>
              <a:buNone/>
              <a:defRPr sz="3500">
                <a:solidFill>
                  <a:schemeClr val="lt1"/>
                </a:solidFill>
              </a:defRPr>
            </a:lvl9pPr>
          </a:lstStyle>
          <a:p/>
        </p:txBody>
      </p:sp>
      <p:sp>
        <p:nvSpPr>
          <p:cNvPr id="935" name="Google Shape;935;p77"/>
          <p:cNvSpPr txBox="1"/>
          <p:nvPr>
            <p:ph idx="2" type="subTitle"/>
          </p:nvPr>
        </p:nvSpPr>
        <p:spPr>
          <a:xfrm>
            <a:off x="1562794" y="3511275"/>
            <a:ext cx="1530300" cy="4542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lt1"/>
              </a:buClr>
              <a:buSzPts val="900"/>
              <a:buNone/>
              <a:defRPr sz="900">
                <a:solidFill>
                  <a:schemeClr val="lt1"/>
                </a:solidFill>
              </a:defRPr>
            </a:lvl1pPr>
            <a:lvl2pPr lvl="1" rtl="0">
              <a:lnSpc>
                <a:spcPct val="135000"/>
              </a:lnSpc>
              <a:spcBef>
                <a:spcPts val="0"/>
              </a:spcBef>
              <a:spcAft>
                <a:spcPts val="0"/>
              </a:spcAft>
              <a:buClr>
                <a:schemeClr val="lt1"/>
              </a:buClr>
              <a:buSzPts val="900"/>
              <a:buNone/>
              <a:defRPr sz="900">
                <a:solidFill>
                  <a:schemeClr val="lt1"/>
                </a:solidFill>
              </a:defRPr>
            </a:lvl2pPr>
            <a:lvl3pPr lvl="2" rtl="0">
              <a:lnSpc>
                <a:spcPct val="135000"/>
              </a:lnSpc>
              <a:spcBef>
                <a:spcPts val="0"/>
              </a:spcBef>
              <a:spcAft>
                <a:spcPts val="0"/>
              </a:spcAft>
              <a:buClr>
                <a:schemeClr val="lt1"/>
              </a:buClr>
              <a:buSzPts val="900"/>
              <a:buNone/>
              <a:defRPr sz="900">
                <a:solidFill>
                  <a:schemeClr val="lt1"/>
                </a:solidFill>
              </a:defRPr>
            </a:lvl3pPr>
            <a:lvl4pPr lvl="3" rtl="0">
              <a:lnSpc>
                <a:spcPct val="135000"/>
              </a:lnSpc>
              <a:spcBef>
                <a:spcPts val="0"/>
              </a:spcBef>
              <a:spcAft>
                <a:spcPts val="0"/>
              </a:spcAft>
              <a:buClr>
                <a:schemeClr val="lt1"/>
              </a:buClr>
              <a:buSzPts val="900"/>
              <a:buNone/>
              <a:defRPr sz="900">
                <a:solidFill>
                  <a:schemeClr val="lt1"/>
                </a:solidFill>
              </a:defRPr>
            </a:lvl4pPr>
            <a:lvl5pPr lvl="4" rtl="0">
              <a:lnSpc>
                <a:spcPct val="135000"/>
              </a:lnSpc>
              <a:spcBef>
                <a:spcPts val="0"/>
              </a:spcBef>
              <a:spcAft>
                <a:spcPts val="0"/>
              </a:spcAft>
              <a:buClr>
                <a:schemeClr val="lt1"/>
              </a:buClr>
              <a:buSzPts val="900"/>
              <a:buNone/>
              <a:defRPr sz="900">
                <a:solidFill>
                  <a:schemeClr val="lt1"/>
                </a:solidFill>
              </a:defRPr>
            </a:lvl5pPr>
            <a:lvl6pPr lvl="5" rtl="0">
              <a:lnSpc>
                <a:spcPct val="135000"/>
              </a:lnSpc>
              <a:spcBef>
                <a:spcPts val="0"/>
              </a:spcBef>
              <a:spcAft>
                <a:spcPts val="0"/>
              </a:spcAft>
              <a:buClr>
                <a:schemeClr val="lt1"/>
              </a:buClr>
              <a:buSzPts val="900"/>
              <a:buNone/>
              <a:defRPr sz="900">
                <a:solidFill>
                  <a:schemeClr val="lt1"/>
                </a:solidFill>
              </a:defRPr>
            </a:lvl6pPr>
            <a:lvl7pPr lvl="6" rtl="0">
              <a:lnSpc>
                <a:spcPct val="135000"/>
              </a:lnSpc>
              <a:spcBef>
                <a:spcPts val="0"/>
              </a:spcBef>
              <a:spcAft>
                <a:spcPts val="0"/>
              </a:spcAft>
              <a:buClr>
                <a:schemeClr val="lt1"/>
              </a:buClr>
              <a:buSzPts val="900"/>
              <a:buNone/>
              <a:defRPr sz="900">
                <a:solidFill>
                  <a:schemeClr val="lt1"/>
                </a:solidFill>
              </a:defRPr>
            </a:lvl7pPr>
            <a:lvl8pPr lvl="7" rtl="0">
              <a:lnSpc>
                <a:spcPct val="135000"/>
              </a:lnSpc>
              <a:spcBef>
                <a:spcPts val="0"/>
              </a:spcBef>
              <a:spcAft>
                <a:spcPts val="0"/>
              </a:spcAft>
              <a:buClr>
                <a:schemeClr val="lt1"/>
              </a:buClr>
              <a:buSzPts val="900"/>
              <a:buNone/>
              <a:defRPr sz="900">
                <a:solidFill>
                  <a:schemeClr val="lt1"/>
                </a:solidFill>
              </a:defRPr>
            </a:lvl8pPr>
            <a:lvl9pPr lvl="8" rtl="0">
              <a:lnSpc>
                <a:spcPct val="135000"/>
              </a:lnSpc>
              <a:spcBef>
                <a:spcPts val="0"/>
              </a:spcBef>
              <a:spcAft>
                <a:spcPts val="0"/>
              </a:spcAft>
              <a:buClr>
                <a:schemeClr val="lt1"/>
              </a:buClr>
              <a:buSzPts val="900"/>
              <a:buNone/>
              <a:defRPr sz="900">
                <a:solidFill>
                  <a:schemeClr val="lt1"/>
                </a:solidFill>
              </a:defRPr>
            </a:lvl9pPr>
          </a:lstStyle>
          <a:p/>
        </p:txBody>
      </p:sp>
      <p:sp>
        <p:nvSpPr>
          <p:cNvPr id="936" name="Google Shape;936;p77"/>
          <p:cNvSpPr txBox="1"/>
          <p:nvPr>
            <p:ph idx="3" type="subTitle"/>
          </p:nvPr>
        </p:nvSpPr>
        <p:spPr>
          <a:xfrm>
            <a:off x="3353888" y="3511275"/>
            <a:ext cx="1530300" cy="4542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lt1"/>
              </a:buClr>
              <a:buSzPts val="900"/>
              <a:buNone/>
              <a:defRPr sz="900">
                <a:solidFill>
                  <a:schemeClr val="lt1"/>
                </a:solidFill>
              </a:defRPr>
            </a:lvl1pPr>
            <a:lvl2pPr lvl="1" rtl="0">
              <a:lnSpc>
                <a:spcPct val="135000"/>
              </a:lnSpc>
              <a:spcBef>
                <a:spcPts val="0"/>
              </a:spcBef>
              <a:spcAft>
                <a:spcPts val="0"/>
              </a:spcAft>
              <a:buClr>
                <a:schemeClr val="lt1"/>
              </a:buClr>
              <a:buSzPts val="900"/>
              <a:buNone/>
              <a:defRPr sz="900">
                <a:solidFill>
                  <a:schemeClr val="lt1"/>
                </a:solidFill>
              </a:defRPr>
            </a:lvl2pPr>
            <a:lvl3pPr lvl="2" rtl="0">
              <a:lnSpc>
                <a:spcPct val="135000"/>
              </a:lnSpc>
              <a:spcBef>
                <a:spcPts val="0"/>
              </a:spcBef>
              <a:spcAft>
                <a:spcPts val="0"/>
              </a:spcAft>
              <a:buClr>
                <a:schemeClr val="lt1"/>
              </a:buClr>
              <a:buSzPts val="900"/>
              <a:buNone/>
              <a:defRPr sz="900">
                <a:solidFill>
                  <a:schemeClr val="lt1"/>
                </a:solidFill>
              </a:defRPr>
            </a:lvl3pPr>
            <a:lvl4pPr lvl="3" rtl="0">
              <a:lnSpc>
                <a:spcPct val="135000"/>
              </a:lnSpc>
              <a:spcBef>
                <a:spcPts val="0"/>
              </a:spcBef>
              <a:spcAft>
                <a:spcPts val="0"/>
              </a:spcAft>
              <a:buClr>
                <a:schemeClr val="lt1"/>
              </a:buClr>
              <a:buSzPts val="900"/>
              <a:buNone/>
              <a:defRPr sz="900">
                <a:solidFill>
                  <a:schemeClr val="lt1"/>
                </a:solidFill>
              </a:defRPr>
            </a:lvl4pPr>
            <a:lvl5pPr lvl="4" rtl="0">
              <a:lnSpc>
                <a:spcPct val="135000"/>
              </a:lnSpc>
              <a:spcBef>
                <a:spcPts val="0"/>
              </a:spcBef>
              <a:spcAft>
                <a:spcPts val="0"/>
              </a:spcAft>
              <a:buClr>
                <a:schemeClr val="lt1"/>
              </a:buClr>
              <a:buSzPts val="900"/>
              <a:buNone/>
              <a:defRPr sz="900">
                <a:solidFill>
                  <a:schemeClr val="lt1"/>
                </a:solidFill>
              </a:defRPr>
            </a:lvl5pPr>
            <a:lvl6pPr lvl="5" rtl="0">
              <a:lnSpc>
                <a:spcPct val="135000"/>
              </a:lnSpc>
              <a:spcBef>
                <a:spcPts val="0"/>
              </a:spcBef>
              <a:spcAft>
                <a:spcPts val="0"/>
              </a:spcAft>
              <a:buClr>
                <a:schemeClr val="lt1"/>
              </a:buClr>
              <a:buSzPts val="900"/>
              <a:buNone/>
              <a:defRPr sz="900">
                <a:solidFill>
                  <a:schemeClr val="lt1"/>
                </a:solidFill>
              </a:defRPr>
            </a:lvl6pPr>
            <a:lvl7pPr lvl="6" rtl="0">
              <a:lnSpc>
                <a:spcPct val="135000"/>
              </a:lnSpc>
              <a:spcBef>
                <a:spcPts val="0"/>
              </a:spcBef>
              <a:spcAft>
                <a:spcPts val="0"/>
              </a:spcAft>
              <a:buClr>
                <a:schemeClr val="lt1"/>
              </a:buClr>
              <a:buSzPts val="900"/>
              <a:buNone/>
              <a:defRPr sz="900">
                <a:solidFill>
                  <a:schemeClr val="lt1"/>
                </a:solidFill>
              </a:defRPr>
            </a:lvl7pPr>
            <a:lvl8pPr lvl="7" rtl="0">
              <a:lnSpc>
                <a:spcPct val="135000"/>
              </a:lnSpc>
              <a:spcBef>
                <a:spcPts val="0"/>
              </a:spcBef>
              <a:spcAft>
                <a:spcPts val="0"/>
              </a:spcAft>
              <a:buClr>
                <a:schemeClr val="lt1"/>
              </a:buClr>
              <a:buSzPts val="900"/>
              <a:buNone/>
              <a:defRPr sz="900">
                <a:solidFill>
                  <a:schemeClr val="lt1"/>
                </a:solidFill>
              </a:defRPr>
            </a:lvl8pPr>
            <a:lvl9pPr lvl="8" rtl="0">
              <a:lnSpc>
                <a:spcPct val="135000"/>
              </a:lnSpc>
              <a:spcBef>
                <a:spcPts val="0"/>
              </a:spcBef>
              <a:spcAft>
                <a:spcPts val="0"/>
              </a:spcAft>
              <a:buClr>
                <a:schemeClr val="lt1"/>
              </a:buClr>
              <a:buSzPts val="900"/>
              <a:buNone/>
              <a:defRPr sz="900">
                <a:solidFill>
                  <a:schemeClr val="lt1"/>
                </a:solidFill>
              </a:defRPr>
            </a:lvl9pPr>
          </a:lstStyle>
          <a:p/>
        </p:txBody>
      </p:sp>
      <p:pic>
        <p:nvPicPr>
          <p:cNvPr id="937" name="Google Shape;937;p77"/>
          <p:cNvPicPr preferRelativeResize="0"/>
          <p:nvPr/>
        </p:nvPicPr>
        <p:blipFill>
          <a:blip r:embed="rId3">
            <a:alphaModFix/>
          </a:blip>
          <a:stretch>
            <a:fillRect/>
          </a:stretch>
        </p:blipFill>
        <p:spPr>
          <a:xfrm>
            <a:off x="7580138" y="4652989"/>
            <a:ext cx="1185206" cy="279575"/>
          </a:xfrm>
          <a:prstGeom prst="rect">
            <a:avLst/>
          </a:prstGeom>
          <a:noFill/>
          <a:ln>
            <a:noFill/>
          </a:ln>
        </p:spPr>
      </p:pic>
      <p:cxnSp>
        <p:nvCxnSpPr>
          <p:cNvPr id="938" name="Google Shape;938;p77"/>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939" name="Google Shape;939;p77"/>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940" name="Google Shape;940;p77"/>
          <p:cNvPicPr preferRelativeResize="0"/>
          <p:nvPr/>
        </p:nvPicPr>
        <p:blipFill rotWithShape="1">
          <a:blip r:embed="rId4">
            <a:alphaModFix/>
          </a:blip>
          <a:srcRect b="0" l="34002" r="0" t="0"/>
          <a:stretch/>
        </p:blipFill>
        <p:spPr>
          <a:xfrm>
            <a:off x="572348" y="162100"/>
            <a:ext cx="782225" cy="279575"/>
          </a:xfrm>
          <a:prstGeom prst="rect">
            <a:avLst/>
          </a:prstGeom>
          <a:noFill/>
          <a:ln>
            <a:noFill/>
          </a:ln>
        </p:spPr>
      </p:pic>
      <p:pic>
        <p:nvPicPr>
          <p:cNvPr id="941" name="Google Shape;941;p77"/>
          <p:cNvPicPr preferRelativeResize="0"/>
          <p:nvPr/>
        </p:nvPicPr>
        <p:blipFill rotWithShape="1">
          <a:blip r:embed="rId5">
            <a:alphaModFix/>
          </a:blip>
          <a:srcRect b="35782" l="0" r="0" t="0"/>
          <a:stretch/>
        </p:blipFill>
        <p:spPr>
          <a:xfrm>
            <a:off x="15918" y="172811"/>
            <a:ext cx="675710" cy="279575"/>
          </a:xfrm>
          <a:prstGeom prst="rect">
            <a:avLst/>
          </a:prstGeom>
          <a:noFill/>
          <a:ln>
            <a:noFill/>
          </a:ln>
        </p:spPr>
      </p:pic>
      <p:sp>
        <p:nvSpPr>
          <p:cNvPr id="942" name="Google Shape;942;p77"/>
          <p:cNvSpPr txBox="1"/>
          <p:nvPr/>
        </p:nvSpPr>
        <p:spPr>
          <a:xfrm>
            <a:off x="7258312" y="202369"/>
            <a:ext cx="15069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lang="en" sz="500">
                <a:solidFill>
                  <a:srgbClr val="FFFFFF"/>
                </a:solidFill>
                <a:latin typeface="Red Hat Text Medium"/>
                <a:ea typeface="Red Hat Text Medium"/>
                <a:cs typeface="Red Hat Text Medium"/>
                <a:sym typeface="Red Hat Text Medium"/>
              </a:rPr>
              <a:t>CONFIDENTIAL - DO NOT REDISTRIBUTE</a:t>
            </a:r>
            <a:endParaRPr sz="500">
              <a:solidFill>
                <a:srgbClr val="FFFFFF"/>
              </a:solidFill>
              <a:latin typeface="Red Hat Text Medium"/>
              <a:ea typeface="Red Hat Text Medium"/>
              <a:cs typeface="Red Hat Text Medium"/>
              <a:sym typeface="Red Hat Text Medium"/>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and two column body">
  <p:cSld name="CUSTOM_4_17_1">
    <p:spTree>
      <p:nvGrpSpPr>
        <p:cNvPr id="943" name="Shape 943"/>
        <p:cNvGrpSpPr/>
        <p:nvPr/>
      </p:nvGrpSpPr>
      <p:grpSpPr>
        <a:xfrm>
          <a:off x="0" y="0"/>
          <a:ext cx="0" cy="0"/>
          <a:chOff x="0" y="0"/>
          <a:chExt cx="0" cy="0"/>
        </a:xfrm>
      </p:grpSpPr>
      <p:sp>
        <p:nvSpPr>
          <p:cNvPr id="944" name="Google Shape;944;p78"/>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p:txBody>
      </p:sp>
      <p:sp>
        <p:nvSpPr>
          <p:cNvPr id="945" name="Google Shape;945;p78"/>
          <p:cNvSpPr txBox="1"/>
          <p:nvPr>
            <p:ph type="title"/>
          </p:nvPr>
        </p:nvSpPr>
        <p:spPr>
          <a:xfrm>
            <a:off x="663788" y="65381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cxnSp>
        <p:nvCxnSpPr>
          <p:cNvPr id="946" name="Google Shape;946;p78"/>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947" name="Google Shape;947;p78"/>
          <p:cNvCxnSpPr/>
          <p:nvPr/>
        </p:nvCxnSpPr>
        <p:spPr>
          <a:xfrm rot="10800000">
            <a:off x="335825" y="4800900"/>
            <a:ext cx="0" cy="342600"/>
          </a:xfrm>
          <a:prstGeom prst="straightConnector1">
            <a:avLst/>
          </a:prstGeom>
          <a:noFill/>
          <a:ln cap="flat" cmpd="sng" w="9525">
            <a:solidFill>
              <a:schemeClr val="accent1"/>
            </a:solidFill>
            <a:prstDash val="solid"/>
            <a:round/>
            <a:headEnd len="med" w="med" type="none"/>
            <a:tailEnd len="med" w="med" type="none"/>
          </a:ln>
        </p:spPr>
      </p:cxnSp>
      <p:sp>
        <p:nvSpPr>
          <p:cNvPr id="948" name="Google Shape;948;p78"/>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949" name="Google Shape;949;p78"/>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950" name="Google Shape;950;p78"/>
          <p:cNvSpPr txBox="1"/>
          <p:nvPr>
            <p:ph idx="2" type="subTitle"/>
          </p:nvPr>
        </p:nvSpPr>
        <p:spPr>
          <a:xfrm>
            <a:off x="663844" y="1068713"/>
            <a:ext cx="7816500" cy="5292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
        <p:nvSpPr>
          <p:cNvPr id="951" name="Google Shape;951;p78"/>
          <p:cNvSpPr txBox="1"/>
          <p:nvPr>
            <p:ph idx="3" type="subTitle"/>
          </p:nvPr>
        </p:nvSpPr>
        <p:spPr>
          <a:xfrm>
            <a:off x="663788" y="4627163"/>
            <a:ext cx="6001800" cy="4197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
        <p:nvSpPr>
          <p:cNvPr id="952" name="Google Shape;952;p78"/>
          <p:cNvSpPr txBox="1"/>
          <p:nvPr>
            <p:ph idx="4" type="body"/>
          </p:nvPr>
        </p:nvSpPr>
        <p:spPr>
          <a:xfrm>
            <a:off x="663844" y="1718383"/>
            <a:ext cx="3703200" cy="2795400"/>
          </a:xfrm>
          <a:prstGeom prst="rect">
            <a:avLst/>
          </a:prstGeom>
        </p:spPr>
        <p:txBody>
          <a:bodyPr anchorCtr="0" anchor="t" bIns="0" lIns="0" spcFirstLastPara="1" rIns="0" wrap="square" tIns="0">
            <a:noAutofit/>
          </a:bodyPr>
          <a:lstStyle>
            <a:lvl1pPr indent="-298450" lvl="0" marL="457200" rtl="0">
              <a:lnSpc>
                <a:spcPct val="140000"/>
              </a:lnSpc>
              <a:spcBef>
                <a:spcPts val="800"/>
              </a:spcBef>
              <a:spcAft>
                <a:spcPts val="0"/>
              </a:spcAft>
              <a:buSzPts val="1100"/>
              <a:buChar char="▸"/>
              <a:defRPr sz="1100"/>
            </a:lvl1pPr>
            <a:lvl2pPr indent="-285750" lvl="1" marL="914400" rtl="0">
              <a:lnSpc>
                <a:spcPct val="140000"/>
              </a:lnSpc>
              <a:spcBef>
                <a:spcPts val="800"/>
              </a:spcBef>
              <a:spcAft>
                <a:spcPts val="0"/>
              </a:spcAft>
              <a:buSzPts val="900"/>
              <a:buChar char="･"/>
              <a:defRPr sz="900"/>
            </a:lvl2pPr>
            <a:lvl3pPr indent="-285750" lvl="2" marL="1371600" rtl="0">
              <a:lnSpc>
                <a:spcPct val="140000"/>
              </a:lnSpc>
              <a:spcBef>
                <a:spcPts val="800"/>
              </a:spcBef>
              <a:spcAft>
                <a:spcPts val="0"/>
              </a:spcAft>
              <a:buSzPts val="900"/>
              <a:buChar char="･"/>
              <a:defRPr sz="900"/>
            </a:lvl3pPr>
            <a:lvl4pPr indent="-285750" lvl="3" marL="1828800" rtl="0">
              <a:lnSpc>
                <a:spcPct val="140000"/>
              </a:lnSpc>
              <a:spcBef>
                <a:spcPts val="800"/>
              </a:spcBef>
              <a:spcAft>
                <a:spcPts val="0"/>
              </a:spcAft>
              <a:buSzPts val="900"/>
              <a:buChar char="･"/>
              <a:defRPr sz="900"/>
            </a:lvl4pPr>
            <a:lvl5pPr indent="-285750" lvl="4" marL="2286000" rtl="0">
              <a:lnSpc>
                <a:spcPct val="140000"/>
              </a:lnSpc>
              <a:spcBef>
                <a:spcPts val="800"/>
              </a:spcBef>
              <a:spcAft>
                <a:spcPts val="0"/>
              </a:spcAft>
              <a:buSzPts val="900"/>
              <a:buChar char="･"/>
              <a:defRPr sz="900"/>
            </a:lvl5pPr>
            <a:lvl6pPr indent="-285750" lvl="5" marL="2743200" rtl="0">
              <a:lnSpc>
                <a:spcPct val="140000"/>
              </a:lnSpc>
              <a:spcBef>
                <a:spcPts val="800"/>
              </a:spcBef>
              <a:spcAft>
                <a:spcPts val="0"/>
              </a:spcAft>
              <a:buSzPts val="900"/>
              <a:buChar char="･"/>
              <a:defRPr sz="900"/>
            </a:lvl6pPr>
            <a:lvl7pPr indent="-285750" lvl="6" marL="3200400" rtl="0">
              <a:lnSpc>
                <a:spcPct val="140000"/>
              </a:lnSpc>
              <a:spcBef>
                <a:spcPts val="800"/>
              </a:spcBef>
              <a:spcAft>
                <a:spcPts val="0"/>
              </a:spcAft>
              <a:buSzPts val="900"/>
              <a:buChar char="･"/>
              <a:defRPr sz="900"/>
            </a:lvl7pPr>
            <a:lvl8pPr indent="-285750" lvl="7" marL="3657600" rtl="0">
              <a:lnSpc>
                <a:spcPct val="140000"/>
              </a:lnSpc>
              <a:spcBef>
                <a:spcPts val="800"/>
              </a:spcBef>
              <a:spcAft>
                <a:spcPts val="0"/>
              </a:spcAft>
              <a:buSzPts val="900"/>
              <a:buChar char="･"/>
              <a:defRPr sz="900"/>
            </a:lvl8pPr>
            <a:lvl9pPr indent="-285750" lvl="8" marL="4114800" rtl="0">
              <a:lnSpc>
                <a:spcPct val="140000"/>
              </a:lnSpc>
              <a:spcBef>
                <a:spcPts val="800"/>
              </a:spcBef>
              <a:spcAft>
                <a:spcPts val="800"/>
              </a:spcAft>
              <a:buSzPts val="900"/>
              <a:buChar char="･"/>
              <a:defRPr sz="900"/>
            </a:lvl9pPr>
          </a:lstStyle>
          <a:p/>
        </p:txBody>
      </p:sp>
      <p:sp>
        <p:nvSpPr>
          <p:cNvPr id="953" name="Google Shape;953;p78"/>
          <p:cNvSpPr txBox="1"/>
          <p:nvPr>
            <p:ph idx="5" type="body"/>
          </p:nvPr>
        </p:nvSpPr>
        <p:spPr>
          <a:xfrm>
            <a:off x="4777069" y="1718381"/>
            <a:ext cx="3703200" cy="2795400"/>
          </a:xfrm>
          <a:prstGeom prst="rect">
            <a:avLst/>
          </a:prstGeom>
        </p:spPr>
        <p:txBody>
          <a:bodyPr anchorCtr="0" anchor="t" bIns="0" lIns="0" spcFirstLastPara="1" rIns="0" wrap="square" tIns="0">
            <a:noAutofit/>
          </a:bodyPr>
          <a:lstStyle>
            <a:lvl1pPr indent="-298450" lvl="0" marL="457200" rtl="0">
              <a:lnSpc>
                <a:spcPct val="140000"/>
              </a:lnSpc>
              <a:spcBef>
                <a:spcPts val="800"/>
              </a:spcBef>
              <a:spcAft>
                <a:spcPts val="0"/>
              </a:spcAft>
              <a:buSzPts val="1100"/>
              <a:buChar char="▸"/>
              <a:defRPr sz="1100"/>
            </a:lvl1pPr>
            <a:lvl2pPr indent="-285750" lvl="1" marL="914400" rtl="0">
              <a:lnSpc>
                <a:spcPct val="140000"/>
              </a:lnSpc>
              <a:spcBef>
                <a:spcPts val="800"/>
              </a:spcBef>
              <a:spcAft>
                <a:spcPts val="0"/>
              </a:spcAft>
              <a:buSzPts val="900"/>
              <a:buChar char="･"/>
              <a:defRPr sz="900"/>
            </a:lvl2pPr>
            <a:lvl3pPr indent="-285750" lvl="2" marL="1371600" rtl="0">
              <a:lnSpc>
                <a:spcPct val="140000"/>
              </a:lnSpc>
              <a:spcBef>
                <a:spcPts val="800"/>
              </a:spcBef>
              <a:spcAft>
                <a:spcPts val="0"/>
              </a:spcAft>
              <a:buSzPts val="900"/>
              <a:buChar char="･"/>
              <a:defRPr sz="900"/>
            </a:lvl3pPr>
            <a:lvl4pPr indent="-285750" lvl="3" marL="1828800" rtl="0">
              <a:lnSpc>
                <a:spcPct val="140000"/>
              </a:lnSpc>
              <a:spcBef>
                <a:spcPts val="800"/>
              </a:spcBef>
              <a:spcAft>
                <a:spcPts val="0"/>
              </a:spcAft>
              <a:buSzPts val="900"/>
              <a:buChar char="･"/>
              <a:defRPr sz="900"/>
            </a:lvl4pPr>
            <a:lvl5pPr indent="-285750" lvl="4" marL="2286000" rtl="0">
              <a:lnSpc>
                <a:spcPct val="140000"/>
              </a:lnSpc>
              <a:spcBef>
                <a:spcPts val="800"/>
              </a:spcBef>
              <a:spcAft>
                <a:spcPts val="0"/>
              </a:spcAft>
              <a:buSzPts val="900"/>
              <a:buChar char="･"/>
              <a:defRPr sz="900"/>
            </a:lvl5pPr>
            <a:lvl6pPr indent="-285750" lvl="5" marL="2743200" rtl="0">
              <a:lnSpc>
                <a:spcPct val="140000"/>
              </a:lnSpc>
              <a:spcBef>
                <a:spcPts val="800"/>
              </a:spcBef>
              <a:spcAft>
                <a:spcPts val="0"/>
              </a:spcAft>
              <a:buSzPts val="900"/>
              <a:buChar char="･"/>
              <a:defRPr sz="900"/>
            </a:lvl6pPr>
            <a:lvl7pPr indent="-285750" lvl="6" marL="3200400" rtl="0">
              <a:lnSpc>
                <a:spcPct val="140000"/>
              </a:lnSpc>
              <a:spcBef>
                <a:spcPts val="800"/>
              </a:spcBef>
              <a:spcAft>
                <a:spcPts val="0"/>
              </a:spcAft>
              <a:buSzPts val="900"/>
              <a:buChar char="･"/>
              <a:defRPr sz="900"/>
            </a:lvl7pPr>
            <a:lvl8pPr indent="-285750" lvl="7" marL="3657600" rtl="0">
              <a:lnSpc>
                <a:spcPct val="140000"/>
              </a:lnSpc>
              <a:spcBef>
                <a:spcPts val="800"/>
              </a:spcBef>
              <a:spcAft>
                <a:spcPts val="0"/>
              </a:spcAft>
              <a:buSzPts val="900"/>
              <a:buChar char="･"/>
              <a:defRPr sz="900"/>
            </a:lvl8pPr>
            <a:lvl9pPr indent="-285750" lvl="8" marL="4114800" rtl="0">
              <a:lnSpc>
                <a:spcPct val="140000"/>
              </a:lnSpc>
              <a:spcBef>
                <a:spcPts val="800"/>
              </a:spcBef>
              <a:spcAft>
                <a:spcPts val="800"/>
              </a:spcAft>
              <a:buSzPts val="900"/>
              <a:buChar char="･"/>
              <a:defRPr sz="900"/>
            </a:lvl9pPr>
          </a:lstStyle>
          <a:p/>
        </p:txBody>
      </p:sp>
      <p:sp>
        <p:nvSpPr>
          <p:cNvPr id="954" name="Google Shape;954;p78"/>
          <p:cNvSpPr txBox="1"/>
          <p:nvPr/>
        </p:nvSpPr>
        <p:spPr>
          <a:xfrm>
            <a:off x="7398338" y="4735894"/>
            <a:ext cx="515100" cy="1710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t/>
            </a:r>
            <a:endParaRPr sz="1100">
              <a:latin typeface="Red Hat Text"/>
              <a:ea typeface="Red Hat Text"/>
              <a:cs typeface="Red Hat Text"/>
              <a:sym typeface="Red Hat Text"/>
            </a:endParaRPr>
          </a:p>
        </p:txBody>
      </p:sp>
      <p:sp>
        <p:nvSpPr>
          <p:cNvPr id="955" name="Google Shape;955;p78"/>
          <p:cNvSpPr txBox="1"/>
          <p:nvPr/>
        </p:nvSpPr>
        <p:spPr>
          <a:xfrm>
            <a:off x="7258312" y="202369"/>
            <a:ext cx="15069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lang="en" sz="500">
                <a:solidFill>
                  <a:srgbClr val="434343"/>
                </a:solidFill>
                <a:latin typeface="Red Hat Text Medium"/>
                <a:ea typeface="Red Hat Text Medium"/>
                <a:cs typeface="Red Hat Text Medium"/>
                <a:sym typeface="Red Hat Text Medium"/>
              </a:rPr>
              <a:t>CONFIDENTIAL - DO NOT REDISTRIBUTE</a:t>
            </a:r>
            <a:endParaRPr sz="500">
              <a:solidFill>
                <a:srgbClr val="434343"/>
              </a:solidFill>
              <a:latin typeface="Red Hat Text Medium"/>
              <a:ea typeface="Red Hat Text Medium"/>
              <a:cs typeface="Red Hat Text Medium"/>
              <a:sym typeface="Red Hat Text Medium"/>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WOT">
  <p:cSld name="CUSTOM_5">
    <p:spTree>
      <p:nvGrpSpPr>
        <p:cNvPr id="956" name="Shape 956"/>
        <p:cNvGrpSpPr/>
        <p:nvPr/>
      </p:nvGrpSpPr>
      <p:grpSpPr>
        <a:xfrm>
          <a:off x="0" y="0"/>
          <a:ext cx="0" cy="0"/>
          <a:chOff x="0" y="0"/>
          <a:chExt cx="0" cy="0"/>
        </a:xfrm>
      </p:grpSpPr>
      <p:sp>
        <p:nvSpPr>
          <p:cNvPr id="957" name="Google Shape;957;p79"/>
          <p:cNvSpPr txBox="1"/>
          <p:nvPr/>
        </p:nvSpPr>
        <p:spPr>
          <a:xfrm>
            <a:off x="663788" y="349013"/>
            <a:ext cx="7816500" cy="414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latin typeface="Red Hat Text"/>
                <a:ea typeface="Red Hat Text"/>
                <a:cs typeface="Red Hat Text"/>
                <a:sym typeface="Red Hat Text"/>
              </a:rPr>
              <a:t>Organizational Analysis (SWOT)</a:t>
            </a:r>
            <a:endParaRPr sz="2000">
              <a:latin typeface="Red Hat Text"/>
              <a:ea typeface="Red Hat Text"/>
              <a:cs typeface="Red Hat Text"/>
              <a:sym typeface="Red Hat Text"/>
            </a:endParaRPr>
          </a:p>
        </p:txBody>
      </p:sp>
      <p:sp>
        <p:nvSpPr>
          <p:cNvPr id="958" name="Google Shape;958;p79"/>
          <p:cNvSpPr txBox="1"/>
          <p:nvPr/>
        </p:nvSpPr>
        <p:spPr>
          <a:xfrm>
            <a:off x="133450" y="854350"/>
            <a:ext cx="4398000" cy="269700"/>
          </a:xfrm>
          <a:prstGeom prst="rect">
            <a:avLst/>
          </a:prstGeom>
          <a:solidFill>
            <a:schemeClr val="dk2"/>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rgbClr val="FFFFFF"/>
                </a:solidFill>
                <a:latin typeface="Red Hat Text"/>
                <a:ea typeface="Red Hat Text"/>
                <a:cs typeface="Red Hat Text"/>
                <a:sym typeface="Red Hat Text"/>
              </a:rPr>
              <a:t>STRENGTHS</a:t>
            </a:r>
            <a:endParaRPr b="1" sz="900">
              <a:solidFill>
                <a:srgbClr val="FFFFFF"/>
              </a:solidFill>
              <a:latin typeface="Red Hat Text"/>
              <a:ea typeface="Red Hat Text"/>
              <a:cs typeface="Red Hat Text"/>
              <a:sym typeface="Red Hat Text"/>
            </a:endParaRPr>
          </a:p>
        </p:txBody>
      </p:sp>
      <p:sp>
        <p:nvSpPr>
          <p:cNvPr id="959" name="Google Shape;959;p79"/>
          <p:cNvSpPr txBox="1"/>
          <p:nvPr/>
        </p:nvSpPr>
        <p:spPr>
          <a:xfrm>
            <a:off x="4623150" y="854350"/>
            <a:ext cx="4398000" cy="269700"/>
          </a:xfrm>
          <a:prstGeom prst="rect">
            <a:avLst/>
          </a:prstGeom>
          <a:solidFill>
            <a:schemeClr val="dk2"/>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rgbClr val="FFFFFF"/>
                </a:solidFill>
                <a:latin typeface="Red Hat Text"/>
                <a:ea typeface="Red Hat Text"/>
                <a:cs typeface="Red Hat Text"/>
                <a:sym typeface="Red Hat Text"/>
              </a:rPr>
              <a:t>WEAKNESSES</a:t>
            </a:r>
            <a:endParaRPr b="1" sz="900">
              <a:solidFill>
                <a:srgbClr val="FFFFFF"/>
              </a:solidFill>
              <a:latin typeface="Red Hat Text"/>
              <a:ea typeface="Red Hat Text"/>
              <a:cs typeface="Red Hat Text"/>
              <a:sym typeface="Red Hat Text"/>
            </a:endParaRPr>
          </a:p>
        </p:txBody>
      </p:sp>
      <p:sp>
        <p:nvSpPr>
          <p:cNvPr id="960" name="Google Shape;960;p79"/>
          <p:cNvSpPr txBox="1"/>
          <p:nvPr/>
        </p:nvSpPr>
        <p:spPr>
          <a:xfrm>
            <a:off x="133450" y="2762125"/>
            <a:ext cx="4398000" cy="269700"/>
          </a:xfrm>
          <a:prstGeom prst="rect">
            <a:avLst/>
          </a:prstGeom>
          <a:solidFill>
            <a:schemeClr val="dk2"/>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rgbClr val="FFFFFF"/>
                </a:solidFill>
                <a:latin typeface="Red Hat Text"/>
                <a:ea typeface="Red Hat Text"/>
                <a:cs typeface="Red Hat Text"/>
                <a:sym typeface="Red Hat Text"/>
              </a:rPr>
              <a:t>OPPORTUNITIES</a:t>
            </a:r>
            <a:endParaRPr b="1" sz="900">
              <a:solidFill>
                <a:srgbClr val="FFFFFF"/>
              </a:solidFill>
              <a:latin typeface="Red Hat Text"/>
              <a:ea typeface="Red Hat Text"/>
              <a:cs typeface="Red Hat Text"/>
              <a:sym typeface="Red Hat Text"/>
            </a:endParaRPr>
          </a:p>
        </p:txBody>
      </p:sp>
      <p:sp>
        <p:nvSpPr>
          <p:cNvPr id="961" name="Google Shape;961;p79"/>
          <p:cNvSpPr txBox="1"/>
          <p:nvPr/>
        </p:nvSpPr>
        <p:spPr>
          <a:xfrm>
            <a:off x="4623150" y="2762125"/>
            <a:ext cx="4398000" cy="269700"/>
          </a:xfrm>
          <a:prstGeom prst="rect">
            <a:avLst/>
          </a:prstGeom>
          <a:solidFill>
            <a:schemeClr val="dk2"/>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rgbClr val="FFFFFF"/>
                </a:solidFill>
                <a:latin typeface="Red Hat Text"/>
                <a:ea typeface="Red Hat Text"/>
                <a:cs typeface="Red Hat Text"/>
                <a:sym typeface="Red Hat Text"/>
              </a:rPr>
              <a:t>THREATS</a:t>
            </a:r>
            <a:endParaRPr b="1" sz="900">
              <a:solidFill>
                <a:srgbClr val="FFFFFF"/>
              </a:solidFill>
              <a:latin typeface="Red Hat Text"/>
              <a:ea typeface="Red Hat Text"/>
              <a:cs typeface="Red Hat Text"/>
              <a:sym typeface="Red Hat Text"/>
            </a:endParaRPr>
          </a:p>
        </p:txBody>
      </p:sp>
      <p:sp>
        <p:nvSpPr>
          <p:cNvPr id="962" name="Google Shape;962;p79"/>
          <p:cNvSpPr txBox="1"/>
          <p:nvPr/>
        </p:nvSpPr>
        <p:spPr>
          <a:xfrm>
            <a:off x="2951250" y="4670875"/>
            <a:ext cx="3241500" cy="3783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b="1" lang="en" sz="800">
                <a:latin typeface="Red Hat Text"/>
                <a:ea typeface="Red Hat Text"/>
                <a:cs typeface="Red Hat Text"/>
                <a:sym typeface="Red Hat Text"/>
              </a:rPr>
              <a:t>Strengths &amp; Weaknesses</a:t>
            </a:r>
            <a:r>
              <a:rPr lang="en" sz="800">
                <a:latin typeface="Red Hat Text"/>
                <a:ea typeface="Red Hat Text"/>
                <a:cs typeface="Red Hat Text"/>
                <a:sym typeface="Red Hat Text"/>
              </a:rPr>
              <a:t> are an internal view of the organization</a:t>
            </a:r>
            <a:endParaRPr sz="800">
              <a:latin typeface="Red Hat Text"/>
              <a:ea typeface="Red Hat Text"/>
              <a:cs typeface="Red Hat Text"/>
              <a:sym typeface="Red Hat Text"/>
            </a:endParaRPr>
          </a:p>
          <a:p>
            <a:pPr indent="0" lvl="0" marL="0" rtl="0" algn="ctr">
              <a:spcBef>
                <a:spcPts val="0"/>
              </a:spcBef>
              <a:spcAft>
                <a:spcPts val="0"/>
              </a:spcAft>
              <a:buNone/>
            </a:pPr>
            <a:r>
              <a:rPr b="1" lang="en" sz="800">
                <a:latin typeface="Red Hat Text"/>
                <a:ea typeface="Red Hat Text"/>
                <a:cs typeface="Red Hat Text"/>
                <a:sym typeface="Red Hat Text"/>
              </a:rPr>
              <a:t>Opportunities &amp; Threats</a:t>
            </a:r>
            <a:r>
              <a:rPr lang="en" sz="800">
                <a:latin typeface="Red Hat Text"/>
                <a:ea typeface="Red Hat Text"/>
                <a:cs typeface="Red Hat Text"/>
                <a:sym typeface="Red Hat Text"/>
              </a:rPr>
              <a:t> are an external view of the organization</a:t>
            </a:r>
            <a:endParaRPr sz="800">
              <a:latin typeface="Red Hat Text"/>
              <a:ea typeface="Red Hat Text"/>
              <a:cs typeface="Red Hat Text"/>
              <a:sym typeface="Red Hat Text"/>
            </a:endParaRPr>
          </a:p>
        </p:txBody>
      </p:sp>
      <p:pic>
        <p:nvPicPr>
          <p:cNvPr id="963" name="Google Shape;963;p79"/>
          <p:cNvPicPr preferRelativeResize="0"/>
          <p:nvPr/>
        </p:nvPicPr>
        <p:blipFill>
          <a:blip r:embed="rId2">
            <a:alphaModFix/>
          </a:blip>
          <a:stretch>
            <a:fillRect/>
          </a:stretch>
        </p:blipFill>
        <p:spPr>
          <a:xfrm>
            <a:off x="422625" y="147050"/>
            <a:ext cx="353371" cy="354375"/>
          </a:xfrm>
          <a:prstGeom prst="rect">
            <a:avLst/>
          </a:prstGeom>
          <a:noFill/>
          <a:ln>
            <a:noFill/>
          </a:ln>
        </p:spPr>
      </p:pic>
      <p:cxnSp>
        <p:nvCxnSpPr>
          <p:cNvPr id="964" name="Google Shape;964;p79"/>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965" name="Google Shape;965;p79"/>
          <p:cNvCxnSpPr/>
          <p:nvPr/>
        </p:nvCxnSpPr>
        <p:spPr>
          <a:xfrm rot="10800000">
            <a:off x="335825" y="4800900"/>
            <a:ext cx="0" cy="342600"/>
          </a:xfrm>
          <a:prstGeom prst="straightConnector1">
            <a:avLst/>
          </a:prstGeom>
          <a:noFill/>
          <a:ln cap="flat" cmpd="sng" w="9525">
            <a:solidFill>
              <a:schemeClr val="accent1"/>
            </a:solidFill>
            <a:prstDash val="solid"/>
            <a:round/>
            <a:headEnd len="med" w="med" type="none"/>
            <a:tailEnd len="med" w="med" type="none"/>
          </a:ln>
        </p:spPr>
      </p:cxnSp>
      <p:sp>
        <p:nvSpPr>
          <p:cNvPr id="966" name="Google Shape;966;p79"/>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967" name="Google Shape;967;p79"/>
          <p:cNvSpPr txBox="1"/>
          <p:nvPr/>
        </p:nvSpPr>
        <p:spPr>
          <a:xfrm>
            <a:off x="7258312" y="202369"/>
            <a:ext cx="15069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lang="en" sz="500">
                <a:solidFill>
                  <a:srgbClr val="434343"/>
                </a:solidFill>
                <a:latin typeface="Red Hat Text Medium"/>
                <a:ea typeface="Red Hat Text Medium"/>
                <a:cs typeface="Red Hat Text Medium"/>
                <a:sym typeface="Red Hat Text Medium"/>
              </a:rPr>
              <a:t>CONFIDENTIAL - DO NOT REDISTRIBUTE</a:t>
            </a:r>
            <a:endParaRPr sz="500">
              <a:solidFill>
                <a:srgbClr val="434343"/>
              </a:solidFill>
              <a:latin typeface="Red Hat Text Medium"/>
              <a:ea typeface="Red Hat Text Medium"/>
              <a:cs typeface="Red Hat Text Medium"/>
              <a:sym typeface="Red Hat Text Medium"/>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rg Assessment">
  <p:cSld name="CUSTOM_6">
    <p:spTree>
      <p:nvGrpSpPr>
        <p:cNvPr id="968" name="Shape 968"/>
        <p:cNvGrpSpPr/>
        <p:nvPr/>
      </p:nvGrpSpPr>
      <p:grpSpPr>
        <a:xfrm>
          <a:off x="0" y="0"/>
          <a:ext cx="0" cy="0"/>
          <a:chOff x="0" y="0"/>
          <a:chExt cx="0" cy="0"/>
        </a:xfrm>
      </p:grpSpPr>
      <p:sp>
        <p:nvSpPr>
          <p:cNvPr id="969" name="Google Shape;969;p80"/>
          <p:cNvSpPr txBox="1"/>
          <p:nvPr/>
        </p:nvSpPr>
        <p:spPr>
          <a:xfrm>
            <a:off x="663788" y="501413"/>
            <a:ext cx="7816500" cy="414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latin typeface="Red Hat Text"/>
                <a:ea typeface="Red Hat Text"/>
                <a:cs typeface="Red Hat Text"/>
                <a:sym typeface="Red Hat Text"/>
              </a:rPr>
              <a:t>Organizational Assessment</a:t>
            </a:r>
            <a:endParaRPr sz="2000">
              <a:latin typeface="Red Hat Text"/>
              <a:ea typeface="Red Hat Text"/>
              <a:cs typeface="Red Hat Text"/>
              <a:sym typeface="Red Hat Text"/>
            </a:endParaRPr>
          </a:p>
        </p:txBody>
      </p:sp>
      <p:sp>
        <p:nvSpPr>
          <p:cNvPr id="970" name="Google Shape;970;p80"/>
          <p:cNvSpPr txBox="1"/>
          <p:nvPr/>
        </p:nvSpPr>
        <p:spPr>
          <a:xfrm>
            <a:off x="663844" y="763913"/>
            <a:ext cx="7816500" cy="52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1"/>
                </a:solidFill>
                <a:latin typeface="Red Hat Text"/>
                <a:ea typeface="Red Hat Text"/>
                <a:cs typeface="Red Hat Text"/>
                <a:sym typeface="Red Hat Text"/>
              </a:rPr>
              <a:t>Organization and Business Actions</a:t>
            </a:r>
            <a:endParaRPr>
              <a:solidFill>
                <a:schemeClr val="accent1"/>
              </a:solidFill>
              <a:latin typeface="Red Hat Text"/>
              <a:ea typeface="Red Hat Text"/>
              <a:cs typeface="Red Hat Text"/>
              <a:sym typeface="Red Hat Text"/>
            </a:endParaRPr>
          </a:p>
        </p:txBody>
      </p:sp>
      <p:sp>
        <p:nvSpPr>
          <p:cNvPr id="971" name="Google Shape;971;p80"/>
          <p:cNvSpPr txBox="1"/>
          <p:nvPr/>
        </p:nvSpPr>
        <p:spPr>
          <a:xfrm>
            <a:off x="663850" y="1335500"/>
            <a:ext cx="6595500" cy="414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100">
                <a:solidFill>
                  <a:schemeClr val="dk1"/>
                </a:solidFill>
                <a:latin typeface="Red Hat Text"/>
                <a:ea typeface="Red Hat Text"/>
                <a:cs typeface="Red Hat Text"/>
                <a:sym typeface="Red Hat Text"/>
              </a:rPr>
              <a:t>Based on the SWOT analysis,</a:t>
            </a:r>
            <a:r>
              <a:rPr lang="en" sz="1100">
                <a:solidFill>
                  <a:schemeClr val="dk1"/>
                </a:solidFill>
                <a:latin typeface="Red Hat Text"/>
                <a:ea typeface="Red Hat Text"/>
                <a:cs typeface="Red Hat Text"/>
                <a:sym typeface="Red Hat Text"/>
              </a:rPr>
              <a:t> what are the organizational and business focus areas? Where do we need to adapt strategy, and build capabilities to ensure Red </a:t>
            </a:r>
            <a:r>
              <a:rPr lang="en" sz="1100">
                <a:solidFill>
                  <a:schemeClr val="dk1"/>
                </a:solidFill>
                <a:latin typeface="Red Hat Text"/>
                <a:ea typeface="Red Hat Text"/>
                <a:cs typeface="Red Hat Text"/>
                <a:sym typeface="Red Hat Text"/>
              </a:rPr>
              <a:t>Hat’s</a:t>
            </a:r>
            <a:r>
              <a:rPr lang="en" sz="1100">
                <a:solidFill>
                  <a:schemeClr val="dk1"/>
                </a:solidFill>
                <a:latin typeface="Red Hat Text"/>
                <a:ea typeface="Red Hat Text"/>
                <a:cs typeface="Red Hat Text"/>
                <a:sym typeface="Red Hat Text"/>
              </a:rPr>
              <a:t> ongoing competitive advantage?</a:t>
            </a:r>
            <a:endParaRPr sz="1100">
              <a:latin typeface="Red Hat Text"/>
              <a:ea typeface="Red Hat Text"/>
              <a:cs typeface="Red Hat Text"/>
              <a:sym typeface="Red Hat Text"/>
            </a:endParaRPr>
          </a:p>
        </p:txBody>
      </p:sp>
      <p:grpSp>
        <p:nvGrpSpPr>
          <p:cNvPr id="972" name="Google Shape;972;p80"/>
          <p:cNvGrpSpPr/>
          <p:nvPr/>
        </p:nvGrpSpPr>
        <p:grpSpPr>
          <a:xfrm>
            <a:off x="896175" y="1830613"/>
            <a:ext cx="7351650" cy="876243"/>
            <a:chOff x="828900" y="1602013"/>
            <a:chExt cx="7351650" cy="876243"/>
          </a:xfrm>
        </p:grpSpPr>
        <p:sp>
          <p:nvSpPr>
            <p:cNvPr id="973" name="Google Shape;973;p80"/>
            <p:cNvSpPr txBox="1"/>
            <p:nvPr/>
          </p:nvSpPr>
          <p:spPr>
            <a:xfrm>
              <a:off x="828900" y="1602025"/>
              <a:ext cx="2200200" cy="269700"/>
            </a:xfrm>
            <a:prstGeom prst="rect">
              <a:avLst/>
            </a:prstGeom>
            <a:solidFill>
              <a:schemeClr val="dk2"/>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rgbClr val="FFFFFF"/>
                  </a:solidFill>
                  <a:latin typeface="Overpass"/>
                  <a:ea typeface="Overpass"/>
                  <a:cs typeface="Overpass"/>
                  <a:sym typeface="Overpass"/>
                </a:rPr>
                <a:t>STRATEGY</a:t>
              </a:r>
              <a:endParaRPr b="1" sz="800">
                <a:solidFill>
                  <a:srgbClr val="FFFFFF"/>
                </a:solidFill>
                <a:latin typeface="Overpass"/>
                <a:ea typeface="Overpass"/>
                <a:cs typeface="Overpass"/>
                <a:sym typeface="Overpass"/>
              </a:endParaRPr>
            </a:p>
          </p:txBody>
        </p:sp>
        <p:sp>
          <p:nvSpPr>
            <p:cNvPr id="974" name="Google Shape;974;p80"/>
            <p:cNvSpPr txBox="1"/>
            <p:nvPr/>
          </p:nvSpPr>
          <p:spPr>
            <a:xfrm>
              <a:off x="3404150" y="1602025"/>
              <a:ext cx="2200200" cy="269700"/>
            </a:xfrm>
            <a:prstGeom prst="rect">
              <a:avLst/>
            </a:prstGeom>
            <a:solidFill>
              <a:schemeClr val="dk2"/>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rgbClr val="FFFFFF"/>
                  </a:solidFill>
                  <a:latin typeface="Overpass"/>
                  <a:ea typeface="Overpass"/>
                  <a:cs typeface="Overpass"/>
                  <a:sym typeface="Overpass"/>
                </a:rPr>
                <a:t>STRUCTURE</a:t>
              </a:r>
              <a:endParaRPr b="1" sz="800">
                <a:solidFill>
                  <a:srgbClr val="FFFFFF"/>
                </a:solidFill>
                <a:latin typeface="Overpass"/>
                <a:ea typeface="Overpass"/>
                <a:cs typeface="Overpass"/>
                <a:sym typeface="Overpass"/>
              </a:endParaRPr>
            </a:p>
          </p:txBody>
        </p:sp>
        <p:sp>
          <p:nvSpPr>
            <p:cNvPr id="975" name="Google Shape;975;p80"/>
            <p:cNvSpPr txBox="1"/>
            <p:nvPr/>
          </p:nvSpPr>
          <p:spPr>
            <a:xfrm>
              <a:off x="5980350" y="1602013"/>
              <a:ext cx="2200200" cy="269700"/>
            </a:xfrm>
            <a:prstGeom prst="rect">
              <a:avLst/>
            </a:prstGeom>
            <a:solidFill>
              <a:schemeClr val="dk2"/>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rgbClr val="FFFFFF"/>
                  </a:solidFill>
                  <a:latin typeface="Overpass"/>
                  <a:ea typeface="Overpass"/>
                  <a:cs typeface="Overpass"/>
                  <a:sym typeface="Overpass"/>
                </a:rPr>
                <a:t>PROCESS</a:t>
              </a:r>
              <a:endParaRPr b="1" sz="800">
                <a:solidFill>
                  <a:srgbClr val="FFFFFF"/>
                </a:solidFill>
                <a:latin typeface="Overpass"/>
                <a:ea typeface="Overpass"/>
                <a:cs typeface="Overpass"/>
                <a:sym typeface="Overpass"/>
              </a:endParaRPr>
            </a:p>
          </p:txBody>
        </p:sp>
        <p:sp>
          <p:nvSpPr>
            <p:cNvPr id="976" name="Google Shape;976;p80"/>
            <p:cNvSpPr txBox="1"/>
            <p:nvPr/>
          </p:nvSpPr>
          <p:spPr>
            <a:xfrm>
              <a:off x="828900" y="1866818"/>
              <a:ext cx="2200200" cy="6114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sz="800">
                  <a:latin typeface="Overpass"/>
                  <a:ea typeface="Overpass"/>
                  <a:cs typeface="Overpass"/>
                  <a:sym typeface="Overpass"/>
                </a:rPr>
                <a:t>Strategy</a:t>
              </a:r>
              <a:r>
                <a:rPr lang="en" sz="800">
                  <a:latin typeface="Overpass"/>
                  <a:ea typeface="Overpass"/>
                  <a:cs typeface="Overpass"/>
                  <a:sym typeface="Overpass"/>
                </a:rPr>
                <a:t> specifies the goals and objectives to be achieved; it sets out the basic direction of the organization.</a:t>
              </a:r>
              <a:endParaRPr sz="800">
                <a:latin typeface="Overpass"/>
                <a:ea typeface="Overpass"/>
                <a:cs typeface="Overpass"/>
                <a:sym typeface="Overpass"/>
              </a:endParaRPr>
            </a:p>
          </p:txBody>
        </p:sp>
        <p:sp>
          <p:nvSpPr>
            <p:cNvPr id="977" name="Google Shape;977;p80"/>
            <p:cNvSpPr txBox="1"/>
            <p:nvPr/>
          </p:nvSpPr>
          <p:spPr>
            <a:xfrm>
              <a:off x="3404150" y="1866855"/>
              <a:ext cx="2200200" cy="6114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sz="800">
                  <a:latin typeface="Overpass"/>
                  <a:ea typeface="Overpass"/>
                  <a:cs typeface="Overpass"/>
                  <a:sym typeface="Overpass"/>
                </a:rPr>
                <a:t>Structure</a:t>
              </a:r>
              <a:r>
                <a:rPr lang="en" sz="800">
                  <a:latin typeface="Overpass"/>
                  <a:ea typeface="Overpass"/>
                  <a:cs typeface="Overpass"/>
                  <a:sym typeface="Overpass"/>
                </a:rPr>
                <a:t> of the organization determines the placement of power and authority in the organization.</a:t>
              </a:r>
              <a:endParaRPr sz="800">
                <a:latin typeface="Overpass"/>
                <a:ea typeface="Overpass"/>
                <a:cs typeface="Overpass"/>
                <a:sym typeface="Overpass"/>
              </a:endParaRPr>
            </a:p>
          </p:txBody>
        </p:sp>
        <p:sp>
          <p:nvSpPr>
            <p:cNvPr id="978" name="Google Shape;978;p80"/>
            <p:cNvSpPr txBox="1"/>
            <p:nvPr/>
          </p:nvSpPr>
          <p:spPr>
            <a:xfrm>
              <a:off x="5980350" y="1866805"/>
              <a:ext cx="2200200" cy="6114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sz="800">
                  <a:latin typeface="Overpass"/>
                  <a:ea typeface="Overpass"/>
                  <a:cs typeface="Overpass"/>
                  <a:sym typeface="Overpass"/>
                </a:rPr>
                <a:t>Process</a:t>
              </a:r>
              <a:r>
                <a:rPr lang="en" sz="800">
                  <a:latin typeface="Overpass"/>
                  <a:ea typeface="Overpass"/>
                  <a:cs typeface="Overpass"/>
                  <a:sym typeface="Overpass"/>
                </a:rPr>
                <a:t> is how information and decisions are made across the organization; this can be vertical, horizontal, or cross-functional.</a:t>
              </a:r>
              <a:endParaRPr sz="800">
                <a:latin typeface="Overpass"/>
                <a:ea typeface="Overpass"/>
                <a:cs typeface="Overpass"/>
                <a:sym typeface="Overpass"/>
              </a:endParaRPr>
            </a:p>
          </p:txBody>
        </p:sp>
      </p:grpSp>
      <p:sp>
        <p:nvSpPr>
          <p:cNvPr id="979" name="Google Shape;979;p80"/>
          <p:cNvSpPr txBox="1"/>
          <p:nvPr/>
        </p:nvSpPr>
        <p:spPr>
          <a:xfrm>
            <a:off x="510513" y="2823453"/>
            <a:ext cx="2200200" cy="269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000">
                <a:latin typeface="Red Hat Text"/>
                <a:ea typeface="Red Hat Text"/>
                <a:cs typeface="Red Hat Text"/>
                <a:sym typeface="Red Hat Text"/>
              </a:rPr>
              <a:t>ACTIONS</a:t>
            </a:r>
            <a:endParaRPr b="1" sz="1000">
              <a:latin typeface="Red Hat Text"/>
              <a:ea typeface="Red Hat Text"/>
              <a:cs typeface="Red Hat Text"/>
              <a:sym typeface="Red Hat Text"/>
            </a:endParaRPr>
          </a:p>
        </p:txBody>
      </p:sp>
      <p:sp>
        <p:nvSpPr>
          <p:cNvPr id="980" name="Google Shape;980;p80"/>
          <p:cNvSpPr txBox="1"/>
          <p:nvPr/>
        </p:nvSpPr>
        <p:spPr>
          <a:xfrm>
            <a:off x="4674063" y="2823453"/>
            <a:ext cx="3959700" cy="269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000">
                <a:latin typeface="Red Hat Text"/>
                <a:ea typeface="Red Hat Text"/>
                <a:cs typeface="Red Hat Text"/>
                <a:sym typeface="Red Hat Text"/>
              </a:rPr>
              <a:t>OWNER &amp; PARTNER(S)</a:t>
            </a:r>
            <a:endParaRPr b="1" sz="1000">
              <a:latin typeface="Red Hat Text"/>
              <a:ea typeface="Red Hat Text"/>
              <a:cs typeface="Red Hat Text"/>
              <a:sym typeface="Red Hat Text"/>
            </a:endParaRPr>
          </a:p>
        </p:txBody>
      </p:sp>
      <p:pic>
        <p:nvPicPr>
          <p:cNvPr id="981" name="Google Shape;981;p80"/>
          <p:cNvPicPr preferRelativeResize="0"/>
          <p:nvPr/>
        </p:nvPicPr>
        <p:blipFill>
          <a:blip r:embed="rId2">
            <a:alphaModFix/>
          </a:blip>
          <a:stretch>
            <a:fillRect/>
          </a:stretch>
        </p:blipFill>
        <p:spPr>
          <a:xfrm>
            <a:off x="7323353" y="85506"/>
            <a:ext cx="1741425" cy="1683701"/>
          </a:xfrm>
          <a:prstGeom prst="rect">
            <a:avLst/>
          </a:prstGeom>
          <a:noFill/>
          <a:ln>
            <a:noFill/>
          </a:ln>
        </p:spPr>
      </p:pic>
      <p:pic>
        <p:nvPicPr>
          <p:cNvPr id="982" name="Google Shape;982;p80"/>
          <p:cNvPicPr preferRelativeResize="0"/>
          <p:nvPr/>
        </p:nvPicPr>
        <p:blipFill>
          <a:blip r:embed="rId3">
            <a:alphaModFix/>
          </a:blip>
          <a:stretch>
            <a:fillRect/>
          </a:stretch>
        </p:blipFill>
        <p:spPr>
          <a:xfrm>
            <a:off x="422625" y="147050"/>
            <a:ext cx="353371" cy="354375"/>
          </a:xfrm>
          <a:prstGeom prst="rect">
            <a:avLst/>
          </a:prstGeom>
          <a:noFill/>
          <a:ln>
            <a:noFill/>
          </a:ln>
        </p:spPr>
      </p:pic>
      <p:cxnSp>
        <p:nvCxnSpPr>
          <p:cNvPr id="983" name="Google Shape;983;p80"/>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984" name="Google Shape;984;p80"/>
          <p:cNvCxnSpPr/>
          <p:nvPr/>
        </p:nvCxnSpPr>
        <p:spPr>
          <a:xfrm rot="10800000">
            <a:off x="335825" y="4800900"/>
            <a:ext cx="0" cy="342600"/>
          </a:xfrm>
          <a:prstGeom prst="straightConnector1">
            <a:avLst/>
          </a:prstGeom>
          <a:noFill/>
          <a:ln cap="flat" cmpd="sng" w="9525">
            <a:solidFill>
              <a:schemeClr val="accent1"/>
            </a:solidFill>
            <a:prstDash val="solid"/>
            <a:round/>
            <a:headEnd len="med" w="med" type="none"/>
            <a:tailEnd len="med" w="med" type="none"/>
          </a:ln>
        </p:spPr>
      </p:cxnSp>
      <p:sp>
        <p:nvSpPr>
          <p:cNvPr id="985" name="Google Shape;985;p80"/>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986" name="Google Shape;986;p80"/>
          <p:cNvSpPr txBox="1"/>
          <p:nvPr/>
        </p:nvSpPr>
        <p:spPr>
          <a:xfrm>
            <a:off x="7258312" y="202369"/>
            <a:ext cx="15069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lang="en" sz="500">
                <a:solidFill>
                  <a:srgbClr val="434343"/>
                </a:solidFill>
                <a:latin typeface="Red Hat Text Medium"/>
                <a:ea typeface="Red Hat Text Medium"/>
                <a:cs typeface="Red Hat Text Medium"/>
                <a:sym typeface="Red Hat Text Medium"/>
              </a:rPr>
              <a:t>CONFIDENTIAL - DO NOT REDISTRIBUTE</a:t>
            </a:r>
            <a:endParaRPr sz="500">
              <a:solidFill>
                <a:srgbClr val="434343"/>
              </a:solidFill>
              <a:latin typeface="Red Hat Text Medium"/>
              <a:ea typeface="Red Hat Text Medium"/>
              <a:cs typeface="Red Hat Text Medium"/>
              <a:sym typeface="Red Hat Text Medium"/>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rg assessment 2">
  <p:cSld name="CUSTOM_7">
    <p:spTree>
      <p:nvGrpSpPr>
        <p:cNvPr id="987" name="Shape 987"/>
        <p:cNvGrpSpPr/>
        <p:nvPr/>
      </p:nvGrpSpPr>
      <p:grpSpPr>
        <a:xfrm>
          <a:off x="0" y="0"/>
          <a:ext cx="0" cy="0"/>
          <a:chOff x="0" y="0"/>
          <a:chExt cx="0" cy="0"/>
        </a:xfrm>
      </p:grpSpPr>
      <p:sp>
        <p:nvSpPr>
          <p:cNvPr id="988" name="Google Shape;988;p81"/>
          <p:cNvSpPr txBox="1"/>
          <p:nvPr/>
        </p:nvSpPr>
        <p:spPr>
          <a:xfrm>
            <a:off x="663788" y="501413"/>
            <a:ext cx="7816500" cy="414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latin typeface="Red Hat Text"/>
                <a:ea typeface="Red Hat Text"/>
                <a:cs typeface="Red Hat Text"/>
                <a:sym typeface="Red Hat Text"/>
              </a:rPr>
              <a:t>Organizational Assessment</a:t>
            </a:r>
            <a:endParaRPr sz="2000">
              <a:latin typeface="Red Hat Text"/>
              <a:ea typeface="Red Hat Text"/>
              <a:cs typeface="Red Hat Text"/>
              <a:sym typeface="Red Hat Text"/>
            </a:endParaRPr>
          </a:p>
        </p:txBody>
      </p:sp>
      <p:sp>
        <p:nvSpPr>
          <p:cNvPr id="989" name="Google Shape;989;p81"/>
          <p:cNvSpPr txBox="1"/>
          <p:nvPr/>
        </p:nvSpPr>
        <p:spPr>
          <a:xfrm>
            <a:off x="663844" y="763913"/>
            <a:ext cx="7816500" cy="52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1"/>
                </a:solidFill>
                <a:latin typeface="Red Hat Text"/>
                <a:ea typeface="Red Hat Text"/>
                <a:cs typeface="Red Hat Text"/>
                <a:sym typeface="Red Hat Text"/>
              </a:rPr>
              <a:t>Talent and Culture Actions</a:t>
            </a:r>
            <a:endParaRPr>
              <a:solidFill>
                <a:schemeClr val="accent1"/>
              </a:solidFill>
              <a:latin typeface="Red Hat Text"/>
              <a:ea typeface="Red Hat Text"/>
              <a:cs typeface="Red Hat Text"/>
              <a:sym typeface="Red Hat Text"/>
            </a:endParaRPr>
          </a:p>
        </p:txBody>
      </p:sp>
      <p:sp>
        <p:nvSpPr>
          <p:cNvPr id="990" name="Google Shape;990;p81"/>
          <p:cNvSpPr txBox="1"/>
          <p:nvPr/>
        </p:nvSpPr>
        <p:spPr>
          <a:xfrm>
            <a:off x="663850" y="1335500"/>
            <a:ext cx="6548400" cy="414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1100">
                <a:solidFill>
                  <a:schemeClr val="dk1"/>
                </a:solidFill>
                <a:latin typeface="Red Hat Text"/>
                <a:ea typeface="Red Hat Text"/>
                <a:cs typeface="Red Hat Text"/>
                <a:sym typeface="Red Hat Text"/>
              </a:rPr>
              <a:t>Based on the SWOT analysis,</a:t>
            </a:r>
            <a:r>
              <a:rPr lang="en" sz="1100">
                <a:solidFill>
                  <a:schemeClr val="dk1"/>
                </a:solidFill>
                <a:latin typeface="Red Hat Text"/>
                <a:ea typeface="Red Hat Text"/>
                <a:cs typeface="Red Hat Text"/>
                <a:sym typeface="Red Hat Text"/>
              </a:rPr>
              <a:t> what are the talent and culture focus areas? Where do we need to adapt strategy, and build capabilities to ensure Red </a:t>
            </a:r>
            <a:r>
              <a:rPr lang="en" sz="1100">
                <a:solidFill>
                  <a:schemeClr val="dk1"/>
                </a:solidFill>
                <a:latin typeface="Red Hat Text"/>
                <a:ea typeface="Red Hat Text"/>
                <a:cs typeface="Red Hat Text"/>
                <a:sym typeface="Red Hat Text"/>
              </a:rPr>
              <a:t>Hat’s</a:t>
            </a:r>
            <a:r>
              <a:rPr lang="en" sz="1100">
                <a:solidFill>
                  <a:schemeClr val="dk1"/>
                </a:solidFill>
                <a:latin typeface="Red Hat Text"/>
                <a:ea typeface="Red Hat Text"/>
                <a:cs typeface="Red Hat Text"/>
                <a:sym typeface="Red Hat Text"/>
              </a:rPr>
              <a:t> ongoing competitive advantage?</a:t>
            </a:r>
            <a:endParaRPr sz="1100">
              <a:latin typeface="Red Hat Text"/>
              <a:ea typeface="Red Hat Text"/>
              <a:cs typeface="Red Hat Text"/>
              <a:sym typeface="Red Hat Text"/>
            </a:endParaRPr>
          </a:p>
        </p:txBody>
      </p:sp>
      <p:sp>
        <p:nvSpPr>
          <p:cNvPr id="991" name="Google Shape;991;p81"/>
          <p:cNvSpPr txBox="1"/>
          <p:nvPr/>
        </p:nvSpPr>
        <p:spPr>
          <a:xfrm>
            <a:off x="496926" y="2880847"/>
            <a:ext cx="2200200" cy="269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000">
                <a:latin typeface="Red Hat Text"/>
                <a:ea typeface="Red Hat Text"/>
                <a:cs typeface="Red Hat Text"/>
                <a:sym typeface="Red Hat Text"/>
              </a:rPr>
              <a:t>ACTIONS</a:t>
            </a:r>
            <a:endParaRPr b="1" sz="1000">
              <a:latin typeface="Red Hat Text"/>
              <a:ea typeface="Red Hat Text"/>
              <a:cs typeface="Red Hat Text"/>
              <a:sym typeface="Red Hat Text"/>
            </a:endParaRPr>
          </a:p>
        </p:txBody>
      </p:sp>
      <p:sp>
        <p:nvSpPr>
          <p:cNvPr id="992" name="Google Shape;992;p81"/>
          <p:cNvSpPr txBox="1"/>
          <p:nvPr/>
        </p:nvSpPr>
        <p:spPr>
          <a:xfrm>
            <a:off x="4660476" y="2880847"/>
            <a:ext cx="3959700" cy="269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000">
                <a:latin typeface="Red Hat Text"/>
                <a:ea typeface="Red Hat Text"/>
                <a:cs typeface="Red Hat Text"/>
                <a:sym typeface="Red Hat Text"/>
              </a:rPr>
              <a:t>OWNER &amp; PARTNER(S)</a:t>
            </a:r>
            <a:endParaRPr b="1" sz="1000">
              <a:latin typeface="Red Hat Text"/>
              <a:ea typeface="Red Hat Text"/>
              <a:cs typeface="Red Hat Text"/>
              <a:sym typeface="Red Hat Text"/>
            </a:endParaRPr>
          </a:p>
        </p:txBody>
      </p:sp>
      <p:grpSp>
        <p:nvGrpSpPr>
          <p:cNvPr id="993" name="Google Shape;993;p81"/>
          <p:cNvGrpSpPr/>
          <p:nvPr/>
        </p:nvGrpSpPr>
        <p:grpSpPr>
          <a:xfrm>
            <a:off x="896175" y="1888006"/>
            <a:ext cx="7351650" cy="888119"/>
            <a:chOff x="828900" y="1602013"/>
            <a:chExt cx="7351650" cy="888119"/>
          </a:xfrm>
        </p:grpSpPr>
        <p:sp>
          <p:nvSpPr>
            <p:cNvPr id="994" name="Google Shape;994;p81"/>
            <p:cNvSpPr txBox="1"/>
            <p:nvPr/>
          </p:nvSpPr>
          <p:spPr>
            <a:xfrm>
              <a:off x="828900" y="1602025"/>
              <a:ext cx="2200200" cy="269700"/>
            </a:xfrm>
            <a:prstGeom prst="rect">
              <a:avLst/>
            </a:prstGeom>
            <a:solidFill>
              <a:schemeClr val="dk2"/>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chemeClr val="lt1"/>
                  </a:solidFill>
                  <a:latin typeface="Overpass"/>
                  <a:ea typeface="Overpass"/>
                  <a:cs typeface="Overpass"/>
                  <a:sym typeface="Overpass"/>
                </a:rPr>
                <a:t>METRICS &amp; REWARDS</a:t>
              </a:r>
              <a:endParaRPr b="1" sz="800">
                <a:solidFill>
                  <a:srgbClr val="FFFFFF"/>
                </a:solidFill>
                <a:latin typeface="Overpass"/>
                <a:ea typeface="Overpass"/>
                <a:cs typeface="Overpass"/>
                <a:sym typeface="Overpass"/>
              </a:endParaRPr>
            </a:p>
          </p:txBody>
        </p:sp>
        <p:sp>
          <p:nvSpPr>
            <p:cNvPr id="995" name="Google Shape;995;p81"/>
            <p:cNvSpPr txBox="1"/>
            <p:nvPr/>
          </p:nvSpPr>
          <p:spPr>
            <a:xfrm>
              <a:off x="3404150" y="1602025"/>
              <a:ext cx="2200200" cy="269700"/>
            </a:xfrm>
            <a:prstGeom prst="rect">
              <a:avLst/>
            </a:prstGeom>
            <a:solidFill>
              <a:schemeClr val="dk2"/>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chemeClr val="lt1"/>
                  </a:solidFill>
                  <a:latin typeface="Overpass"/>
                  <a:ea typeface="Overpass"/>
                  <a:cs typeface="Overpass"/>
                  <a:sym typeface="Overpass"/>
                </a:rPr>
                <a:t>PEOPLE PRACTICES</a:t>
              </a:r>
              <a:endParaRPr b="1" sz="800">
                <a:solidFill>
                  <a:srgbClr val="FFFFFF"/>
                </a:solidFill>
                <a:latin typeface="Overpass"/>
                <a:ea typeface="Overpass"/>
                <a:cs typeface="Overpass"/>
                <a:sym typeface="Overpass"/>
              </a:endParaRPr>
            </a:p>
          </p:txBody>
        </p:sp>
        <p:sp>
          <p:nvSpPr>
            <p:cNvPr id="996" name="Google Shape;996;p81"/>
            <p:cNvSpPr txBox="1"/>
            <p:nvPr/>
          </p:nvSpPr>
          <p:spPr>
            <a:xfrm>
              <a:off x="5980350" y="1602013"/>
              <a:ext cx="2200200" cy="269700"/>
            </a:xfrm>
            <a:prstGeom prst="rect">
              <a:avLst/>
            </a:prstGeom>
            <a:solidFill>
              <a:schemeClr val="accent1"/>
            </a:solidFill>
            <a:ln cap="flat" cmpd="sng" w="9525">
              <a:solidFill>
                <a:schemeClr val="accent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chemeClr val="lt1"/>
                  </a:solidFill>
                  <a:latin typeface="Overpass"/>
                  <a:ea typeface="Overpass"/>
                  <a:cs typeface="Overpass"/>
                  <a:sym typeface="Overpass"/>
                </a:rPr>
                <a:t>CULTURE</a:t>
              </a:r>
              <a:r>
                <a:rPr b="1" baseline="30000" lang="en" sz="800">
                  <a:solidFill>
                    <a:schemeClr val="lt1"/>
                  </a:solidFill>
                  <a:latin typeface="Overpass"/>
                  <a:ea typeface="Overpass"/>
                  <a:cs typeface="Overpass"/>
                  <a:sym typeface="Overpass"/>
                </a:rPr>
                <a:t>1</a:t>
              </a:r>
              <a:endParaRPr b="1" baseline="30000" sz="800">
                <a:solidFill>
                  <a:srgbClr val="FFFFFF"/>
                </a:solidFill>
                <a:latin typeface="Overpass"/>
                <a:ea typeface="Overpass"/>
                <a:cs typeface="Overpass"/>
                <a:sym typeface="Overpass"/>
              </a:endParaRPr>
            </a:p>
          </p:txBody>
        </p:sp>
        <p:sp>
          <p:nvSpPr>
            <p:cNvPr id="997" name="Google Shape;997;p81"/>
            <p:cNvSpPr txBox="1"/>
            <p:nvPr/>
          </p:nvSpPr>
          <p:spPr>
            <a:xfrm>
              <a:off x="828900" y="1878694"/>
              <a:ext cx="2200200" cy="6114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chemeClr val="dk1"/>
                  </a:solidFill>
                  <a:latin typeface="Overpass"/>
                  <a:ea typeface="Overpass"/>
                  <a:cs typeface="Overpass"/>
                  <a:sym typeface="Overpass"/>
                </a:rPr>
                <a:t>Metrics &amp; rewards </a:t>
              </a:r>
              <a:r>
                <a:rPr lang="en" sz="800">
                  <a:solidFill>
                    <a:schemeClr val="dk1"/>
                  </a:solidFill>
                  <a:latin typeface="Overpass"/>
                  <a:ea typeface="Overpass"/>
                  <a:cs typeface="Overpass"/>
                  <a:sym typeface="Overpass"/>
                </a:rPr>
                <a:t>provide motivation and ensures aligned incentives for the completion of the strategic direction.</a:t>
              </a:r>
              <a:endParaRPr b="1" sz="800">
                <a:latin typeface="Overpass"/>
                <a:ea typeface="Overpass"/>
                <a:cs typeface="Overpass"/>
                <a:sym typeface="Overpass"/>
              </a:endParaRPr>
            </a:p>
          </p:txBody>
        </p:sp>
        <p:sp>
          <p:nvSpPr>
            <p:cNvPr id="998" name="Google Shape;998;p81"/>
            <p:cNvSpPr txBox="1"/>
            <p:nvPr/>
          </p:nvSpPr>
          <p:spPr>
            <a:xfrm>
              <a:off x="3404150" y="1878731"/>
              <a:ext cx="2200200" cy="6114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chemeClr val="dk1"/>
                  </a:solidFill>
                  <a:latin typeface="Overpass"/>
                  <a:ea typeface="Overpass"/>
                  <a:cs typeface="Overpass"/>
                  <a:sym typeface="Overpass"/>
                </a:rPr>
                <a:t>People practices</a:t>
              </a:r>
              <a:r>
                <a:rPr lang="en" sz="800">
                  <a:solidFill>
                    <a:schemeClr val="dk1"/>
                  </a:solidFill>
                  <a:latin typeface="Overpass"/>
                  <a:ea typeface="Overpass"/>
                  <a:cs typeface="Overpass"/>
                  <a:sym typeface="Overpass"/>
                </a:rPr>
                <a:t> ensure alignment between business strategy and the mindsets and skills necessary to execute the strategy.</a:t>
              </a:r>
              <a:endParaRPr b="1" sz="800">
                <a:latin typeface="Overpass"/>
                <a:ea typeface="Overpass"/>
                <a:cs typeface="Overpass"/>
                <a:sym typeface="Overpass"/>
              </a:endParaRPr>
            </a:p>
          </p:txBody>
        </p:sp>
        <p:sp>
          <p:nvSpPr>
            <p:cNvPr id="999" name="Google Shape;999;p81"/>
            <p:cNvSpPr txBox="1"/>
            <p:nvPr/>
          </p:nvSpPr>
          <p:spPr>
            <a:xfrm>
              <a:off x="5980350" y="1878681"/>
              <a:ext cx="2200200" cy="611400"/>
            </a:xfrm>
            <a:prstGeom prst="rect">
              <a:avLst/>
            </a:prstGeom>
            <a:solidFill>
              <a:srgbClr val="FFFFFF"/>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chemeClr val="dk1"/>
                  </a:solidFill>
                  <a:latin typeface="Overpass"/>
                  <a:ea typeface="Overpass"/>
                  <a:cs typeface="Overpass"/>
                  <a:sym typeface="Overpass"/>
                </a:rPr>
                <a:t>Culture</a:t>
              </a:r>
              <a:r>
                <a:rPr lang="en" sz="800">
                  <a:solidFill>
                    <a:schemeClr val="dk1"/>
                  </a:solidFill>
                  <a:latin typeface="Overpass"/>
                  <a:ea typeface="Overpass"/>
                  <a:cs typeface="Overpass"/>
                  <a:sym typeface="Overpass"/>
                </a:rPr>
                <a:t> is a strategic competitive advantage for our company and makes Red Hat a great place to work for all associates.</a:t>
              </a:r>
              <a:endParaRPr b="1" sz="800">
                <a:latin typeface="Overpass"/>
                <a:ea typeface="Overpass"/>
                <a:cs typeface="Overpass"/>
                <a:sym typeface="Overpass"/>
              </a:endParaRPr>
            </a:p>
          </p:txBody>
        </p:sp>
      </p:grpSp>
      <p:pic>
        <p:nvPicPr>
          <p:cNvPr id="1000" name="Google Shape;1000;p81"/>
          <p:cNvPicPr preferRelativeResize="0"/>
          <p:nvPr/>
        </p:nvPicPr>
        <p:blipFill>
          <a:blip r:embed="rId2">
            <a:alphaModFix/>
          </a:blip>
          <a:stretch>
            <a:fillRect/>
          </a:stretch>
        </p:blipFill>
        <p:spPr>
          <a:xfrm>
            <a:off x="7323353" y="85506"/>
            <a:ext cx="1741425" cy="1683701"/>
          </a:xfrm>
          <a:prstGeom prst="rect">
            <a:avLst/>
          </a:prstGeom>
          <a:noFill/>
          <a:ln>
            <a:noFill/>
          </a:ln>
        </p:spPr>
      </p:pic>
      <p:pic>
        <p:nvPicPr>
          <p:cNvPr id="1001" name="Google Shape;1001;p81"/>
          <p:cNvPicPr preferRelativeResize="0"/>
          <p:nvPr/>
        </p:nvPicPr>
        <p:blipFill>
          <a:blip r:embed="rId3">
            <a:alphaModFix/>
          </a:blip>
          <a:stretch>
            <a:fillRect/>
          </a:stretch>
        </p:blipFill>
        <p:spPr>
          <a:xfrm>
            <a:off x="422625" y="147050"/>
            <a:ext cx="353371" cy="354375"/>
          </a:xfrm>
          <a:prstGeom prst="rect">
            <a:avLst/>
          </a:prstGeom>
          <a:noFill/>
          <a:ln>
            <a:noFill/>
          </a:ln>
        </p:spPr>
      </p:pic>
      <p:cxnSp>
        <p:nvCxnSpPr>
          <p:cNvPr id="1002" name="Google Shape;1002;p81"/>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1003" name="Google Shape;1003;p81"/>
          <p:cNvCxnSpPr/>
          <p:nvPr/>
        </p:nvCxnSpPr>
        <p:spPr>
          <a:xfrm rot="10800000">
            <a:off x="335825" y="4800900"/>
            <a:ext cx="0" cy="342600"/>
          </a:xfrm>
          <a:prstGeom prst="straightConnector1">
            <a:avLst/>
          </a:prstGeom>
          <a:noFill/>
          <a:ln cap="flat" cmpd="sng" w="9525">
            <a:solidFill>
              <a:schemeClr val="accent1"/>
            </a:solidFill>
            <a:prstDash val="solid"/>
            <a:round/>
            <a:headEnd len="med" w="med" type="none"/>
            <a:tailEnd len="med" w="med" type="none"/>
          </a:ln>
        </p:spPr>
      </p:cxnSp>
      <p:sp>
        <p:nvSpPr>
          <p:cNvPr id="1004" name="Google Shape;1004;p81"/>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box">
  <p:cSld name="CUSTOM_7_1">
    <p:spTree>
      <p:nvGrpSpPr>
        <p:cNvPr id="1005" name="Shape 1005"/>
        <p:cNvGrpSpPr/>
        <p:nvPr/>
      </p:nvGrpSpPr>
      <p:grpSpPr>
        <a:xfrm>
          <a:off x="0" y="0"/>
          <a:ext cx="0" cy="0"/>
          <a:chOff x="0" y="0"/>
          <a:chExt cx="0" cy="0"/>
        </a:xfrm>
      </p:grpSpPr>
      <p:cxnSp>
        <p:nvCxnSpPr>
          <p:cNvPr id="1006" name="Google Shape;1006;p82"/>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1007" name="Google Shape;1007;p82"/>
          <p:cNvCxnSpPr/>
          <p:nvPr/>
        </p:nvCxnSpPr>
        <p:spPr>
          <a:xfrm rot="10800000">
            <a:off x="335825" y="4800900"/>
            <a:ext cx="0" cy="342600"/>
          </a:xfrm>
          <a:prstGeom prst="straightConnector1">
            <a:avLst/>
          </a:prstGeom>
          <a:noFill/>
          <a:ln cap="flat" cmpd="sng" w="9525">
            <a:solidFill>
              <a:schemeClr val="accent1"/>
            </a:solidFill>
            <a:prstDash val="solid"/>
            <a:round/>
            <a:headEnd len="med" w="med" type="none"/>
            <a:tailEnd len="med" w="med" type="none"/>
          </a:ln>
        </p:spPr>
      </p:cxnSp>
      <p:sp>
        <p:nvSpPr>
          <p:cNvPr id="1008" name="Google Shape;1008;p82"/>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1009" name="Google Shape;1009;p82"/>
          <p:cNvSpPr txBox="1"/>
          <p:nvPr/>
        </p:nvSpPr>
        <p:spPr>
          <a:xfrm>
            <a:off x="663788" y="349013"/>
            <a:ext cx="7816500" cy="414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latin typeface="Red Hat Text"/>
                <a:ea typeface="Red Hat Text"/>
                <a:cs typeface="Red Hat Text"/>
                <a:sym typeface="Red Hat Text"/>
              </a:rPr>
              <a:t>Talent Review</a:t>
            </a:r>
            <a:r>
              <a:rPr lang="en" sz="2000">
                <a:latin typeface="Red Hat Text"/>
                <a:ea typeface="Red Hat Text"/>
                <a:cs typeface="Red Hat Text"/>
                <a:sym typeface="Red Hat Text"/>
              </a:rPr>
              <a:t> (9 Box Analysis)</a:t>
            </a:r>
            <a:endParaRPr sz="2000">
              <a:latin typeface="Red Hat Text"/>
              <a:ea typeface="Red Hat Text"/>
              <a:cs typeface="Red Hat Text"/>
              <a:sym typeface="Red Hat Text"/>
            </a:endParaRPr>
          </a:p>
        </p:txBody>
      </p:sp>
      <p:sp>
        <p:nvSpPr>
          <p:cNvPr id="1010" name="Google Shape;1010;p82"/>
          <p:cNvSpPr txBox="1"/>
          <p:nvPr/>
        </p:nvSpPr>
        <p:spPr>
          <a:xfrm>
            <a:off x="4376925" y="4634750"/>
            <a:ext cx="1067700" cy="19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rgbClr val="78909C"/>
                </a:solidFill>
                <a:latin typeface="Red Hat Text"/>
                <a:ea typeface="Red Hat Text"/>
                <a:cs typeface="Red Hat Text"/>
                <a:sym typeface="Red Hat Text"/>
              </a:rPr>
              <a:t>Too New to Rate:</a:t>
            </a:r>
            <a:endParaRPr b="1" sz="800">
              <a:solidFill>
                <a:srgbClr val="78909C"/>
              </a:solidFill>
              <a:latin typeface="Red Hat Text"/>
              <a:ea typeface="Red Hat Text"/>
              <a:cs typeface="Red Hat Text"/>
              <a:sym typeface="Red Hat Text"/>
            </a:endParaRPr>
          </a:p>
        </p:txBody>
      </p:sp>
      <p:sp>
        <p:nvSpPr>
          <p:cNvPr id="1011" name="Google Shape;1011;p82"/>
          <p:cNvSpPr/>
          <p:nvPr/>
        </p:nvSpPr>
        <p:spPr>
          <a:xfrm>
            <a:off x="1129375" y="3133824"/>
            <a:ext cx="2498400" cy="1040100"/>
          </a:xfrm>
          <a:prstGeom prst="rect">
            <a:avLst/>
          </a:prstGeom>
          <a:solidFill>
            <a:srgbClr val="FFAB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600">
              <a:latin typeface="Red Hat Text"/>
              <a:ea typeface="Red Hat Text"/>
              <a:cs typeface="Red Hat Text"/>
              <a:sym typeface="Red Hat Text"/>
            </a:endParaRPr>
          </a:p>
        </p:txBody>
      </p:sp>
      <p:sp>
        <p:nvSpPr>
          <p:cNvPr id="1012" name="Google Shape;1012;p82"/>
          <p:cNvSpPr/>
          <p:nvPr/>
        </p:nvSpPr>
        <p:spPr>
          <a:xfrm>
            <a:off x="3627675" y="3133925"/>
            <a:ext cx="2498400" cy="1040100"/>
          </a:xfrm>
          <a:prstGeom prst="rect">
            <a:avLst/>
          </a:prstGeom>
          <a:solidFill>
            <a:srgbClr val="6AA8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600">
              <a:latin typeface="Red Hat Text"/>
              <a:ea typeface="Red Hat Text"/>
              <a:cs typeface="Red Hat Text"/>
              <a:sym typeface="Red Hat Text"/>
            </a:endParaRPr>
          </a:p>
        </p:txBody>
      </p:sp>
      <p:sp>
        <p:nvSpPr>
          <p:cNvPr id="1013" name="Google Shape;1013;p82"/>
          <p:cNvSpPr/>
          <p:nvPr/>
        </p:nvSpPr>
        <p:spPr>
          <a:xfrm>
            <a:off x="6125975" y="3133924"/>
            <a:ext cx="2498400" cy="1040100"/>
          </a:xfrm>
          <a:prstGeom prst="rect">
            <a:avLst/>
          </a:prstGeom>
          <a:solidFill>
            <a:srgbClr val="6AA8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600">
              <a:latin typeface="Red Hat Text"/>
              <a:ea typeface="Red Hat Text"/>
              <a:cs typeface="Red Hat Text"/>
              <a:sym typeface="Red Hat Text"/>
            </a:endParaRPr>
          </a:p>
        </p:txBody>
      </p:sp>
      <p:sp>
        <p:nvSpPr>
          <p:cNvPr id="1014" name="Google Shape;1014;p82"/>
          <p:cNvSpPr/>
          <p:nvPr/>
        </p:nvSpPr>
        <p:spPr>
          <a:xfrm>
            <a:off x="3627700" y="2088137"/>
            <a:ext cx="2498400" cy="1040100"/>
          </a:xfrm>
          <a:prstGeom prst="rect">
            <a:avLst/>
          </a:prstGeom>
          <a:solidFill>
            <a:srgbClr val="6AA8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600">
              <a:latin typeface="Red Hat Text"/>
              <a:ea typeface="Red Hat Text"/>
              <a:cs typeface="Red Hat Text"/>
              <a:sym typeface="Red Hat Text"/>
            </a:endParaRPr>
          </a:p>
        </p:txBody>
      </p:sp>
      <p:sp>
        <p:nvSpPr>
          <p:cNvPr id="1015" name="Google Shape;1015;p82"/>
          <p:cNvSpPr/>
          <p:nvPr/>
        </p:nvSpPr>
        <p:spPr>
          <a:xfrm>
            <a:off x="6126000" y="2088137"/>
            <a:ext cx="2498400" cy="1040100"/>
          </a:xfrm>
          <a:prstGeom prst="rect">
            <a:avLst/>
          </a:prstGeom>
          <a:solidFill>
            <a:srgbClr val="6AA8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600">
              <a:latin typeface="Red Hat Text"/>
              <a:ea typeface="Red Hat Text"/>
              <a:cs typeface="Red Hat Text"/>
              <a:sym typeface="Red Hat Text"/>
            </a:endParaRPr>
          </a:p>
        </p:txBody>
      </p:sp>
      <p:sp>
        <p:nvSpPr>
          <p:cNvPr id="1016" name="Google Shape;1016;p82"/>
          <p:cNvSpPr/>
          <p:nvPr/>
        </p:nvSpPr>
        <p:spPr>
          <a:xfrm>
            <a:off x="1129400" y="1042124"/>
            <a:ext cx="2498400" cy="10401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600">
              <a:latin typeface="Red Hat Text"/>
              <a:ea typeface="Red Hat Text"/>
              <a:cs typeface="Red Hat Text"/>
              <a:sym typeface="Red Hat Text"/>
            </a:endParaRPr>
          </a:p>
        </p:txBody>
      </p:sp>
      <p:sp>
        <p:nvSpPr>
          <p:cNvPr id="1017" name="Google Shape;1017;p82"/>
          <p:cNvSpPr/>
          <p:nvPr/>
        </p:nvSpPr>
        <p:spPr>
          <a:xfrm>
            <a:off x="3627700" y="1042225"/>
            <a:ext cx="2498400" cy="1040100"/>
          </a:xfrm>
          <a:prstGeom prst="rect">
            <a:avLst/>
          </a:prstGeom>
          <a:solidFill>
            <a:srgbClr val="3A81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600">
              <a:latin typeface="Red Hat Text"/>
              <a:ea typeface="Red Hat Text"/>
              <a:cs typeface="Red Hat Text"/>
              <a:sym typeface="Red Hat Text"/>
            </a:endParaRPr>
          </a:p>
        </p:txBody>
      </p:sp>
      <p:sp>
        <p:nvSpPr>
          <p:cNvPr id="1018" name="Google Shape;1018;p82"/>
          <p:cNvSpPr/>
          <p:nvPr/>
        </p:nvSpPr>
        <p:spPr>
          <a:xfrm>
            <a:off x="6126000" y="1042225"/>
            <a:ext cx="2498400" cy="1040100"/>
          </a:xfrm>
          <a:prstGeom prst="rect">
            <a:avLst/>
          </a:prstGeom>
          <a:solidFill>
            <a:srgbClr val="3A81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600">
              <a:latin typeface="Red Hat Text"/>
              <a:ea typeface="Red Hat Text"/>
              <a:cs typeface="Red Hat Text"/>
              <a:sym typeface="Red Hat Text"/>
            </a:endParaRPr>
          </a:p>
        </p:txBody>
      </p:sp>
      <p:sp>
        <p:nvSpPr>
          <p:cNvPr id="1019" name="Google Shape;1019;p82"/>
          <p:cNvSpPr txBox="1"/>
          <p:nvPr/>
        </p:nvSpPr>
        <p:spPr>
          <a:xfrm>
            <a:off x="1184300" y="3134675"/>
            <a:ext cx="2327400" cy="19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600">
                <a:solidFill>
                  <a:srgbClr val="FFFFFF"/>
                </a:solidFill>
                <a:latin typeface="Red Hat Text"/>
                <a:ea typeface="Red Hat Text"/>
                <a:cs typeface="Red Hat Text"/>
                <a:sym typeface="Red Hat Text"/>
              </a:rPr>
              <a:t>– BOX 7: Does Not Meet Expectations + Modest Potential –</a:t>
            </a:r>
            <a:endParaRPr sz="600">
              <a:solidFill>
                <a:srgbClr val="FFFFFF"/>
              </a:solidFill>
              <a:latin typeface="Red Hat Text"/>
              <a:ea typeface="Red Hat Text"/>
              <a:cs typeface="Red Hat Text"/>
              <a:sym typeface="Red Hat Text"/>
            </a:endParaRPr>
          </a:p>
        </p:txBody>
      </p:sp>
      <p:sp>
        <p:nvSpPr>
          <p:cNvPr id="1020" name="Google Shape;1020;p82"/>
          <p:cNvSpPr txBox="1"/>
          <p:nvPr/>
        </p:nvSpPr>
        <p:spPr>
          <a:xfrm>
            <a:off x="3713175" y="3134675"/>
            <a:ext cx="2327400" cy="19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600">
                <a:solidFill>
                  <a:srgbClr val="FFFFFF"/>
                </a:solidFill>
                <a:latin typeface="Red Hat Text"/>
                <a:ea typeface="Red Hat Text"/>
                <a:cs typeface="Red Hat Text"/>
                <a:sym typeface="Red Hat Text"/>
              </a:rPr>
              <a:t>– BOX 6: Meets Expectations + Modest Potential –</a:t>
            </a:r>
            <a:endParaRPr sz="600">
              <a:solidFill>
                <a:srgbClr val="FFFFFF"/>
              </a:solidFill>
              <a:latin typeface="Red Hat Text"/>
              <a:ea typeface="Red Hat Text"/>
              <a:cs typeface="Red Hat Text"/>
              <a:sym typeface="Red Hat Text"/>
            </a:endParaRPr>
          </a:p>
        </p:txBody>
      </p:sp>
      <p:sp>
        <p:nvSpPr>
          <p:cNvPr id="1021" name="Google Shape;1021;p82"/>
          <p:cNvSpPr txBox="1"/>
          <p:nvPr/>
        </p:nvSpPr>
        <p:spPr>
          <a:xfrm>
            <a:off x="6211475" y="3134675"/>
            <a:ext cx="2327400" cy="19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600">
                <a:solidFill>
                  <a:srgbClr val="FFFFFF"/>
                </a:solidFill>
                <a:latin typeface="Red Hat Text"/>
                <a:ea typeface="Red Hat Text"/>
                <a:cs typeface="Red Hat Text"/>
                <a:sym typeface="Red Hat Text"/>
              </a:rPr>
              <a:t>– BOX 5: Surpasses Expectations + Modest Potential –</a:t>
            </a:r>
            <a:endParaRPr sz="600">
              <a:solidFill>
                <a:srgbClr val="FFFFFF"/>
              </a:solidFill>
              <a:latin typeface="Red Hat Text"/>
              <a:ea typeface="Red Hat Text"/>
              <a:cs typeface="Red Hat Text"/>
              <a:sym typeface="Red Hat Text"/>
            </a:endParaRPr>
          </a:p>
        </p:txBody>
      </p:sp>
      <p:sp>
        <p:nvSpPr>
          <p:cNvPr id="1022" name="Google Shape;1022;p82"/>
          <p:cNvSpPr txBox="1"/>
          <p:nvPr/>
        </p:nvSpPr>
        <p:spPr>
          <a:xfrm>
            <a:off x="6211475" y="1042225"/>
            <a:ext cx="2327400" cy="19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600">
                <a:solidFill>
                  <a:srgbClr val="FFFFFF"/>
                </a:solidFill>
                <a:latin typeface="Red Hat Text"/>
                <a:ea typeface="Red Hat Text"/>
                <a:cs typeface="Red Hat Text"/>
                <a:sym typeface="Red Hat Text"/>
              </a:rPr>
              <a:t>– BOX 1: Surpasses Expectations + High Potential –</a:t>
            </a:r>
            <a:endParaRPr sz="600">
              <a:solidFill>
                <a:srgbClr val="FFFFFF"/>
              </a:solidFill>
              <a:latin typeface="Red Hat Text"/>
              <a:ea typeface="Red Hat Text"/>
              <a:cs typeface="Red Hat Text"/>
              <a:sym typeface="Red Hat Text"/>
            </a:endParaRPr>
          </a:p>
        </p:txBody>
      </p:sp>
      <p:sp>
        <p:nvSpPr>
          <p:cNvPr id="1023" name="Google Shape;1023;p82"/>
          <p:cNvSpPr txBox="1"/>
          <p:nvPr/>
        </p:nvSpPr>
        <p:spPr>
          <a:xfrm>
            <a:off x="6211600" y="2088075"/>
            <a:ext cx="2327400" cy="19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600">
                <a:solidFill>
                  <a:srgbClr val="FFFFFF"/>
                </a:solidFill>
                <a:latin typeface="Red Hat Text"/>
                <a:ea typeface="Red Hat Text"/>
                <a:cs typeface="Red Hat Text"/>
                <a:sym typeface="Red Hat Text"/>
              </a:rPr>
              <a:t>– BOX 3: Surpasses Expectations + Growth Potential –</a:t>
            </a:r>
            <a:endParaRPr sz="600">
              <a:solidFill>
                <a:srgbClr val="FFFFFF"/>
              </a:solidFill>
              <a:latin typeface="Red Hat Text"/>
              <a:ea typeface="Red Hat Text"/>
              <a:cs typeface="Red Hat Text"/>
              <a:sym typeface="Red Hat Text"/>
            </a:endParaRPr>
          </a:p>
        </p:txBody>
      </p:sp>
      <p:sp>
        <p:nvSpPr>
          <p:cNvPr id="1024" name="Google Shape;1024;p82"/>
          <p:cNvSpPr txBox="1"/>
          <p:nvPr/>
        </p:nvSpPr>
        <p:spPr>
          <a:xfrm>
            <a:off x="3713200" y="2088075"/>
            <a:ext cx="2327400" cy="19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600">
                <a:solidFill>
                  <a:srgbClr val="FFFFFF"/>
                </a:solidFill>
                <a:latin typeface="Red Hat Text"/>
                <a:ea typeface="Red Hat Text"/>
                <a:cs typeface="Red Hat Text"/>
                <a:sym typeface="Red Hat Text"/>
              </a:rPr>
              <a:t>– BOX 4: Meets Expectations + Growth Potential –</a:t>
            </a:r>
            <a:endParaRPr sz="600">
              <a:solidFill>
                <a:srgbClr val="FFFFFF"/>
              </a:solidFill>
              <a:latin typeface="Red Hat Text"/>
              <a:ea typeface="Red Hat Text"/>
              <a:cs typeface="Red Hat Text"/>
              <a:sym typeface="Red Hat Text"/>
            </a:endParaRPr>
          </a:p>
        </p:txBody>
      </p:sp>
      <p:sp>
        <p:nvSpPr>
          <p:cNvPr id="1025" name="Google Shape;1025;p82"/>
          <p:cNvSpPr txBox="1"/>
          <p:nvPr/>
        </p:nvSpPr>
        <p:spPr>
          <a:xfrm>
            <a:off x="3713200" y="1042225"/>
            <a:ext cx="2327400" cy="19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600">
                <a:solidFill>
                  <a:srgbClr val="FFFFFF"/>
                </a:solidFill>
                <a:latin typeface="Red Hat Text"/>
                <a:ea typeface="Red Hat Text"/>
                <a:cs typeface="Red Hat Text"/>
                <a:sym typeface="Red Hat Text"/>
              </a:rPr>
              <a:t>– BOX 2: Meets Expectations + High Potential –</a:t>
            </a:r>
            <a:endParaRPr sz="600">
              <a:solidFill>
                <a:srgbClr val="FFFFFF"/>
              </a:solidFill>
              <a:latin typeface="Red Hat Text"/>
              <a:ea typeface="Red Hat Text"/>
              <a:cs typeface="Red Hat Text"/>
              <a:sym typeface="Red Hat Text"/>
            </a:endParaRPr>
          </a:p>
        </p:txBody>
      </p:sp>
      <p:sp>
        <p:nvSpPr>
          <p:cNvPr id="1026" name="Google Shape;1026;p82"/>
          <p:cNvSpPr txBox="1"/>
          <p:nvPr/>
        </p:nvSpPr>
        <p:spPr>
          <a:xfrm>
            <a:off x="1134500" y="847750"/>
            <a:ext cx="2493300" cy="194400"/>
          </a:xfrm>
          <a:prstGeom prst="rect">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600">
                <a:solidFill>
                  <a:srgbClr val="FFFFFF"/>
                </a:solidFill>
                <a:latin typeface="Red Hat Text"/>
                <a:ea typeface="Red Hat Text"/>
                <a:cs typeface="Red Hat Text"/>
                <a:sym typeface="Red Hat Text"/>
              </a:rPr>
              <a:t>DOES NOT MEET EXPECTATIONS</a:t>
            </a:r>
            <a:endParaRPr b="1" sz="600">
              <a:solidFill>
                <a:srgbClr val="FFFFFF"/>
              </a:solidFill>
              <a:latin typeface="Red Hat Text"/>
              <a:ea typeface="Red Hat Text"/>
              <a:cs typeface="Red Hat Text"/>
              <a:sym typeface="Red Hat Text"/>
            </a:endParaRPr>
          </a:p>
        </p:txBody>
      </p:sp>
      <p:sp>
        <p:nvSpPr>
          <p:cNvPr id="1027" name="Google Shape;1027;p82"/>
          <p:cNvSpPr txBox="1"/>
          <p:nvPr/>
        </p:nvSpPr>
        <p:spPr>
          <a:xfrm>
            <a:off x="3627700" y="847825"/>
            <a:ext cx="2493300" cy="194400"/>
          </a:xfrm>
          <a:prstGeom prst="rect">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600">
                <a:solidFill>
                  <a:srgbClr val="FFFFFF"/>
                </a:solidFill>
                <a:latin typeface="Red Hat Text"/>
                <a:ea typeface="Red Hat Text"/>
                <a:cs typeface="Red Hat Text"/>
                <a:sym typeface="Red Hat Text"/>
              </a:rPr>
              <a:t>MEETS EXPECTATIONS</a:t>
            </a:r>
            <a:endParaRPr b="1" sz="600">
              <a:solidFill>
                <a:srgbClr val="FFFFFF"/>
              </a:solidFill>
              <a:latin typeface="Red Hat Text"/>
              <a:ea typeface="Red Hat Text"/>
              <a:cs typeface="Red Hat Text"/>
              <a:sym typeface="Red Hat Text"/>
            </a:endParaRPr>
          </a:p>
        </p:txBody>
      </p:sp>
      <p:sp>
        <p:nvSpPr>
          <p:cNvPr id="1028" name="Google Shape;1028;p82"/>
          <p:cNvSpPr txBox="1"/>
          <p:nvPr/>
        </p:nvSpPr>
        <p:spPr>
          <a:xfrm>
            <a:off x="6120900" y="847825"/>
            <a:ext cx="2498400" cy="194400"/>
          </a:xfrm>
          <a:prstGeom prst="rect">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600">
                <a:solidFill>
                  <a:srgbClr val="FFFFFF"/>
                </a:solidFill>
                <a:latin typeface="Red Hat Text"/>
                <a:ea typeface="Red Hat Text"/>
                <a:cs typeface="Red Hat Text"/>
                <a:sym typeface="Red Hat Text"/>
              </a:rPr>
              <a:t>SURPASSES EXPECTATIONS</a:t>
            </a:r>
            <a:endParaRPr b="1" sz="600">
              <a:solidFill>
                <a:srgbClr val="FFFFFF"/>
              </a:solidFill>
              <a:latin typeface="Red Hat Text"/>
              <a:ea typeface="Red Hat Text"/>
              <a:cs typeface="Red Hat Text"/>
              <a:sym typeface="Red Hat Text"/>
            </a:endParaRPr>
          </a:p>
        </p:txBody>
      </p:sp>
      <p:sp>
        <p:nvSpPr>
          <p:cNvPr id="1029" name="Google Shape;1029;p82"/>
          <p:cNvSpPr txBox="1"/>
          <p:nvPr/>
        </p:nvSpPr>
        <p:spPr>
          <a:xfrm rot="-5400000">
            <a:off x="-565550" y="2486275"/>
            <a:ext cx="2169900" cy="24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990000"/>
                </a:solidFill>
                <a:latin typeface="Red Hat Text Medium"/>
                <a:ea typeface="Red Hat Text Medium"/>
                <a:cs typeface="Red Hat Text Medium"/>
                <a:sym typeface="Red Hat Text Medium"/>
              </a:rPr>
              <a:t>POTENTIAL</a:t>
            </a:r>
            <a:endParaRPr sz="900">
              <a:solidFill>
                <a:srgbClr val="990000"/>
              </a:solidFill>
              <a:latin typeface="Red Hat Text Medium"/>
              <a:ea typeface="Red Hat Text Medium"/>
              <a:cs typeface="Red Hat Text Medium"/>
              <a:sym typeface="Red Hat Text Medium"/>
            </a:endParaRPr>
          </a:p>
        </p:txBody>
      </p:sp>
      <p:sp>
        <p:nvSpPr>
          <p:cNvPr id="1030" name="Google Shape;1030;p82"/>
          <p:cNvSpPr txBox="1"/>
          <p:nvPr/>
        </p:nvSpPr>
        <p:spPr>
          <a:xfrm rot="-5400000">
            <a:off x="472350" y="3516275"/>
            <a:ext cx="1033200" cy="282300"/>
          </a:xfrm>
          <a:prstGeom prst="rect">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600">
                <a:solidFill>
                  <a:srgbClr val="FFFFFF"/>
                </a:solidFill>
                <a:latin typeface="Red Hat Text"/>
                <a:ea typeface="Red Hat Text"/>
                <a:cs typeface="Red Hat Text"/>
                <a:sym typeface="Red Hat Text"/>
              </a:rPr>
              <a:t>MODEST POTENTIAL</a:t>
            </a:r>
            <a:endParaRPr b="1" sz="600">
              <a:solidFill>
                <a:srgbClr val="FFFFFF"/>
              </a:solidFill>
              <a:latin typeface="Red Hat Text"/>
              <a:ea typeface="Red Hat Text"/>
              <a:cs typeface="Red Hat Text"/>
              <a:sym typeface="Red Hat Text"/>
            </a:endParaRPr>
          </a:p>
        </p:txBody>
      </p:sp>
      <p:sp>
        <p:nvSpPr>
          <p:cNvPr id="1031" name="Google Shape;1031;p82"/>
          <p:cNvSpPr txBox="1"/>
          <p:nvPr/>
        </p:nvSpPr>
        <p:spPr>
          <a:xfrm rot="-5400000">
            <a:off x="471550" y="2470425"/>
            <a:ext cx="1033200" cy="282300"/>
          </a:xfrm>
          <a:prstGeom prst="rect">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600">
                <a:solidFill>
                  <a:srgbClr val="FFFFFF"/>
                </a:solidFill>
                <a:latin typeface="Red Hat Text"/>
                <a:ea typeface="Red Hat Text"/>
                <a:cs typeface="Red Hat Text"/>
                <a:sym typeface="Red Hat Text"/>
              </a:rPr>
              <a:t>GROWTH POTENTIAL</a:t>
            </a:r>
            <a:endParaRPr b="1" sz="600">
              <a:solidFill>
                <a:srgbClr val="FFFFFF"/>
              </a:solidFill>
              <a:latin typeface="Red Hat Text"/>
              <a:ea typeface="Red Hat Text"/>
              <a:cs typeface="Red Hat Text"/>
              <a:sym typeface="Red Hat Text"/>
            </a:endParaRPr>
          </a:p>
        </p:txBody>
      </p:sp>
      <p:sp>
        <p:nvSpPr>
          <p:cNvPr id="1032" name="Google Shape;1032;p82"/>
          <p:cNvSpPr txBox="1"/>
          <p:nvPr/>
        </p:nvSpPr>
        <p:spPr>
          <a:xfrm rot="-5400000">
            <a:off x="471800" y="1424575"/>
            <a:ext cx="1033200" cy="282300"/>
          </a:xfrm>
          <a:prstGeom prst="rect">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600">
                <a:solidFill>
                  <a:srgbClr val="FFFFFF"/>
                </a:solidFill>
                <a:latin typeface="Red Hat Text"/>
                <a:ea typeface="Red Hat Text"/>
                <a:cs typeface="Red Hat Text"/>
                <a:sym typeface="Red Hat Text"/>
              </a:rPr>
              <a:t>HIGH POTENTIAL</a:t>
            </a:r>
            <a:endParaRPr b="1" sz="600">
              <a:solidFill>
                <a:srgbClr val="FFFFFF"/>
              </a:solidFill>
              <a:latin typeface="Red Hat Text"/>
              <a:ea typeface="Red Hat Text"/>
              <a:cs typeface="Red Hat Text"/>
              <a:sym typeface="Red Hat Text"/>
            </a:endParaRPr>
          </a:p>
        </p:txBody>
      </p:sp>
      <p:sp>
        <p:nvSpPr>
          <p:cNvPr id="1033" name="Google Shape;1033;p82"/>
          <p:cNvSpPr/>
          <p:nvPr/>
        </p:nvSpPr>
        <p:spPr>
          <a:xfrm>
            <a:off x="1129400" y="2088449"/>
            <a:ext cx="2498400" cy="10401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600">
              <a:latin typeface="Red Hat Text"/>
              <a:ea typeface="Red Hat Text"/>
              <a:cs typeface="Red Hat Text"/>
              <a:sym typeface="Red Hat Text"/>
            </a:endParaRPr>
          </a:p>
        </p:txBody>
      </p:sp>
      <p:sp>
        <p:nvSpPr>
          <p:cNvPr id="1034" name="Google Shape;1034;p82"/>
          <p:cNvSpPr txBox="1"/>
          <p:nvPr/>
        </p:nvSpPr>
        <p:spPr>
          <a:xfrm>
            <a:off x="1214925" y="2070425"/>
            <a:ext cx="2327400" cy="19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600">
                <a:solidFill>
                  <a:schemeClr val="dk2"/>
                </a:solidFill>
                <a:latin typeface="Red Hat Text"/>
                <a:ea typeface="Red Hat Text"/>
                <a:cs typeface="Red Hat Text"/>
                <a:sym typeface="Red Hat Text"/>
              </a:rPr>
              <a:t>– BOX 8: Does Not Meet Expectations + Growth Potential –</a:t>
            </a:r>
            <a:endParaRPr sz="600">
              <a:solidFill>
                <a:schemeClr val="dk2"/>
              </a:solidFill>
              <a:latin typeface="Red Hat Text"/>
              <a:ea typeface="Red Hat Text"/>
              <a:cs typeface="Red Hat Text"/>
              <a:sym typeface="Red Hat Text"/>
            </a:endParaRPr>
          </a:p>
        </p:txBody>
      </p:sp>
      <p:sp>
        <p:nvSpPr>
          <p:cNvPr id="1035" name="Google Shape;1035;p82"/>
          <p:cNvSpPr txBox="1"/>
          <p:nvPr/>
        </p:nvSpPr>
        <p:spPr>
          <a:xfrm>
            <a:off x="1184300" y="1049125"/>
            <a:ext cx="2327400" cy="19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600">
                <a:solidFill>
                  <a:schemeClr val="dk2"/>
                </a:solidFill>
                <a:latin typeface="Red Hat Text"/>
                <a:ea typeface="Red Hat Text"/>
                <a:cs typeface="Red Hat Text"/>
                <a:sym typeface="Red Hat Text"/>
              </a:rPr>
              <a:t>– BOX 9: Does Not Meet Expectations + High Potential –</a:t>
            </a:r>
            <a:endParaRPr sz="600">
              <a:solidFill>
                <a:schemeClr val="dk2"/>
              </a:solidFill>
              <a:latin typeface="Red Hat Text"/>
              <a:ea typeface="Red Hat Text"/>
              <a:cs typeface="Red Hat Text"/>
              <a:sym typeface="Red Hat Text"/>
            </a:endParaRPr>
          </a:p>
        </p:txBody>
      </p:sp>
      <p:sp>
        <p:nvSpPr>
          <p:cNvPr id="1036" name="Google Shape;1036;p82"/>
          <p:cNvSpPr txBox="1"/>
          <p:nvPr/>
        </p:nvSpPr>
        <p:spPr>
          <a:xfrm>
            <a:off x="3444652" y="4383575"/>
            <a:ext cx="2899200" cy="24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990000"/>
                </a:solidFill>
                <a:latin typeface="Red Hat Text Medium"/>
                <a:ea typeface="Red Hat Text Medium"/>
                <a:cs typeface="Red Hat Text Medium"/>
                <a:sym typeface="Red Hat Text Medium"/>
              </a:rPr>
              <a:t>PERFORMANCE (consider both WHAT and HOW)</a:t>
            </a:r>
            <a:endParaRPr sz="900">
              <a:solidFill>
                <a:srgbClr val="990000"/>
              </a:solidFill>
              <a:latin typeface="Red Hat Text Medium"/>
              <a:ea typeface="Red Hat Text Medium"/>
              <a:cs typeface="Red Hat Text Medium"/>
              <a:sym typeface="Red Hat Text Medium"/>
            </a:endParaRPr>
          </a:p>
        </p:txBody>
      </p:sp>
      <p:cxnSp>
        <p:nvCxnSpPr>
          <p:cNvPr id="1037" name="Google Shape;1037;p82"/>
          <p:cNvCxnSpPr/>
          <p:nvPr/>
        </p:nvCxnSpPr>
        <p:spPr>
          <a:xfrm>
            <a:off x="646875" y="1026175"/>
            <a:ext cx="0" cy="3150600"/>
          </a:xfrm>
          <a:prstGeom prst="straightConnector1">
            <a:avLst/>
          </a:prstGeom>
          <a:noFill/>
          <a:ln cap="flat" cmpd="sng" w="9525">
            <a:solidFill>
              <a:srgbClr val="78909C"/>
            </a:solidFill>
            <a:prstDash val="solid"/>
            <a:round/>
            <a:headEnd len="med" w="med" type="triangle"/>
            <a:tailEnd len="med" w="med" type="none"/>
          </a:ln>
        </p:spPr>
      </p:cxnSp>
      <p:sp>
        <p:nvSpPr>
          <p:cNvPr id="1038" name="Google Shape;1038;p82"/>
          <p:cNvSpPr txBox="1"/>
          <p:nvPr/>
        </p:nvSpPr>
        <p:spPr>
          <a:xfrm rot="-5400000">
            <a:off x="228900" y="3527500"/>
            <a:ext cx="828000" cy="243600"/>
          </a:xfrm>
          <a:prstGeom prst="rect">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rgbClr val="78909C"/>
                </a:solidFill>
                <a:latin typeface="Overpass"/>
                <a:ea typeface="Overpass"/>
                <a:cs typeface="Overpass"/>
                <a:sym typeface="Overpass"/>
              </a:rPr>
              <a:t>MODEST</a:t>
            </a:r>
            <a:endParaRPr b="1" sz="800">
              <a:solidFill>
                <a:srgbClr val="78909C"/>
              </a:solidFill>
              <a:latin typeface="Overpass"/>
              <a:ea typeface="Overpass"/>
              <a:cs typeface="Overpass"/>
              <a:sym typeface="Overpass"/>
            </a:endParaRPr>
          </a:p>
        </p:txBody>
      </p:sp>
      <p:sp>
        <p:nvSpPr>
          <p:cNvPr id="1039" name="Google Shape;1039;p82"/>
          <p:cNvSpPr txBox="1"/>
          <p:nvPr/>
        </p:nvSpPr>
        <p:spPr>
          <a:xfrm rot="-5400000">
            <a:off x="410850" y="1449800"/>
            <a:ext cx="464100" cy="243600"/>
          </a:xfrm>
          <a:prstGeom prst="rect">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rgbClr val="78909C"/>
                </a:solidFill>
                <a:latin typeface="Overpass"/>
                <a:ea typeface="Overpass"/>
                <a:cs typeface="Overpass"/>
                <a:sym typeface="Overpass"/>
              </a:rPr>
              <a:t>HIGH</a:t>
            </a:r>
            <a:endParaRPr b="1" sz="800">
              <a:solidFill>
                <a:srgbClr val="78909C"/>
              </a:solidFill>
              <a:latin typeface="Overpass"/>
              <a:ea typeface="Overpass"/>
              <a:cs typeface="Overpass"/>
              <a:sym typeface="Overpass"/>
            </a:endParaRPr>
          </a:p>
        </p:txBody>
      </p:sp>
      <p:cxnSp>
        <p:nvCxnSpPr>
          <p:cNvPr id="1040" name="Google Shape;1040;p82"/>
          <p:cNvCxnSpPr/>
          <p:nvPr/>
        </p:nvCxnSpPr>
        <p:spPr>
          <a:xfrm rot="10800000">
            <a:off x="1134500" y="4381425"/>
            <a:ext cx="7490400" cy="0"/>
          </a:xfrm>
          <a:prstGeom prst="straightConnector1">
            <a:avLst/>
          </a:prstGeom>
          <a:noFill/>
          <a:ln cap="flat" cmpd="sng" w="9525">
            <a:solidFill>
              <a:srgbClr val="78909C"/>
            </a:solidFill>
            <a:prstDash val="solid"/>
            <a:round/>
            <a:headEnd len="med" w="med" type="triangle"/>
            <a:tailEnd len="med" w="med" type="none"/>
          </a:ln>
        </p:spPr>
      </p:cxnSp>
      <p:sp>
        <p:nvSpPr>
          <p:cNvPr id="1041" name="Google Shape;1041;p82"/>
          <p:cNvSpPr txBox="1"/>
          <p:nvPr/>
        </p:nvSpPr>
        <p:spPr>
          <a:xfrm>
            <a:off x="2073225" y="4259625"/>
            <a:ext cx="610500" cy="243600"/>
          </a:xfrm>
          <a:prstGeom prst="rect">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rgbClr val="78909C"/>
                </a:solidFill>
                <a:latin typeface="Overpass"/>
                <a:ea typeface="Overpass"/>
                <a:cs typeface="Overpass"/>
                <a:sym typeface="Overpass"/>
              </a:rPr>
              <a:t>LOW</a:t>
            </a:r>
            <a:endParaRPr b="1" sz="800">
              <a:solidFill>
                <a:srgbClr val="78909C"/>
              </a:solidFill>
              <a:latin typeface="Overpass"/>
              <a:ea typeface="Overpass"/>
              <a:cs typeface="Overpass"/>
              <a:sym typeface="Overpass"/>
            </a:endParaRPr>
          </a:p>
        </p:txBody>
      </p:sp>
      <p:sp>
        <p:nvSpPr>
          <p:cNvPr id="1042" name="Google Shape;1042;p82"/>
          <p:cNvSpPr txBox="1"/>
          <p:nvPr/>
        </p:nvSpPr>
        <p:spPr>
          <a:xfrm>
            <a:off x="7100950" y="4259625"/>
            <a:ext cx="548700" cy="243600"/>
          </a:xfrm>
          <a:prstGeom prst="rect">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rgbClr val="78909C"/>
                </a:solidFill>
                <a:latin typeface="Overpass"/>
                <a:ea typeface="Overpass"/>
                <a:cs typeface="Overpass"/>
                <a:sym typeface="Overpass"/>
              </a:rPr>
              <a:t>HIGH</a:t>
            </a:r>
            <a:endParaRPr b="1" sz="800">
              <a:solidFill>
                <a:srgbClr val="78909C"/>
              </a:solidFill>
              <a:latin typeface="Overpass"/>
              <a:ea typeface="Overpass"/>
              <a:cs typeface="Overpass"/>
              <a:sym typeface="Overpass"/>
            </a:endParaRPr>
          </a:p>
        </p:txBody>
      </p:sp>
      <p:pic>
        <p:nvPicPr>
          <p:cNvPr id="1043" name="Google Shape;1043;p82"/>
          <p:cNvPicPr preferRelativeResize="0"/>
          <p:nvPr/>
        </p:nvPicPr>
        <p:blipFill>
          <a:blip r:embed="rId2">
            <a:alphaModFix/>
          </a:blip>
          <a:stretch>
            <a:fillRect/>
          </a:stretch>
        </p:blipFill>
        <p:spPr>
          <a:xfrm>
            <a:off x="431576" y="61875"/>
            <a:ext cx="387440" cy="37830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isk analysis">
  <p:cSld name="CUSTOM_7_1_1">
    <p:spTree>
      <p:nvGrpSpPr>
        <p:cNvPr id="1044" name="Shape 1044"/>
        <p:cNvGrpSpPr/>
        <p:nvPr/>
      </p:nvGrpSpPr>
      <p:grpSpPr>
        <a:xfrm>
          <a:off x="0" y="0"/>
          <a:ext cx="0" cy="0"/>
          <a:chOff x="0" y="0"/>
          <a:chExt cx="0" cy="0"/>
        </a:xfrm>
      </p:grpSpPr>
      <p:cxnSp>
        <p:nvCxnSpPr>
          <p:cNvPr id="1045" name="Google Shape;1045;p83"/>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1046" name="Google Shape;1046;p83"/>
          <p:cNvCxnSpPr/>
          <p:nvPr/>
        </p:nvCxnSpPr>
        <p:spPr>
          <a:xfrm rot="10800000">
            <a:off x="335825" y="4800900"/>
            <a:ext cx="0" cy="342600"/>
          </a:xfrm>
          <a:prstGeom prst="straightConnector1">
            <a:avLst/>
          </a:prstGeom>
          <a:noFill/>
          <a:ln cap="flat" cmpd="sng" w="9525">
            <a:solidFill>
              <a:schemeClr val="accent1"/>
            </a:solidFill>
            <a:prstDash val="solid"/>
            <a:round/>
            <a:headEnd len="med" w="med" type="none"/>
            <a:tailEnd len="med" w="med" type="none"/>
          </a:ln>
        </p:spPr>
      </p:cxnSp>
      <p:sp>
        <p:nvSpPr>
          <p:cNvPr id="1047" name="Google Shape;1047;p83"/>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048" name="Google Shape;1048;p83"/>
          <p:cNvPicPr preferRelativeResize="0"/>
          <p:nvPr/>
        </p:nvPicPr>
        <p:blipFill>
          <a:blip r:embed="rId2">
            <a:alphaModFix/>
          </a:blip>
          <a:stretch>
            <a:fillRect/>
          </a:stretch>
        </p:blipFill>
        <p:spPr>
          <a:xfrm>
            <a:off x="431576" y="61875"/>
            <a:ext cx="387440" cy="378300"/>
          </a:xfrm>
          <a:prstGeom prst="rect">
            <a:avLst/>
          </a:prstGeom>
          <a:noFill/>
          <a:ln>
            <a:noFill/>
          </a:ln>
        </p:spPr>
      </p:pic>
      <p:pic>
        <p:nvPicPr>
          <p:cNvPr id="1049" name="Google Shape;1049;p83"/>
          <p:cNvPicPr preferRelativeResize="0"/>
          <p:nvPr/>
        </p:nvPicPr>
        <p:blipFill rotWithShape="1">
          <a:blip r:embed="rId3">
            <a:alphaModFix/>
          </a:blip>
          <a:srcRect b="0" l="9" r="9" t="0"/>
          <a:stretch/>
        </p:blipFill>
        <p:spPr>
          <a:xfrm>
            <a:off x="889250" y="549550"/>
            <a:ext cx="7578149" cy="3811973"/>
          </a:xfrm>
          <a:prstGeom prst="rect">
            <a:avLst/>
          </a:prstGeom>
          <a:noFill/>
          <a:ln>
            <a:noFill/>
          </a:ln>
        </p:spPr>
      </p:pic>
      <p:cxnSp>
        <p:nvCxnSpPr>
          <p:cNvPr id="1050" name="Google Shape;1050;p83"/>
          <p:cNvCxnSpPr/>
          <p:nvPr/>
        </p:nvCxnSpPr>
        <p:spPr>
          <a:xfrm>
            <a:off x="723075" y="631650"/>
            <a:ext cx="1200" cy="3713100"/>
          </a:xfrm>
          <a:prstGeom prst="straightConnector1">
            <a:avLst/>
          </a:prstGeom>
          <a:noFill/>
          <a:ln cap="flat" cmpd="sng" w="9525">
            <a:solidFill>
              <a:srgbClr val="78909C"/>
            </a:solidFill>
            <a:prstDash val="solid"/>
            <a:round/>
            <a:headEnd len="med" w="med" type="triangle"/>
            <a:tailEnd len="med" w="med" type="none"/>
          </a:ln>
        </p:spPr>
      </p:cxnSp>
      <p:sp>
        <p:nvSpPr>
          <p:cNvPr id="1051" name="Google Shape;1051;p83"/>
          <p:cNvSpPr txBox="1"/>
          <p:nvPr/>
        </p:nvSpPr>
        <p:spPr>
          <a:xfrm rot="-5400000">
            <a:off x="498150" y="3527475"/>
            <a:ext cx="441900" cy="24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rgbClr val="78909C"/>
                </a:solidFill>
                <a:latin typeface="Red Hat Display"/>
                <a:ea typeface="Red Hat Display"/>
                <a:cs typeface="Red Hat Display"/>
                <a:sym typeface="Red Hat Display"/>
              </a:rPr>
              <a:t>Low</a:t>
            </a:r>
            <a:endParaRPr b="1" sz="800">
              <a:solidFill>
                <a:srgbClr val="78909C"/>
              </a:solidFill>
              <a:latin typeface="Red Hat Display"/>
              <a:ea typeface="Red Hat Display"/>
              <a:cs typeface="Red Hat Display"/>
              <a:sym typeface="Red Hat Display"/>
            </a:endParaRPr>
          </a:p>
        </p:txBody>
      </p:sp>
      <p:sp>
        <p:nvSpPr>
          <p:cNvPr id="1052" name="Google Shape;1052;p83"/>
          <p:cNvSpPr txBox="1"/>
          <p:nvPr/>
        </p:nvSpPr>
        <p:spPr>
          <a:xfrm rot="-5400000">
            <a:off x="355650" y="2347700"/>
            <a:ext cx="726900" cy="24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rgbClr val="78909C"/>
                </a:solidFill>
                <a:latin typeface="Red Hat Display"/>
                <a:ea typeface="Red Hat Display"/>
                <a:cs typeface="Red Hat Display"/>
                <a:sym typeface="Red Hat Display"/>
              </a:rPr>
              <a:t>Medium</a:t>
            </a:r>
            <a:endParaRPr b="1" sz="800">
              <a:solidFill>
                <a:srgbClr val="78909C"/>
              </a:solidFill>
              <a:latin typeface="Red Hat Display"/>
              <a:ea typeface="Red Hat Display"/>
              <a:cs typeface="Red Hat Display"/>
              <a:sym typeface="Red Hat Display"/>
            </a:endParaRPr>
          </a:p>
        </p:txBody>
      </p:sp>
      <p:sp>
        <p:nvSpPr>
          <p:cNvPr id="1053" name="Google Shape;1053;p83"/>
          <p:cNvSpPr txBox="1"/>
          <p:nvPr/>
        </p:nvSpPr>
        <p:spPr>
          <a:xfrm rot="-5400000">
            <a:off x="487050" y="1211900"/>
            <a:ext cx="464100" cy="24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rgbClr val="78909C"/>
                </a:solidFill>
                <a:latin typeface="Red Hat Display"/>
                <a:ea typeface="Red Hat Display"/>
                <a:cs typeface="Red Hat Display"/>
                <a:sym typeface="Red Hat Display"/>
              </a:rPr>
              <a:t>High</a:t>
            </a:r>
            <a:endParaRPr b="1" sz="800">
              <a:solidFill>
                <a:srgbClr val="78909C"/>
              </a:solidFill>
              <a:latin typeface="Red Hat Display"/>
              <a:ea typeface="Red Hat Display"/>
              <a:cs typeface="Red Hat Display"/>
              <a:sym typeface="Red Hat Display"/>
            </a:endParaRPr>
          </a:p>
        </p:txBody>
      </p:sp>
      <p:sp>
        <p:nvSpPr>
          <p:cNvPr id="1054" name="Google Shape;1054;p83"/>
          <p:cNvSpPr txBox="1"/>
          <p:nvPr/>
        </p:nvSpPr>
        <p:spPr>
          <a:xfrm rot="-5400000">
            <a:off x="-186025" y="2347738"/>
            <a:ext cx="1355700" cy="24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CC0000"/>
                </a:solidFill>
                <a:latin typeface="Red Hat Display"/>
                <a:ea typeface="Red Hat Display"/>
                <a:cs typeface="Red Hat Display"/>
                <a:sym typeface="Red Hat Display"/>
              </a:rPr>
              <a:t>Position risk</a:t>
            </a:r>
            <a:endParaRPr b="1" sz="1000">
              <a:solidFill>
                <a:srgbClr val="CC0000"/>
              </a:solidFill>
              <a:latin typeface="Red Hat Display"/>
              <a:ea typeface="Red Hat Display"/>
              <a:cs typeface="Red Hat Display"/>
              <a:sym typeface="Red Hat Display"/>
            </a:endParaRPr>
          </a:p>
        </p:txBody>
      </p:sp>
      <p:sp>
        <p:nvSpPr>
          <p:cNvPr id="1055" name="Google Shape;1055;p83"/>
          <p:cNvSpPr txBox="1"/>
          <p:nvPr/>
        </p:nvSpPr>
        <p:spPr>
          <a:xfrm>
            <a:off x="3639525" y="4662025"/>
            <a:ext cx="2169900" cy="24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CC0000"/>
                </a:solidFill>
                <a:latin typeface="Red Hat Display"/>
                <a:ea typeface="Red Hat Display"/>
                <a:cs typeface="Red Hat Display"/>
                <a:sym typeface="Red Hat Display"/>
              </a:rPr>
              <a:t>Retention risk</a:t>
            </a:r>
            <a:endParaRPr b="1" sz="1000">
              <a:solidFill>
                <a:srgbClr val="CC0000"/>
              </a:solidFill>
              <a:latin typeface="Red Hat Display"/>
              <a:ea typeface="Red Hat Display"/>
              <a:cs typeface="Red Hat Display"/>
              <a:sym typeface="Red Hat Display"/>
            </a:endParaRPr>
          </a:p>
        </p:txBody>
      </p:sp>
      <p:cxnSp>
        <p:nvCxnSpPr>
          <p:cNvPr id="1056" name="Google Shape;1056;p83"/>
          <p:cNvCxnSpPr/>
          <p:nvPr/>
        </p:nvCxnSpPr>
        <p:spPr>
          <a:xfrm rot="10800000">
            <a:off x="979275" y="4564375"/>
            <a:ext cx="7490400" cy="0"/>
          </a:xfrm>
          <a:prstGeom prst="straightConnector1">
            <a:avLst/>
          </a:prstGeom>
          <a:noFill/>
          <a:ln cap="flat" cmpd="sng" w="9525">
            <a:solidFill>
              <a:srgbClr val="78909C"/>
            </a:solidFill>
            <a:prstDash val="solid"/>
            <a:round/>
            <a:headEnd len="med" w="med" type="triangle"/>
            <a:tailEnd len="med" w="med" type="none"/>
          </a:ln>
        </p:spPr>
      </p:cxnSp>
      <p:sp>
        <p:nvSpPr>
          <p:cNvPr id="1057" name="Google Shape;1057;p83"/>
          <p:cNvSpPr txBox="1"/>
          <p:nvPr/>
        </p:nvSpPr>
        <p:spPr>
          <a:xfrm>
            <a:off x="1920825" y="4481650"/>
            <a:ext cx="610500" cy="174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rgbClr val="78909C"/>
                </a:solidFill>
                <a:latin typeface="Red Hat Display"/>
                <a:ea typeface="Red Hat Display"/>
                <a:cs typeface="Red Hat Display"/>
                <a:sym typeface="Red Hat Display"/>
              </a:rPr>
              <a:t>Low</a:t>
            </a:r>
            <a:endParaRPr b="1" sz="800">
              <a:solidFill>
                <a:srgbClr val="78909C"/>
              </a:solidFill>
              <a:latin typeface="Red Hat Display"/>
              <a:ea typeface="Red Hat Display"/>
              <a:cs typeface="Red Hat Display"/>
              <a:sym typeface="Red Hat Display"/>
            </a:endParaRPr>
          </a:p>
        </p:txBody>
      </p:sp>
      <p:sp>
        <p:nvSpPr>
          <p:cNvPr id="1058" name="Google Shape;1058;p83"/>
          <p:cNvSpPr txBox="1"/>
          <p:nvPr/>
        </p:nvSpPr>
        <p:spPr>
          <a:xfrm>
            <a:off x="4370375" y="4481625"/>
            <a:ext cx="708000" cy="174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rgbClr val="78909C"/>
                </a:solidFill>
                <a:latin typeface="Red Hat Display"/>
                <a:ea typeface="Red Hat Display"/>
                <a:cs typeface="Red Hat Display"/>
                <a:sym typeface="Red Hat Display"/>
              </a:rPr>
              <a:t>Medium</a:t>
            </a:r>
            <a:endParaRPr b="1" sz="800">
              <a:solidFill>
                <a:srgbClr val="78909C"/>
              </a:solidFill>
              <a:latin typeface="Red Hat Display"/>
              <a:ea typeface="Red Hat Display"/>
              <a:cs typeface="Red Hat Display"/>
              <a:sym typeface="Red Hat Display"/>
            </a:endParaRPr>
          </a:p>
        </p:txBody>
      </p:sp>
      <p:sp>
        <p:nvSpPr>
          <p:cNvPr id="1059" name="Google Shape;1059;p83"/>
          <p:cNvSpPr txBox="1"/>
          <p:nvPr/>
        </p:nvSpPr>
        <p:spPr>
          <a:xfrm>
            <a:off x="6917650" y="4481625"/>
            <a:ext cx="610500" cy="174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rgbClr val="78909C"/>
                </a:solidFill>
                <a:latin typeface="Red Hat Display"/>
                <a:ea typeface="Red Hat Display"/>
                <a:cs typeface="Red Hat Display"/>
                <a:sym typeface="Red Hat Display"/>
              </a:rPr>
              <a:t>High</a:t>
            </a:r>
            <a:endParaRPr b="1" sz="800">
              <a:solidFill>
                <a:srgbClr val="78909C"/>
              </a:solidFill>
              <a:latin typeface="Red Hat Display"/>
              <a:ea typeface="Red Hat Display"/>
              <a:cs typeface="Red Hat Display"/>
              <a:sym typeface="Red Hat Display"/>
            </a:endParaRPr>
          </a:p>
        </p:txBody>
      </p:sp>
      <p:sp>
        <p:nvSpPr>
          <p:cNvPr id="1060" name="Google Shape;1060;p83"/>
          <p:cNvSpPr txBox="1"/>
          <p:nvPr/>
        </p:nvSpPr>
        <p:spPr>
          <a:xfrm>
            <a:off x="1729050" y="96410"/>
            <a:ext cx="5685900" cy="510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latin typeface="Red Hat Display"/>
                <a:ea typeface="Red Hat Display"/>
                <a:cs typeface="Red Hat Display"/>
                <a:sym typeface="Red Hat Display"/>
              </a:rPr>
              <a:t>Talent Review</a:t>
            </a:r>
            <a:r>
              <a:rPr lang="en" sz="2000">
                <a:solidFill>
                  <a:srgbClr val="000000"/>
                </a:solidFill>
                <a:latin typeface="Red Hat Display"/>
                <a:ea typeface="Red Hat Display"/>
                <a:cs typeface="Red Hat Display"/>
                <a:sym typeface="Red Hat Display"/>
              </a:rPr>
              <a:t> </a:t>
            </a:r>
            <a:r>
              <a:rPr lang="en" sz="2000">
                <a:latin typeface="Red Hat Display"/>
                <a:ea typeface="Red Hat Display"/>
                <a:cs typeface="Red Hat Display"/>
                <a:sym typeface="Red Hat Display"/>
              </a:rPr>
              <a:t>R</a:t>
            </a:r>
            <a:r>
              <a:rPr lang="en" sz="2000">
                <a:solidFill>
                  <a:srgbClr val="000000"/>
                </a:solidFill>
                <a:latin typeface="Red Hat Display"/>
                <a:ea typeface="Red Hat Display"/>
                <a:cs typeface="Red Hat Display"/>
                <a:sym typeface="Red Hat Display"/>
              </a:rPr>
              <a:t>isk </a:t>
            </a:r>
            <a:r>
              <a:rPr lang="en" sz="2000">
                <a:latin typeface="Red Hat Display"/>
                <a:ea typeface="Red Hat Display"/>
                <a:cs typeface="Red Hat Display"/>
                <a:sym typeface="Red Hat Display"/>
              </a:rPr>
              <a:t>A</a:t>
            </a:r>
            <a:r>
              <a:rPr lang="en" sz="2000">
                <a:solidFill>
                  <a:srgbClr val="000000"/>
                </a:solidFill>
                <a:latin typeface="Red Hat Display"/>
                <a:ea typeface="Red Hat Display"/>
                <a:cs typeface="Red Hat Display"/>
                <a:sym typeface="Red Hat Display"/>
              </a:rPr>
              <a:t>nalysis</a:t>
            </a:r>
            <a:endParaRPr sz="2000">
              <a:latin typeface="Red Hat Display"/>
              <a:ea typeface="Red Hat Display"/>
              <a:cs typeface="Red Hat Display"/>
              <a:sym typeface="Red Hat Display"/>
            </a:endParaRPr>
          </a:p>
        </p:txBody>
      </p:sp>
      <p:sp>
        <p:nvSpPr>
          <p:cNvPr id="1061" name="Google Shape;1061;p83"/>
          <p:cNvSpPr txBox="1"/>
          <p:nvPr/>
        </p:nvSpPr>
        <p:spPr>
          <a:xfrm>
            <a:off x="1626925" y="4654169"/>
            <a:ext cx="1170300" cy="225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sz="700">
                <a:solidFill>
                  <a:schemeClr val="dk2"/>
                </a:solidFill>
                <a:latin typeface="Red Hat Text"/>
                <a:ea typeface="Red Hat Text"/>
                <a:cs typeface="Red Hat Text"/>
                <a:sym typeface="Red Hat Text"/>
              </a:rPr>
              <a:t>Departure unlikely</a:t>
            </a:r>
            <a:endParaRPr i="1" sz="700">
              <a:solidFill>
                <a:schemeClr val="dk2"/>
              </a:solidFill>
              <a:latin typeface="Red Hat Text"/>
              <a:ea typeface="Red Hat Text"/>
              <a:cs typeface="Red Hat Text"/>
              <a:sym typeface="Red Hat Text"/>
            </a:endParaRPr>
          </a:p>
        </p:txBody>
      </p:sp>
      <p:sp>
        <p:nvSpPr>
          <p:cNvPr id="1062" name="Google Shape;1062;p83"/>
          <p:cNvSpPr txBox="1"/>
          <p:nvPr/>
        </p:nvSpPr>
        <p:spPr>
          <a:xfrm>
            <a:off x="6651725" y="4654169"/>
            <a:ext cx="1170300" cy="225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sz="700">
                <a:solidFill>
                  <a:schemeClr val="dk2"/>
                </a:solidFill>
                <a:latin typeface="Red Hat Text"/>
                <a:ea typeface="Red Hat Text"/>
                <a:cs typeface="Red Hat Text"/>
                <a:sym typeface="Red Hat Text"/>
              </a:rPr>
              <a:t>Departure very likely</a:t>
            </a:r>
            <a:endParaRPr i="1" sz="700">
              <a:solidFill>
                <a:schemeClr val="dk2"/>
              </a:solidFill>
              <a:latin typeface="Red Hat Text"/>
              <a:ea typeface="Red Hat Text"/>
              <a:cs typeface="Red Hat Text"/>
              <a:sym typeface="Red Hat Text"/>
            </a:endParaRPr>
          </a:p>
        </p:txBody>
      </p:sp>
      <p:sp>
        <p:nvSpPr>
          <p:cNvPr id="1063" name="Google Shape;1063;p83"/>
          <p:cNvSpPr txBox="1"/>
          <p:nvPr/>
        </p:nvSpPr>
        <p:spPr>
          <a:xfrm rot="-5400000">
            <a:off x="-121534" y="3536475"/>
            <a:ext cx="1170300" cy="225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sz="700">
                <a:solidFill>
                  <a:schemeClr val="dk2"/>
                </a:solidFill>
                <a:latin typeface="Red Hat Text"/>
                <a:ea typeface="Red Hat Text"/>
                <a:cs typeface="Red Hat Text"/>
                <a:sym typeface="Red Hat Text"/>
              </a:rPr>
              <a:t>Slight disruption</a:t>
            </a:r>
            <a:endParaRPr i="1" sz="700">
              <a:solidFill>
                <a:schemeClr val="dk2"/>
              </a:solidFill>
              <a:latin typeface="Red Hat Text"/>
              <a:ea typeface="Red Hat Text"/>
              <a:cs typeface="Red Hat Text"/>
              <a:sym typeface="Red Hat Text"/>
            </a:endParaRPr>
          </a:p>
        </p:txBody>
      </p:sp>
      <p:sp>
        <p:nvSpPr>
          <p:cNvPr id="1064" name="Google Shape;1064;p83"/>
          <p:cNvSpPr txBox="1"/>
          <p:nvPr/>
        </p:nvSpPr>
        <p:spPr>
          <a:xfrm rot="-5400000">
            <a:off x="-121534" y="1220900"/>
            <a:ext cx="1170300" cy="225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sz="700">
                <a:solidFill>
                  <a:schemeClr val="dk2"/>
                </a:solidFill>
                <a:latin typeface="Red Hat Text"/>
                <a:ea typeface="Red Hat Text"/>
                <a:cs typeface="Red Hat Text"/>
                <a:sym typeface="Red Hat Text"/>
              </a:rPr>
              <a:t>Critical disruption</a:t>
            </a:r>
            <a:endParaRPr i="1" sz="700">
              <a:solidFill>
                <a:schemeClr val="dk2"/>
              </a:solidFill>
              <a:latin typeface="Red Hat Text"/>
              <a:ea typeface="Red Hat Text"/>
              <a:cs typeface="Red Hat Text"/>
              <a:sym typeface="Red Hat Text"/>
            </a:endParaRPr>
          </a:p>
        </p:txBody>
      </p:sp>
      <p:pic>
        <p:nvPicPr>
          <p:cNvPr id="1065" name="Google Shape;1065;p83"/>
          <p:cNvPicPr preferRelativeResize="0"/>
          <p:nvPr/>
        </p:nvPicPr>
        <p:blipFill>
          <a:blip r:embed="rId2">
            <a:alphaModFix/>
          </a:blip>
          <a:stretch>
            <a:fillRect/>
          </a:stretch>
        </p:blipFill>
        <p:spPr>
          <a:xfrm>
            <a:off x="431576" y="61875"/>
            <a:ext cx="387440" cy="378300"/>
          </a:xfrm>
          <a:prstGeom prst="rect">
            <a:avLst/>
          </a:prstGeom>
          <a:noFill/>
          <a:ln>
            <a:noFill/>
          </a:ln>
        </p:spPr>
      </p:pic>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ccessor 1">
  <p:cSld name="CUSTOM_7_1_1_1">
    <p:spTree>
      <p:nvGrpSpPr>
        <p:cNvPr id="1066" name="Shape 1066"/>
        <p:cNvGrpSpPr/>
        <p:nvPr/>
      </p:nvGrpSpPr>
      <p:grpSpPr>
        <a:xfrm>
          <a:off x="0" y="0"/>
          <a:ext cx="0" cy="0"/>
          <a:chOff x="0" y="0"/>
          <a:chExt cx="0" cy="0"/>
        </a:xfrm>
      </p:grpSpPr>
      <p:cxnSp>
        <p:nvCxnSpPr>
          <p:cNvPr id="1067" name="Google Shape;1067;p84"/>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1068" name="Google Shape;1068;p84"/>
          <p:cNvCxnSpPr/>
          <p:nvPr/>
        </p:nvCxnSpPr>
        <p:spPr>
          <a:xfrm rot="10800000">
            <a:off x="335825" y="4800900"/>
            <a:ext cx="0" cy="342600"/>
          </a:xfrm>
          <a:prstGeom prst="straightConnector1">
            <a:avLst/>
          </a:prstGeom>
          <a:noFill/>
          <a:ln cap="flat" cmpd="sng" w="9525">
            <a:solidFill>
              <a:schemeClr val="accent1"/>
            </a:solidFill>
            <a:prstDash val="solid"/>
            <a:round/>
            <a:headEnd len="med" w="med" type="none"/>
            <a:tailEnd len="med" w="med" type="none"/>
          </a:ln>
        </p:spPr>
      </p:cxnSp>
      <p:sp>
        <p:nvSpPr>
          <p:cNvPr id="1069" name="Google Shape;1069;p84"/>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1070" name="Google Shape;1070;p84"/>
          <p:cNvSpPr/>
          <p:nvPr/>
        </p:nvSpPr>
        <p:spPr>
          <a:xfrm>
            <a:off x="2681325" y="1348875"/>
            <a:ext cx="3308100" cy="3313200"/>
          </a:xfrm>
          <a:prstGeom prst="rect">
            <a:avLst/>
          </a:prstGeom>
          <a:solidFill>
            <a:schemeClr val="dk2"/>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Overpass"/>
              <a:ea typeface="Overpass"/>
              <a:cs typeface="Overpass"/>
              <a:sym typeface="Overpass"/>
            </a:endParaRPr>
          </a:p>
        </p:txBody>
      </p:sp>
      <p:sp>
        <p:nvSpPr>
          <p:cNvPr id="1071" name="Google Shape;1071;p84"/>
          <p:cNvSpPr txBox="1"/>
          <p:nvPr/>
        </p:nvSpPr>
        <p:spPr>
          <a:xfrm>
            <a:off x="435188" y="349013"/>
            <a:ext cx="7816500" cy="414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latin typeface="Red Hat Text"/>
                <a:ea typeface="Red Hat Text"/>
                <a:cs typeface="Red Hat Text"/>
                <a:sym typeface="Red Hat Text"/>
              </a:rPr>
              <a:t>Successor Identification (Your Role)</a:t>
            </a:r>
            <a:endParaRPr sz="2000">
              <a:latin typeface="Red Hat Text"/>
              <a:ea typeface="Red Hat Text"/>
              <a:cs typeface="Red Hat Text"/>
              <a:sym typeface="Red Hat Text"/>
            </a:endParaRPr>
          </a:p>
        </p:txBody>
      </p:sp>
      <p:sp>
        <p:nvSpPr>
          <p:cNvPr id="1072" name="Google Shape;1072;p84"/>
          <p:cNvSpPr txBox="1"/>
          <p:nvPr/>
        </p:nvSpPr>
        <p:spPr>
          <a:xfrm>
            <a:off x="6344300" y="1348875"/>
            <a:ext cx="2144100" cy="30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rgbClr val="000000"/>
                </a:solidFill>
                <a:latin typeface="Red Hat Text"/>
                <a:ea typeface="Red Hat Text"/>
                <a:cs typeface="Red Hat Text"/>
                <a:sym typeface="Red Hat Text"/>
              </a:rPr>
              <a:t>NOTES:</a:t>
            </a:r>
            <a:endParaRPr b="1" sz="1000">
              <a:solidFill>
                <a:srgbClr val="78909C"/>
              </a:solidFill>
              <a:latin typeface="Red Hat Text"/>
              <a:ea typeface="Red Hat Text"/>
              <a:cs typeface="Red Hat Text"/>
              <a:sym typeface="Red Hat Text"/>
            </a:endParaRPr>
          </a:p>
        </p:txBody>
      </p:sp>
      <p:sp>
        <p:nvSpPr>
          <p:cNvPr id="1073" name="Google Shape;1073;p84"/>
          <p:cNvSpPr txBox="1"/>
          <p:nvPr/>
        </p:nvSpPr>
        <p:spPr>
          <a:xfrm>
            <a:off x="386753" y="1093325"/>
            <a:ext cx="1983300" cy="2938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100">
                <a:solidFill>
                  <a:srgbClr val="CC0000"/>
                </a:solidFill>
                <a:latin typeface="Red Hat Text"/>
                <a:ea typeface="Red Hat Text"/>
                <a:cs typeface="Red Hat Text"/>
                <a:sym typeface="Red Hat Text"/>
              </a:rPr>
              <a:t>INSTRUCTIONS:</a:t>
            </a:r>
            <a:endParaRPr b="1" sz="1100">
              <a:solidFill>
                <a:srgbClr val="CC0000"/>
              </a:solidFill>
              <a:latin typeface="Red Hat Text"/>
              <a:ea typeface="Red Hat Text"/>
              <a:cs typeface="Red Hat Text"/>
              <a:sym typeface="Red Hat Text"/>
            </a:endParaRPr>
          </a:p>
          <a:p>
            <a:pPr indent="0" lvl="0" marL="0" rtl="0" algn="l">
              <a:spcBef>
                <a:spcPts val="0"/>
              </a:spcBef>
              <a:spcAft>
                <a:spcPts val="0"/>
              </a:spcAft>
              <a:buNone/>
            </a:pPr>
            <a:r>
              <a:t/>
            </a:r>
            <a:endParaRPr b="1" i="1" sz="1100">
              <a:solidFill>
                <a:srgbClr val="CC0000"/>
              </a:solidFill>
              <a:latin typeface="Red Hat Text"/>
              <a:ea typeface="Red Hat Text"/>
              <a:cs typeface="Red Hat Text"/>
              <a:sym typeface="Red Hat Text"/>
            </a:endParaRPr>
          </a:p>
          <a:p>
            <a:pPr indent="0" lvl="0" marL="0" rtl="0" algn="l">
              <a:spcBef>
                <a:spcPts val="0"/>
              </a:spcBef>
              <a:spcAft>
                <a:spcPts val="0"/>
              </a:spcAft>
              <a:buNone/>
            </a:pPr>
            <a:r>
              <a:rPr i="1" lang="en" sz="1100">
                <a:solidFill>
                  <a:schemeClr val="dk2"/>
                </a:solidFill>
                <a:latin typeface="Red Hat Text"/>
                <a:ea typeface="Red Hat Text"/>
                <a:cs typeface="Red Hat Text"/>
                <a:sym typeface="Red Hat Text"/>
              </a:rPr>
              <a:t>Use this slide to provide input on successors for your role.</a:t>
            </a:r>
            <a:endParaRPr i="1" sz="1100">
              <a:solidFill>
                <a:schemeClr val="dk2"/>
              </a:solidFill>
              <a:latin typeface="Red Hat Text"/>
              <a:ea typeface="Red Hat Text"/>
              <a:cs typeface="Red Hat Text"/>
              <a:sym typeface="Red Hat Text"/>
            </a:endParaRPr>
          </a:p>
          <a:p>
            <a:pPr indent="0" lvl="0" marL="0" rtl="0" algn="l">
              <a:spcBef>
                <a:spcPts val="0"/>
              </a:spcBef>
              <a:spcAft>
                <a:spcPts val="0"/>
              </a:spcAft>
              <a:buNone/>
            </a:pPr>
            <a:r>
              <a:t/>
            </a:r>
            <a:endParaRPr i="1" sz="1100">
              <a:solidFill>
                <a:schemeClr val="dk2"/>
              </a:solidFill>
              <a:latin typeface="Red Hat Text"/>
              <a:ea typeface="Red Hat Text"/>
              <a:cs typeface="Red Hat Text"/>
              <a:sym typeface="Red Hat Text"/>
            </a:endParaRPr>
          </a:p>
          <a:p>
            <a:pPr indent="0" lvl="0" marL="0" rtl="0" algn="l">
              <a:spcBef>
                <a:spcPts val="0"/>
              </a:spcBef>
              <a:spcAft>
                <a:spcPts val="0"/>
              </a:spcAft>
              <a:buNone/>
            </a:pPr>
            <a:r>
              <a:rPr i="1" lang="en" sz="1100">
                <a:solidFill>
                  <a:schemeClr val="dk2"/>
                </a:solidFill>
                <a:latin typeface="Red Hat Text"/>
                <a:ea typeface="Red Hat Text"/>
                <a:cs typeface="Red Hat Text"/>
                <a:sym typeface="Red Hat Text"/>
              </a:rPr>
              <a:t>Review this information with your manager for their succession planning requirement.</a:t>
            </a:r>
            <a:endParaRPr i="1" sz="1100">
              <a:solidFill>
                <a:schemeClr val="dk2"/>
              </a:solidFill>
              <a:latin typeface="Red Hat Text"/>
              <a:ea typeface="Red Hat Text"/>
              <a:cs typeface="Red Hat Text"/>
              <a:sym typeface="Red Hat Text"/>
            </a:endParaRPr>
          </a:p>
          <a:p>
            <a:pPr indent="0" lvl="0" marL="0" rtl="0" algn="l">
              <a:spcBef>
                <a:spcPts val="0"/>
              </a:spcBef>
              <a:spcAft>
                <a:spcPts val="0"/>
              </a:spcAft>
              <a:buNone/>
            </a:pPr>
            <a:r>
              <a:t/>
            </a:r>
            <a:endParaRPr i="1" sz="1100">
              <a:solidFill>
                <a:schemeClr val="dk2"/>
              </a:solidFill>
              <a:latin typeface="Red Hat Text"/>
              <a:ea typeface="Red Hat Text"/>
              <a:cs typeface="Red Hat Text"/>
              <a:sym typeface="Red Hat Text"/>
            </a:endParaRPr>
          </a:p>
          <a:p>
            <a:pPr indent="0" lvl="0" marL="0" rtl="0" algn="l">
              <a:spcBef>
                <a:spcPts val="0"/>
              </a:spcBef>
              <a:spcAft>
                <a:spcPts val="0"/>
              </a:spcAft>
              <a:buNone/>
            </a:pPr>
            <a:r>
              <a:rPr b="1" i="1" lang="en" sz="1100">
                <a:solidFill>
                  <a:schemeClr val="dk2"/>
                </a:solidFill>
                <a:latin typeface="Red Hat Text"/>
                <a:ea typeface="Red Hat Text"/>
                <a:cs typeface="Red Hat Text"/>
                <a:sym typeface="Red Hat Text"/>
              </a:rPr>
              <a:t>Note:</a:t>
            </a:r>
            <a:r>
              <a:rPr i="1" lang="en" sz="1100">
                <a:solidFill>
                  <a:schemeClr val="dk2"/>
                </a:solidFill>
                <a:latin typeface="Red Hat Text"/>
                <a:ea typeface="Red Hat Text"/>
                <a:cs typeface="Red Hat Text"/>
                <a:sym typeface="Red Hat Text"/>
              </a:rPr>
              <a:t> new definitions for each category available on slide 30 of the Appendix.</a:t>
            </a:r>
            <a:endParaRPr i="1" sz="1100">
              <a:solidFill>
                <a:schemeClr val="dk2"/>
              </a:solidFill>
              <a:latin typeface="Red Hat Text"/>
              <a:ea typeface="Red Hat Text"/>
              <a:cs typeface="Red Hat Text"/>
              <a:sym typeface="Red Hat Text"/>
            </a:endParaRPr>
          </a:p>
        </p:txBody>
      </p:sp>
      <p:sp>
        <p:nvSpPr>
          <p:cNvPr id="1074" name="Google Shape;1074;p84"/>
          <p:cNvSpPr txBox="1"/>
          <p:nvPr/>
        </p:nvSpPr>
        <p:spPr>
          <a:xfrm>
            <a:off x="2733003" y="1408739"/>
            <a:ext cx="3046200" cy="203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Red Hat Text"/>
                <a:ea typeface="Red Hat Text"/>
                <a:cs typeface="Red Hat Text"/>
                <a:sym typeface="Red Hat Text"/>
              </a:rPr>
              <a:t>READY: NOW</a:t>
            </a:r>
            <a:endParaRPr b="1" sz="800">
              <a:solidFill>
                <a:srgbClr val="FFFFFF"/>
              </a:solidFill>
              <a:latin typeface="Red Hat Text"/>
              <a:ea typeface="Red Hat Text"/>
              <a:cs typeface="Red Hat Text"/>
              <a:sym typeface="Red Hat Text"/>
            </a:endParaRPr>
          </a:p>
        </p:txBody>
      </p:sp>
      <p:sp>
        <p:nvSpPr>
          <p:cNvPr id="1075" name="Google Shape;1075;p84"/>
          <p:cNvSpPr txBox="1"/>
          <p:nvPr/>
        </p:nvSpPr>
        <p:spPr>
          <a:xfrm>
            <a:off x="2733003" y="2022634"/>
            <a:ext cx="1654200" cy="203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Red Hat Text"/>
                <a:ea typeface="Red Hat Text"/>
                <a:cs typeface="Red Hat Text"/>
                <a:sym typeface="Red Hat Text"/>
              </a:rPr>
              <a:t>READY: 1 YEAR</a:t>
            </a:r>
            <a:endParaRPr b="1" sz="800">
              <a:solidFill>
                <a:srgbClr val="FFFFFF"/>
              </a:solidFill>
              <a:latin typeface="Red Hat Text"/>
              <a:ea typeface="Red Hat Text"/>
              <a:cs typeface="Red Hat Text"/>
              <a:sym typeface="Red Hat Text"/>
            </a:endParaRPr>
          </a:p>
        </p:txBody>
      </p:sp>
      <p:sp>
        <p:nvSpPr>
          <p:cNvPr id="1076" name="Google Shape;1076;p84"/>
          <p:cNvSpPr txBox="1"/>
          <p:nvPr/>
        </p:nvSpPr>
        <p:spPr>
          <a:xfrm>
            <a:off x="2733003" y="2641407"/>
            <a:ext cx="1654200" cy="203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Red Hat Text"/>
                <a:ea typeface="Red Hat Text"/>
                <a:cs typeface="Red Hat Text"/>
                <a:sym typeface="Red Hat Text"/>
              </a:rPr>
              <a:t>READY: 2 YEARS</a:t>
            </a:r>
            <a:endParaRPr b="1" sz="800">
              <a:solidFill>
                <a:srgbClr val="FFFFFF"/>
              </a:solidFill>
              <a:latin typeface="Red Hat Text"/>
              <a:ea typeface="Red Hat Text"/>
              <a:cs typeface="Red Hat Text"/>
              <a:sym typeface="Red Hat Text"/>
            </a:endParaRPr>
          </a:p>
        </p:txBody>
      </p:sp>
      <p:sp>
        <p:nvSpPr>
          <p:cNvPr id="1077" name="Google Shape;1077;p84"/>
          <p:cNvSpPr txBox="1"/>
          <p:nvPr/>
        </p:nvSpPr>
        <p:spPr>
          <a:xfrm>
            <a:off x="2733003" y="3272613"/>
            <a:ext cx="1654200" cy="203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Red Hat Text"/>
                <a:ea typeface="Red Hat Text"/>
                <a:cs typeface="Red Hat Text"/>
                <a:sym typeface="Red Hat Text"/>
              </a:rPr>
              <a:t>EMERGENCY PLAN</a:t>
            </a:r>
            <a:endParaRPr b="1" sz="800">
              <a:solidFill>
                <a:srgbClr val="FFFFFF"/>
              </a:solidFill>
              <a:latin typeface="Red Hat Text"/>
              <a:ea typeface="Red Hat Text"/>
              <a:cs typeface="Red Hat Text"/>
              <a:sym typeface="Red Hat Text"/>
            </a:endParaRPr>
          </a:p>
        </p:txBody>
      </p:sp>
      <p:sp>
        <p:nvSpPr>
          <p:cNvPr id="1078" name="Google Shape;1078;p84"/>
          <p:cNvSpPr txBox="1"/>
          <p:nvPr/>
        </p:nvSpPr>
        <p:spPr>
          <a:xfrm>
            <a:off x="2733003" y="3903818"/>
            <a:ext cx="1654200" cy="203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Red Hat Text"/>
                <a:ea typeface="Red Hat Text"/>
                <a:cs typeface="Red Hat Text"/>
                <a:sym typeface="Red Hat Text"/>
              </a:rPr>
              <a:t>EXTERNAL CANDIDATE(S)</a:t>
            </a:r>
            <a:endParaRPr b="1" sz="800">
              <a:solidFill>
                <a:srgbClr val="FFFFFF"/>
              </a:solidFill>
              <a:latin typeface="Red Hat Text"/>
              <a:ea typeface="Red Hat Text"/>
              <a:cs typeface="Red Hat Text"/>
              <a:sym typeface="Red Hat Text"/>
            </a:endParaRPr>
          </a:p>
        </p:txBody>
      </p:sp>
      <p:pic>
        <p:nvPicPr>
          <p:cNvPr id="1079" name="Google Shape;1079;p84"/>
          <p:cNvPicPr preferRelativeResize="0"/>
          <p:nvPr/>
        </p:nvPicPr>
        <p:blipFill rotWithShape="1">
          <a:blip r:embed="rId2">
            <a:alphaModFix/>
          </a:blip>
          <a:srcRect b="258" l="0" r="0" t="258"/>
          <a:stretch/>
        </p:blipFill>
        <p:spPr>
          <a:xfrm>
            <a:off x="437948" y="114126"/>
            <a:ext cx="437780" cy="378301"/>
          </a:xfrm>
          <a:prstGeom prst="rect">
            <a:avLst/>
          </a:prstGeom>
          <a:noFill/>
          <a:ln>
            <a:noFill/>
          </a:ln>
        </p:spPr>
      </p:pic>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ccessor 5">
  <p:cSld name="CUSTOM_7_1_1_1_1">
    <p:spTree>
      <p:nvGrpSpPr>
        <p:cNvPr id="1080" name="Shape 1080"/>
        <p:cNvGrpSpPr/>
        <p:nvPr/>
      </p:nvGrpSpPr>
      <p:grpSpPr>
        <a:xfrm>
          <a:off x="0" y="0"/>
          <a:ext cx="0" cy="0"/>
          <a:chOff x="0" y="0"/>
          <a:chExt cx="0" cy="0"/>
        </a:xfrm>
      </p:grpSpPr>
      <p:cxnSp>
        <p:nvCxnSpPr>
          <p:cNvPr id="1081" name="Google Shape;1081;p85"/>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1082" name="Google Shape;1082;p85"/>
          <p:cNvCxnSpPr/>
          <p:nvPr/>
        </p:nvCxnSpPr>
        <p:spPr>
          <a:xfrm rot="10800000">
            <a:off x="335825" y="4800900"/>
            <a:ext cx="0" cy="342600"/>
          </a:xfrm>
          <a:prstGeom prst="straightConnector1">
            <a:avLst/>
          </a:prstGeom>
          <a:noFill/>
          <a:ln cap="flat" cmpd="sng" w="9525">
            <a:solidFill>
              <a:schemeClr val="accent1"/>
            </a:solidFill>
            <a:prstDash val="solid"/>
            <a:round/>
            <a:headEnd len="med" w="med" type="none"/>
            <a:tailEnd len="med" w="med" type="none"/>
          </a:ln>
        </p:spPr>
      </p:cxnSp>
      <p:pic>
        <p:nvPicPr>
          <p:cNvPr id="1083" name="Google Shape;1083;p85"/>
          <p:cNvPicPr preferRelativeResize="0"/>
          <p:nvPr/>
        </p:nvPicPr>
        <p:blipFill rotWithShape="1">
          <a:blip r:embed="rId2">
            <a:alphaModFix/>
          </a:blip>
          <a:srcRect b="258" l="0" r="0" t="258"/>
          <a:stretch/>
        </p:blipFill>
        <p:spPr>
          <a:xfrm>
            <a:off x="437948" y="114126"/>
            <a:ext cx="437780" cy="378301"/>
          </a:xfrm>
          <a:prstGeom prst="rect">
            <a:avLst/>
          </a:prstGeom>
          <a:noFill/>
          <a:ln>
            <a:noFill/>
          </a:ln>
        </p:spPr>
      </p:pic>
      <p:sp>
        <p:nvSpPr>
          <p:cNvPr id="1084" name="Google Shape;1084;p85"/>
          <p:cNvSpPr/>
          <p:nvPr/>
        </p:nvSpPr>
        <p:spPr>
          <a:xfrm>
            <a:off x="5517713" y="1120275"/>
            <a:ext cx="1636200" cy="3858600"/>
          </a:xfrm>
          <a:prstGeom prst="rect">
            <a:avLst/>
          </a:prstGeom>
          <a:solidFill>
            <a:schemeClr val="dk2"/>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latin typeface="Red Hat Text"/>
              <a:ea typeface="Red Hat Text"/>
              <a:cs typeface="Red Hat Text"/>
              <a:sym typeface="Red Hat Text"/>
            </a:endParaRPr>
          </a:p>
        </p:txBody>
      </p:sp>
      <p:sp>
        <p:nvSpPr>
          <p:cNvPr id="1085" name="Google Shape;1085;p85"/>
          <p:cNvSpPr/>
          <p:nvPr/>
        </p:nvSpPr>
        <p:spPr>
          <a:xfrm>
            <a:off x="3732238" y="1122025"/>
            <a:ext cx="1636200" cy="3858600"/>
          </a:xfrm>
          <a:prstGeom prst="rect">
            <a:avLst/>
          </a:prstGeom>
          <a:solidFill>
            <a:schemeClr val="dk2"/>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latin typeface="Red Hat Text"/>
              <a:ea typeface="Red Hat Text"/>
              <a:cs typeface="Red Hat Text"/>
              <a:sym typeface="Red Hat Text"/>
            </a:endParaRPr>
          </a:p>
        </p:txBody>
      </p:sp>
      <p:sp>
        <p:nvSpPr>
          <p:cNvPr id="1086" name="Google Shape;1086;p85"/>
          <p:cNvSpPr/>
          <p:nvPr/>
        </p:nvSpPr>
        <p:spPr>
          <a:xfrm>
            <a:off x="1946763" y="1105413"/>
            <a:ext cx="1636200" cy="3858600"/>
          </a:xfrm>
          <a:prstGeom prst="rect">
            <a:avLst/>
          </a:prstGeom>
          <a:solidFill>
            <a:schemeClr val="dk2"/>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latin typeface="Red Hat Text"/>
              <a:ea typeface="Red Hat Text"/>
              <a:cs typeface="Red Hat Text"/>
              <a:sym typeface="Red Hat Text"/>
            </a:endParaRPr>
          </a:p>
        </p:txBody>
      </p:sp>
      <p:sp>
        <p:nvSpPr>
          <p:cNvPr id="1087" name="Google Shape;1087;p85"/>
          <p:cNvSpPr/>
          <p:nvPr/>
        </p:nvSpPr>
        <p:spPr>
          <a:xfrm>
            <a:off x="161288" y="1118303"/>
            <a:ext cx="1636200" cy="3858600"/>
          </a:xfrm>
          <a:prstGeom prst="rect">
            <a:avLst/>
          </a:prstGeom>
          <a:solidFill>
            <a:schemeClr val="dk2"/>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latin typeface="Red Hat Text"/>
              <a:ea typeface="Red Hat Text"/>
              <a:cs typeface="Red Hat Text"/>
              <a:sym typeface="Red Hat Text"/>
            </a:endParaRPr>
          </a:p>
        </p:txBody>
      </p:sp>
      <p:sp>
        <p:nvSpPr>
          <p:cNvPr id="1088" name="Google Shape;1088;p85"/>
          <p:cNvSpPr/>
          <p:nvPr/>
        </p:nvSpPr>
        <p:spPr>
          <a:xfrm>
            <a:off x="7324088" y="1105413"/>
            <a:ext cx="1636200" cy="3858600"/>
          </a:xfrm>
          <a:prstGeom prst="rect">
            <a:avLst/>
          </a:prstGeom>
          <a:solidFill>
            <a:schemeClr val="dk2"/>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latin typeface="Red Hat Text"/>
              <a:ea typeface="Red Hat Text"/>
              <a:cs typeface="Red Hat Text"/>
              <a:sym typeface="Red Hat Text"/>
            </a:endParaRPr>
          </a:p>
        </p:txBody>
      </p:sp>
      <p:sp>
        <p:nvSpPr>
          <p:cNvPr id="1089" name="Google Shape;1089;p85"/>
          <p:cNvSpPr txBox="1"/>
          <p:nvPr/>
        </p:nvSpPr>
        <p:spPr>
          <a:xfrm>
            <a:off x="663788" y="196613"/>
            <a:ext cx="7816500" cy="414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latin typeface="Red Hat Text"/>
                <a:ea typeface="Red Hat Text"/>
                <a:cs typeface="Red Hat Text"/>
                <a:sym typeface="Red Hat Text"/>
              </a:rPr>
              <a:t>Succession Planning (Your Team)</a:t>
            </a:r>
            <a:endParaRPr sz="2000">
              <a:latin typeface="Red Hat Text"/>
              <a:ea typeface="Red Hat Text"/>
              <a:cs typeface="Red Hat Text"/>
              <a:sym typeface="Red Hat Text"/>
            </a:endParaRPr>
          </a:p>
        </p:txBody>
      </p:sp>
      <p:sp>
        <p:nvSpPr>
          <p:cNvPr id="1090" name="Google Shape;1090;p85"/>
          <p:cNvSpPr txBox="1"/>
          <p:nvPr/>
        </p:nvSpPr>
        <p:spPr>
          <a:xfrm>
            <a:off x="5580951" y="1115575"/>
            <a:ext cx="1264500" cy="24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Red Hat Text"/>
                <a:ea typeface="Red Hat Text"/>
                <a:cs typeface="Red Hat Text"/>
                <a:sym typeface="Red Hat Text"/>
              </a:rPr>
              <a:t>READY: NOW</a:t>
            </a:r>
            <a:endParaRPr b="1" sz="800">
              <a:solidFill>
                <a:srgbClr val="FFFFFF"/>
              </a:solidFill>
              <a:latin typeface="Red Hat Text"/>
              <a:ea typeface="Red Hat Text"/>
              <a:cs typeface="Red Hat Text"/>
              <a:sym typeface="Red Hat Text"/>
            </a:endParaRPr>
          </a:p>
        </p:txBody>
      </p:sp>
      <p:sp>
        <p:nvSpPr>
          <p:cNvPr id="1091" name="Google Shape;1091;p85"/>
          <p:cNvSpPr txBox="1"/>
          <p:nvPr/>
        </p:nvSpPr>
        <p:spPr>
          <a:xfrm>
            <a:off x="5580966" y="1848800"/>
            <a:ext cx="1506600" cy="24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Red Hat Text"/>
                <a:ea typeface="Red Hat Text"/>
                <a:cs typeface="Red Hat Text"/>
                <a:sym typeface="Red Hat Text"/>
              </a:rPr>
              <a:t>READY: 1 YEAR</a:t>
            </a:r>
            <a:endParaRPr b="1" sz="800">
              <a:solidFill>
                <a:srgbClr val="FFFFFF"/>
              </a:solidFill>
              <a:latin typeface="Red Hat Text"/>
              <a:ea typeface="Red Hat Text"/>
              <a:cs typeface="Red Hat Text"/>
              <a:sym typeface="Red Hat Text"/>
            </a:endParaRPr>
          </a:p>
        </p:txBody>
      </p:sp>
      <p:sp>
        <p:nvSpPr>
          <p:cNvPr id="1092" name="Google Shape;1092;p85"/>
          <p:cNvSpPr txBox="1"/>
          <p:nvPr/>
        </p:nvSpPr>
        <p:spPr>
          <a:xfrm>
            <a:off x="5580963" y="2587850"/>
            <a:ext cx="1506600" cy="24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Red Hat Text"/>
                <a:ea typeface="Red Hat Text"/>
                <a:cs typeface="Red Hat Text"/>
                <a:sym typeface="Red Hat Text"/>
              </a:rPr>
              <a:t>READY: 2 YEARS</a:t>
            </a:r>
            <a:endParaRPr b="1" sz="800">
              <a:solidFill>
                <a:srgbClr val="FFFFFF"/>
              </a:solidFill>
              <a:latin typeface="Red Hat Text"/>
              <a:ea typeface="Red Hat Text"/>
              <a:cs typeface="Red Hat Text"/>
              <a:sym typeface="Red Hat Text"/>
            </a:endParaRPr>
          </a:p>
        </p:txBody>
      </p:sp>
      <p:sp>
        <p:nvSpPr>
          <p:cNvPr id="1093" name="Google Shape;1093;p85"/>
          <p:cNvSpPr txBox="1"/>
          <p:nvPr/>
        </p:nvSpPr>
        <p:spPr>
          <a:xfrm>
            <a:off x="5580966" y="3341750"/>
            <a:ext cx="1506600" cy="24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Red Hat Text"/>
                <a:ea typeface="Red Hat Text"/>
                <a:cs typeface="Red Hat Text"/>
                <a:sym typeface="Red Hat Text"/>
              </a:rPr>
              <a:t>EMERGENCY PLAN</a:t>
            </a:r>
            <a:endParaRPr b="1" sz="800">
              <a:solidFill>
                <a:srgbClr val="FFFFFF"/>
              </a:solidFill>
              <a:latin typeface="Red Hat Text"/>
              <a:ea typeface="Red Hat Text"/>
              <a:cs typeface="Red Hat Text"/>
              <a:sym typeface="Red Hat Text"/>
            </a:endParaRPr>
          </a:p>
        </p:txBody>
      </p:sp>
      <p:sp>
        <p:nvSpPr>
          <p:cNvPr id="1094" name="Google Shape;1094;p85"/>
          <p:cNvSpPr txBox="1"/>
          <p:nvPr/>
        </p:nvSpPr>
        <p:spPr>
          <a:xfrm>
            <a:off x="5580966" y="4146068"/>
            <a:ext cx="1506600" cy="24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Red Hat Text"/>
                <a:ea typeface="Red Hat Text"/>
                <a:cs typeface="Red Hat Text"/>
                <a:sym typeface="Red Hat Text"/>
              </a:rPr>
              <a:t>EXTERNAL CANDIDATE(S)</a:t>
            </a:r>
            <a:endParaRPr b="1" sz="800">
              <a:solidFill>
                <a:srgbClr val="FFFFFF"/>
              </a:solidFill>
              <a:latin typeface="Red Hat Text"/>
              <a:ea typeface="Red Hat Text"/>
              <a:cs typeface="Red Hat Text"/>
              <a:sym typeface="Red Hat Text"/>
            </a:endParaRPr>
          </a:p>
        </p:txBody>
      </p:sp>
      <p:sp>
        <p:nvSpPr>
          <p:cNvPr id="1095" name="Google Shape;1095;p85"/>
          <p:cNvSpPr txBox="1"/>
          <p:nvPr/>
        </p:nvSpPr>
        <p:spPr>
          <a:xfrm>
            <a:off x="3795477" y="1117325"/>
            <a:ext cx="1129200" cy="24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Red Hat Text"/>
                <a:ea typeface="Red Hat Text"/>
                <a:cs typeface="Red Hat Text"/>
                <a:sym typeface="Red Hat Text"/>
              </a:rPr>
              <a:t>READY: NOW</a:t>
            </a:r>
            <a:endParaRPr b="1" sz="800">
              <a:solidFill>
                <a:srgbClr val="FFFFFF"/>
              </a:solidFill>
              <a:latin typeface="Red Hat Text"/>
              <a:ea typeface="Red Hat Text"/>
              <a:cs typeface="Red Hat Text"/>
              <a:sym typeface="Red Hat Text"/>
            </a:endParaRPr>
          </a:p>
        </p:txBody>
      </p:sp>
      <p:sp>
        <p:nvSpPr>
          <p:cNvPr id="1096" name="Google Shape;1096;p85"/>
          <p:cNvSpPr txBox="1"/>
          <p:nvPr/>
        </p:nvSpPr>
        <p:spPr>
          <a:xfrm>
            <a:off x="3795491" y="1850550"/>
            <a:ext cx="1506600" cy="24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Red Hat Text"/>
                <a:ea typeface="Red Hat Text"/>
                <a:cs typeface="Red Hat Text"/>
                <a:sym typeface="Red Hat Text"/>
              </a:rPr>
              <a:t>READY: 1 YEAR</a:t>
            </a:r>
            <a:endParaRPr b="1" sz="800">
              <a:solidFill>
                <a:srgbClr val="FFFFFF"/>
              </a:solidFill>
              <a:latin typeface="Red Hat Text"/>
              <a:ea typeface="Red Hat Text"/>
              <a:cs typeface="Red Hat Text"/>
              <a:sym typeface="Red Hat Text"/>
            </a:endParaRPr>
          </a:p>
        </p:txBody>
      </p:sp>
      <p:sp>
        <p:nvSpPr>
          <p:cNvPr id="1097" name="Google Shape;1097;p85"/>
          <p:cNvSpPr txBox="1"/>
          <p:nvPr/>
        </p:nvSpPr>
        <p:spPr>
          <a:xfrm>
            <a:off x="3795488" y="2589600"/>
            <a:ext cx="1506600" cy="24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Red Hat Text"/>
                <a:ea typeface="Red Hat Text"/>
                <a:cs typeface="Red Hat Text"/>
                <a:sym typeface="Red Hat Text"/>
              </a:rPr>
              <a:t>READY: 2 YEARS</a:t>
            </a:r>
            <a:endParaRPr b="1" sz="800">
              <a:solidFill>
                <a:srgbClr val="FFFFFF"/>
              </a:solidFill>
              <a:latin typeface="Red Hat Text"/>
              <a:ea typeface="Red Hat Text"/>
              <a:cs typeface="Red Hat Text"/>
              <a:sym typeface="Red Hat Text"/>
            </a:endParaRPr>
          </a:p>
        </p:txBody>
      </p:sp>
      <p:sp>
        <p:nvSpPr>
          <p:cNvPr id="1098" name="Google Shape;1098;p85"/>
          <p:cNvSpPr txBox="1"/>
          <p:nvPr/>
        </p:nvSpPr>
        <p:spPr>
          <a:xfrm>
            <a:off x="3795491" y="3343500"/>
            <a:ext cx="1506600" cy="24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Red Hat Text"/>
                <a:ea typeface="Red Hat Text"/>
                <a:cs typeface="Red Hat Text"/>
                <a:sym typeface="Red Hat Text"/>
              </a:rPr>
              <a:t>EMERGENCY PLAN</a:t>
            </a:r>
            <a:endParaRPr b="1" sz="800">
              <a:solidFill>
                <a:srgbClr val="FFFFFF"/>
              </a:solidFill>
              <a:latin typeface="Red Hat Text"/>
              <a:ea typeface="Red Hat Text"/>
              <a:cs typeface="Red Hat Text"/>
              <a:sym typeface="Red Hat Text"/>
            </a:endParaRPr>
          </a:p>
        </p:txBody>
      </p:sp>
      <p:sp>
        <p:nvSpPr>
          <p:cNvPr id="1099" name="Google Shape;1099;p85"/>
          <p:cNvSpPr txBox="1"/>
          <p:nvPr/>
        </p:nvSpPr>
        <p:spPr>
          <a:xfrm>
            <a:off x="3795491" y="4147818"/>
            <a:ext cx="1506600" cy="24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Red Hat Text"/>
                <a:ea typeface="Red Hat Text"/>
                <a:cs typeface="Red Hat Text"/>
                <a:sym typeface="Red Hat Text"/>
              </a:rPr>
              <a:t>EXTERNAL CANDIDATE(S)</a:t>
            </a:r>
            <a:endParaRPr b="1" sz="800">
              <a:solidFill>
                <a:srgbClr val="FFFFFF"/>
              </a:solidFill>
              <a:latin typeface="Red Hat Text"/>
              <a:ea typeface="Red Hat Text"/>
              <a:cs typeface="Red Hat Text"/>
              <a:sym typeface="Red Hat Text"/>
            </a:endParaRPr>
          </a:p>
        </p:txBody>
      </p:sp>
      <p:sp>
        <p:nvSpPr>
          <p:cNvPr id="1100" name="Google Shape;1100;p85"/>
          <p:cNvSpPr txBox="1"/>
          <p:nvPr/>
        </p:nvSpPr>
        <p:spPr>
          <a:xfrm>
            <a:off x="2010002" y="1100725"/>
            <a:ext cx="1129200" cy="24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Red Hat Text"/>
                <a:ea typeface="Red Hat Text"/>
                <a:cs typeface="Red Hat Text"/>
                <a:sym typeface="Red Hat Text"/>
              </a:rPr>
              <a:t>READY: NOW</a:t>
            </a:r>
            <a:endParaRPr b="1" sz="800">
              <a:solidFill>
                <a:srgbClr val="FFFFFF"/>
              </a:solidFill>
              <a:latin typeface="Red Hat Text"/>
              <a:ea typeface="Red Hat Text"/>
              <a:cs typeface="Red Hat Text"/>
              <a:sym typeface="Red Hat Text"/>
            </a:endParaRPr>
          </a:p>
        </p:txBody>
      </p:sp>
      <p:sp>
        <p:nvSpPr>
          <p:cNvPr id="1101" name="Google Shape;1101;p85"/>
          <p:cNvSpPr txBox="1"/>
          <p:nvPr/>
        </p:nvSpPr>
        <p:spPr>
          <a:xfrm>
            <a:off x="2010016" y="1833938"/>
            <a:ext cx="1506600" cy="24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Red Hat Text"/>
                <a:ea typeface="Red Hat Text"/>
                <a:cs typeface="Red Hat Text"/>
                <a:sym typeface="Red Hat Text"/>
              </a:rPr>
              <a:t>READY: 1 YEAR</a:t>
            </a:r>
            <a:endParaRPr b="1" sz="800">
              <a:solidFill>
                <a:srgbClr val="FFFFFF"/>
              </a:solidFill>
              <a:latin typeface="Red Hat Text"/>
              <a:ea typeface="Red Hat Text"/>
              <a:cs typeface="Red Hat Text"/>
              <a:sym typeface="Red Hat Text"/>
            </a:endParaRPr>
          </a:p>
        </p:txBody>
      </p:sp>
      <p:sp>
        <p:nvSpPr>
          <p:cNvPr id="1102" name="Google Shape;1102;p85"/>
          <p:cNvSpPr txBox="1"/>
          <p:nvPr/>
        </p:nvSpPr>
        <p:spPr>
          <a:xfrm>
            <a:off x="2010013" y="2572988"/>
            <a:ext cx="1506600" cy="24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Red Hat Text"/>
                <a:ea typeface="Red Hat Text"/>
                <a:cs typeface="Red Hat Text"/>
                <a:sym typeface="Red Hat Text"/>
              </a:rPr>
              <a:t>READY: 2 YEARS</a:t>
            </a:r>
            <a:endParaRPr b="1" sz="800">
              <a:solidFill>
                <a:srgbClr val="FFFFFF"/>
              </a:solidFill>
              <a:latin typeface="Red Hat Text"/>
              <a:ea typeface="Red Hat Text"/>
              <a:cs typeface="Red Hat Text"/>
              <a:sym typeface="Red Hat Text"/>
            </a:endParaRPr>
          </a:p>
        </p:txBody>
      </p:sp>
      <p:sp>
        <p:nvSpPr>
          <p:cNvPr id="1103" name="Google Shape;1103;p85"/>
          <p:cNvSpPr txBox="1"/>
          <p:nvPr/>
        </p:nvSpPr>
        <p:spPr>
          <a:xfrm>
            <a:off x="2010016" y="3326888"/>
            <a:ext cx="1506600" cy="24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Red Hat Text"/>
                <a:ea typeface="Red Hat Text"/>
                <a:cs typeface="Red Hat Text"/>
                <a:sym typeface="Red Hat Text"/>
              </a:rPr>
              <a:t>EMERGENCY PLAN</a:t>
            </a:r>
            <a:endParaRPr b="1" sz="800">
              <a:solidFill>
                <a:srgbClr val="FFFFFF"/>
              </a:solidFill>
              <a:latin typeface="Red Hat Text"/>
              <a:ea typeface="Red Hat Text"/>
              <a:cs typeface="Red Hat Text"/>
              <a:sym typeface="Red Hat Text"/>
            </a:endParaRPr>
          </a:p>
        </p:txBody>
      </p:sp>
      <p:sp>
        <p:nvSpPr>
          <p:cNvPr id="1104" name="Google Shape;1104;p85"/>
          <p:cNvSpPr txBox="1"/>
          <p:nvPr/>
        </p:nvSpPr>
        <p:spPr>
          <a:xfrm>
            <a:off x="2010016" y="4131206"/>
            <a:ext cx="1506600" cy="24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Red Hat Text"/>
                <a:ea typeface="Red Hat Text"/>
                <a:cs typeface="Red Hat Text"/>
                <a:sym typeface="Red Hat Text"/>
              </a:rPr>
              <a:t>EXTERNAL CANDIDATE(S)</a:t>
            </a:r>
            <a:endParaRPr b="1" sz="800">
              <a:solidFill>
                <a:srgbClr val="FFFFFF"/>
              </a:solidFill>
              <a:latin typeface="Red Hat Text"/>
              <a:ea typeface="Red Hat Text"/>
              <a:cs typeface="Red Hat Text"/>
              <a:sym typeface="Red Hat Text"/>
            </a:endParaRPr>
          </a:p>
        </p:txBody>
      </p:sp>
      <p:sp>
        <p:nvSpPr>
          <p:cNvPr id="1105" name="Google Shape;1105;p85"/>
          <p:cNvSpPr txBox="1"/>
          <p:nvPr/>
        </p:nvSpPr>
        <p:spPr>
          <a:xfrm>
            <a:off x="224527" y="1113616"/>
            <a:ext cx="1185300" cy="24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Red Hat Text"/>
                <a:ea typeface="Red Hat Text"/>
                <a:cs typeface="Red Hat Text"/>
                <a:sym typeface="Red Hat Text"/>
              </a:rPr>
              <a:t>READY: NOW</a:t>
            </a:r>
            <a:endParaRPr b="1" sz="800">
              <a:solidFill>
                <a:srgbClr val="FFFFFF"/>
              </a:solidFill>
              <a:latin typeface="Red Hat Text"/>
              <a:ea typeface="Red Hat Text"/>
              <a:cs typeface="Red Hat Text"/>
              <a:sym typeface="Red Hat Text"/>
            </a:endParaRPr>
          </a:p>
        </p:txBody>
      </p:sp>
      <p:sp>
        <p:nvSpPr>
          <p:cNvPr id="1106" name="Google Shape;1106;p85"/>
          <p:cNvSpPr txBox="1"/>
          <p:nvPr/>
        </p:nvSpPr>
        <p:spPr>
          <a:xfrm>
            <a:off x="224541" y="1846828"/>
            <a:ext cx="1506600" cy="24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Red Hat Text"/>
                <a:ea typeface="Red Hat Text"/>
                <a:cs typeface="Red Hat Text"/>
                <a:sym typeface="Red Hat Text"/>
              </a:rPr>
              <a:t>READY: 1 YEAR</a:t>
            </a:r>
            <a:endParaRPr b="1" sz="800">
              <a:solidFill>
                <a:srgbClr val="FFFFFF"/>
              </a:solidFill>
              <a:latin typeface="Red Hat Text"/>
              <a:ea typeface="Red Hat Text"/>
              <a:cs typeface="Red Hat Text"/>
              <a:sym typeface="Red Hat Text"/>
            </a:endParaRPr>
          </a:p>
        </p:txBody>
      </p:sp>
      <p:sp>
        <p:nvSpPr>
          <p:cNvPr id="1107" name="Google Shape;1107;p85"/>
          <p:cNvSpPr txBox="1"/>
          <p:nvPr/>
        </p:nvSpPr>
        <p:spPr>
          <a:xfrm>
            <a:off x="224538" y="2585878"/>
            <a:ext cx="1506600" cy="24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Red Hat Text"/>
                <a:ea typeface="Red Hat Text"/>
                <a:cs typeface="Red Hat Text"/>
                <a:sym typeface="Red Hat Text"/>
              </a:rPr>
              <a:t>READY: 2 YEARS</a:t>
            </a:r>
            <a:endParaRPr b="1" sz="800">
              <a:solidFill>
                <a:srgbClr val="FFFFFF"/>
              </a:solidFill>
              <a:latin typeface="Red Hat Text"/>
              <a:ea typeface="Red Hat Text"/>
              <a:cs typeface="Red Hat Text"/>
              <a:sym typeface="Red Hat Text"/>
            </a:endParaRPr>
          </a:p>
        </p:txBody>
      </p:sp>
      <p:sp>
        <p:nvSpPr>
          <p:cNvPr id="1108" name="Google Shape;1108;p85"/>
          <p:cNvSpPr txBox="1"/>
          <p:nvPr/>
        </p:nvSpPr>
        <p:spPr>
          <a:xfrm>
            <a:off x="224541" y="3339778"/>
            <a:ext cx="1506600" cy="24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Red Hat Text"/>
                <a:ea typeface="Red Hat Text"/>
                <a:cs typeface="Red Hat Text"/>
                <a:sym typeface="Red Hat Text"/>
              </a:rPr>
              <a:t>EMERGENCY PLAN</a:t>
            </a:r>
            <a:endParaRPr b="1" sz="800">
              <a:solidFill>
                <a:srgbClr val="FFFFFF"/>
              </a:solidFill>
              <a:latin typeface="Red Hat Text"/>
              <a:ea typeface="Red Hat Text"/>
              <a:cs typeface="Red Hat Text"/>
              <a:sym typeface="Red Hat Text"/>
            </a:endParaRPr>
          </a:p>
        </p:txBody>
      </p:sp>
      <p:sp>
        <p:nvSpPr>
          <p:cNvPr id="1109" name="Google Shape;1109;p85"/>
          <p:cNvSpPr txBox="1"/>
          <p:nvPr/>
        </p:nvSpPr>
        <p:spPr>
          <a:xfrm>
            <a:off x="224541" y="4144097"/>
            <a:ext cx="1506600" cy="24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Red Hat Text"/>
                <a:ea typeface="Red Hat Text"/>
                <a:cs typeface="Red Hat Text"/>
                <a:sym typeface="Red Hat Text"/>
              </a:rPr>
              <a:t>EXTERNAL CANDIDATE(S)</a:t>
            </a:r>
            <a:endParaRPr b="1" sz="800">
              <a:solidFill>
                <a:srgbClr val="FFFFFF"/>
              </a:solidFill>
              <a:latin typeface="Red Hat Text"/>
              <a:ea typeface="Red Hat Text"/>
              <a:cs typeface="Red Hat Text"/>
              <a:sym typeface="Red Hat Text"/>
            </a:endParaRPr>
          </a:p>
        </p:txBody>
      </p:sp>
      <p:sp>
        <p:nvSpPr>
          <p:cNvPr id="1110" name="Google Shape;1110;p85"/>
          <p:cNvSpPr txBox="1"/>
          <p:nvPr/>
        </p:nvSpPr>
        <p:spPr>
          <a:xfrm>
            <a:off x="7387327" y="1100725"/>
            <a:ext cx="1185300" cy="24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Red Hat Text"/>
                <a:ea typeface="Red Hat Text"/>
                <a:cs typeface="Red Hat Text"/>
                <a:sym typeface="Red Hat Text"/>
              </a:rPr>
              <a:t>READY: NOW</a:t>
            </a:r>
            <a:endParaRPr b="1" sz="800">
              <a:solidFill>
                <a:srgbClr val="FFFFFF"/>
              </a:solidFill>
              <a:latin typeface="Red Hat Text"/>
              <a:ea typeface="Red Hat Text"/>
              <a:cs typeface="Red Hat Text"/>
              <a:sym typeface="Red Hat Text"/>
            </a:endParaRPr>
          </a:p>
        </p:txBody>
      </p:sp>
      <p:sp>
        <p:nvSpPr>
          <p:cNvPr id="1111" name="Google Shape;1111;p85"/>
          <p:cNvSpPr txBox="1"/>
          <p:nvPr/>
        </p:nvSpPr>
        <p:spPr>
          <a:xfrm>
            <a:off x="7387341" y="1833938"/>
            <a:ext cx="1506600" cy="24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Red Hat Text"/>
                <a:ea typeface="Red Hat Text"/>
                <a:cs typeface="Red Hat Text"/>
                <a:sym typeface="Red Hat Text"/>
              </a:rPr>
              <a:t>READY: 1 YEAR</a:t>
            </a:r>
            <a:endParaRPr b="1" sz="800">
              <a:solidFill>
                <a:srgbClr val="FFFFFF"/>
              </a:solidFill>
              <a:latin typeface="Red Hat Text"/>
              <a:ea typeface="Red Hat Text"/>
              <a:cs typeface="Red Hat Text"/>
              <a:sym typeface="Red Hat Text"/>
            </a:endParaRPr>
          </a:p>
        </p:txBody>
      </p:sp>
      <p:sp>
        <p:nvSpPr>
          <p:cNvPr id="1112" name="Google Shape;1112;p85"/>
          <p:cNvSpPr txBox="1"/>
          <p:nvPr/>
        </p:nvSpPr>
        <p:spPr>
          <a:xfrm>
            <a:off x="7387338" y="2572988"/>
            <a:ext cx="1506600" cy="24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Red Hat Text"/>
                <a:ea typeface="Red Hat Text"/>
                <a:cs typeface="Red Hat Text"/>
                <a:sym typeface="Red Hat Text"/>
              </a:rPr>
              <a:t>READY: 2 YEARS</a:t>
            </a:r>
            <a:endParaRPr b="1" sz="800">
              <a:solidFill>
                <a:srgbClr val="FFFFFF"/>
              </a:solidFill>
              <a:latin typeface="Red Hat Text"/>
              <a:ea typeface="Red Hat Text"/>
              <a:cs typeface="Red Hat Text"/>
              <a:sym typeface="Red Hat Text"/>
            </a:endParaRPr>
          </a:p>
        </p:txBody>
      </p:sp>
      <p:sp>
        <p:nvSpPr>
          <p:cNvPr id="1113" name="Google Shape;1113;p85"/>
          <p:cNvSpPr txBox="1"/>
          <p:nvPr/>
        </p:nvSpPr>
        <p:spPr>
          <a:xfrm>
            <a:off x="7387341" y="3326888"/>
            <a:ext cx="1506600" cy="24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Red Hat Text"/>
                <a:ea typeface="Red Hat Text"/>
                <a:cs typeface="Red Hat Text"/>
                <a:sym typeface="Red Hat Text"/>
              </a:rPr>
              <a:t>EMERGENCY PLAN</a:t>
            </a:r>
            <a:endParaRPr b="1" sz="800">
              <a:solidFill>
                <a:srgbClr val="FFFFFF"/>
              </a:solidFill>
              <a:latin typeface="Red Hat Text"/>
              <a:ea typeface="Red Hat Text"/>
              <a:cs typeface="Red Hat Text"/>
              <a:sym typeface="Red Hat Text"/>
            </a:endParaRPr>
          </a:p>
        </p:txBody>
      </p:sp>
      <p:sp>
        <p:nvSpPr>
          <p:cNvPr id="1114" name="Google Shape;1114;p85"/>
          <p:cNvSpPr txBox="1"/>
          <p:nvPr/>
        </p:nvSpPr>
        <p:spPr>
          <a:xfrm>
            <a:off x="7387341" y="4131206"/>
            <a:ext cx="1506600" cy="24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Red Hat Text"/>
                <a:ea typeface="Red Hat Text"/>
                <a:cs typeface="Red Hat Text"/>
                <a:sym typeface="Red Hat Text"/>
              </a:rPr>
              <a:t>EXTERNAL CANDIDATE(S)</a:t>
            </a:r>
            <a:endParaRPr b="1" sz="800">
              <a:solidFill>
                <a:srgbClr val="FFFFFF"/>
              </a:solidFill>
              <a:latin typeface="Red Hat Text"/>
              <a:ea typeface="Red Hat Text"/>
              <a:cs typeface="Red Hat Text"/>
              <a:sym typeface="Red Hat Text"/>
            </a:endParaRPr>
          </a:p>
        </p:txBody>
      </p:sp>
      <p:pic>
        <p:nvPicPr>
          <p:cNvPr id="1115" name="Google Shape;1115;p85"/>
          <p:cNvPicPr preferRelativeResize="0"/>
          <p:nvPr/>
        </p:nvPicPr>
        <p:blipFill rotWithShape="1">
          <a:blip r:embed="rId2">
            <a:alphaModFix/>
          </a:blip>
          <a:srcRect b="258" l="0" r="0" t="258"/>
          <a:stretch/>
        </p:blipFill>
        <p:spPr>
          <a:xfrm>
            <a:off x="437948" y="114126"/>
            <a:ext cx="437780" cy="378301"/>
          </a:xfrm>
          <a:prstGeom prst="rect">
            <a:avLst/>
          </a:prstGeom>
          <a:noFill/>
          <a:ln>
            <a:noFill/>
          </a:ln>
        </p:spPr>
      </p:pic>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ccessor 4">
  <p:cSld name="CUSTOM_7_1_1_1_1_1">
    <p:spTree>
      <p:nvGrpSpPr>
        <p:cNvPr id="1116" name="Shape 1116"/>
        <p:cNvGrpSpPr/>
        <p:nvPr/>
      </p:nvGrpSpPr>
      <p:grpSpPr>
        <a:xfrm>
          <a:off x="0" y="0"/>
          <a:ext cx="0" cy="0"/>
          <a:chOff x="0" y="0"/>
          <a:chExt cx="0" cy="0"/>
        </a:xfrm>
      </p:grpSpPr>
      <p:cxnSp>
        <p:nvCxnSpPr>
          <p:cNvPr id="1117" name="Google Shape;1117;p86"/>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1118" name="Google Shape;1118;p86"/>
          <p:cNvCxnSpPr/>
          <p:nvPr/>
        </p:nvCxnSpPr>
        <p:spPr>
          <a:xfrm rot="10800000">
            <a:off x="335825" y="4800900"/>
            <a:ext cx="0" cy="342600"/>
          </a:xfrm>
          <a:prstGeom prst="straightConnector1">
            <a:avLst/>
          </a:prstGeom>
          <a:noFill/>
          <a:ln cap="flat" cmpd="sng" w="9525">
            <a:solidFill>
              <a:schemeClr val="accent1"/>
            </a:solidFill>
            <a:prstDash val="solid"/>
            <a:round/>
            <a:headEnd len="med" w="med" type="none"/>
            <a:tailEnd len="med" w="med" type="none"/>
          </a:ln>
        </p:spPr>
      </p:cxnSp>
      <p:pic>
        <p:nvPicPr>
          <p:cNvPr id="1119" name="Google Shape;1119;p86"/>
          <p:cNvPicPr preferRelativeResize="0"/>
          <p:nvPr/>
        </p:nvPicPr>
        <p:blipFill rotWithShape="1">
          <a:blip r:embed="rId2">
            <a:alphaModFix/>
          </a:blip>
          <a:srcRect b="258" l="0" r="0" t="258"/>
          <a:stretch/>
        </p:blipFill>
        <p:spPr>
          <a:xfrm>
            <a:off x="437948" y="114126"/>
            <a:ext cx="437780" cy="378301"/>
          </a:xfrm>
          <a:prstGeom prst="rect">
            <a:avLst/>
          </a:prstGeom>
          <a:noFill/>
          <a:ln>
            <a:noFill/>
          </a:ln>
        </p:spPr>
      </p:pic>
      <p:sp>
        <p:nvSpPr>
          <p:cNvPr id="1120" name="Google Shape;1120;p86"/>
          <p:cNvSpPr txBox="1"/>
          <p:nvPr/>
        </p:nvSpPr>
        <p:spPr>
          <a:xfrm>
            <a:off x="663788" y="196613"/>
            <a:ext cx="7816500" cy="414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latin typeface="Red Hat Text"/>
                <a:ea typeface="Red Hat Text"/>
                <a:cs typeface="Red Hat Text"/>
                <a:sym typeface="Red Hat Text"/>
              </a:rPr>
              <a:t>Succession Planning (Your Team)</a:t>
            </a:r>
            <a:endParaRPr sz="2000">
              <a:latin typeface="Red Hat Text"/>
              <a:ea typeface="Red Hat Text"/>
              <a:cs typeface="Red Hat Text"/>
              <a:sym typeface="Red Hat Text"/>
            </a:endParaRPr>
          </a:p>
        </p:txBody>
      </p:sp>
      <p:pic>
        <p:nvPicPr>
          <p:cNvPr id="1121" name="Google Shape;1121;p86"/>
          <p:cNvPicPr preferRelativeResize="0"/>
          <p:nvPr/>
        </p:nvPicPr>
        <p:blipFill rotWithShape="1">
          <a:blip r:embed="rId2">
            <a:alphaModFix/>
          </a:blip>
          <a:srcRect b="258" l="0" r="0" t="258"/>
          <a:stretch/>
        </p:blipFill>
        <p:spPr>
          <a:xfrm>
            <a:off x="437948" y="114126"/>
            <a:ext cx="437780" cy="378301"/>
          </a:xfrm>
          <a:prstGeom prst="rect">
            <a:avLst/>
          </a:prstGeom>
          <a:noFill/>
          <a:ln>
            <a:noFill/>
          </a:ln>
        </p:spPr>
      </p:pic>
      <p:sp>
        <p:nvSpPr>
          <p:cNvPr id="1122" name="Google Shape;1122;p86"/>
          <p:cNvSpPr/>
          <p:nvPr/>
        </p:nvSpPr>
        <p:spPr>
          <a:xfrm>
            <a:off x="4527113" y="1120275"/>
            <a:ext cx="1636200" cy="3858600"/>
          </a:xfrm>
          <a:prstGeom prst="rect">
            <a:avLst/>
          </a:prstGeom>
          <a:solidFill>
            <a:schemeClr val="dk2"/>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latin typeface="Red Hat Text"/>
              <a:ea typeface="Red Hat Text"/>
              <a:cs typeface="Red Hat Text"/>
              <a:sym typeface="Red Hat Text"/>
            </a:endParaRPr>
          </a:p>
        </p:txBody>
      </p:sp>
      <p:sp>
        <p:nvSpPr>
          <p:cNvPr id="1123" name="Google Shape;1123;p86"/>
          <p:cNvSpPr/>
          <p:nvPr/>
        </p:nvSpPr>
        <p:spPr>
          <a:xfrm>
            <a:off x="2741638" y="1122025"/>
            <a:ext cx="1636200" cy="3858600"/>
          </a:xfrm>
          <a:prstGeom prst="rect">
            <a:avLst/>
          </a:prstGeom>
          <a:solidFill>
            <a:schemeClr val="dk2"/>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latin typeface="Red Hat Text"/>
              <a:ea typeface="Red Hat Text"/>
              <a:cs typeface="Red Hat Text"/>
              <a:sym typeface="Red Hat Text"/>
            </a:endParaRPr>
          </a:p>
        </p:txBody>
      </p:sp>
      <p:sp>
        <p:nvSpPr>
          <p:cNvPr id="1124" name="Google Shape;1124;p86"/>
          <p:cNvSpPr/>
          <p:nvPr/>
        </p:nvSpPr>
        <p:spPr>
          <a:xfrm>
            <a:off x="956163" y="1118303"/>
            <a:ext cx="1636200" cy="3858600"/>
          </a:xfrm>
          <a:prstGeom prst="rect">
            <a:avLst/>
          </a:prstGeom>
          <a:solidFill>
            <a:schemeClr val="dk2"/>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latin typeface="Red Hat Text"/>
              <a:ea typeface="Red Hat Text"/>
              <a:cs typeface="Red Hat Text"/>
              <a:sym typeface="Red Hat Text"/>
            </a:endParaRPr>
          </a:p>
        </p:txBody>
      </p:sp>
      <p:sp>
        <p:nvSpPr>
          <p:cNvPr id="1125" name="Google Shape;1125;p86"/>
          <p:cNvSpPr/>
          <p:nvPr/>
        </p:nvSpPr>
        <p:spPr>
          <a:xfrm>
            <a:off x="6333488" y="1105413"/>
            <a:ext cx="1636200" cy="3858600"/>
          </a:xfrm>
          <a:prstGeom prst="rect">
            <a:avLst/>
          </a:prstGeom>
          <a:solidFill>
            <a:schemeClr val="dk2"/>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latin typeface="Red Hat Text"/>
              <a:ea typeface="Red Hat Text"/>
              <a:cs typeface="Red Hat Text"/>
              <a:sym typeface="Red Hat Text"/>
            </a:endParaRPr>
          </a:p>
        </p:txBody>
      </p:sp>
      <p:sp>
        <p:nvSpPr>
          <p:cNvPr id="1126" name="Google Shape;1126;p86"/>
          <p:cNvSpPr txBox="1"/>
          <p:nvPr/>
        </p:nvSpPr>
        <p:spPr>
          <a:xfrm>
            <a:off x="4590351" y="1115575"/>
            <a:ext cx="1264500" cy="24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Red Hat Text"/>
                <a:ea typeface="Red Hat Text"/>
                <a:cs typeface="Red Hat Text"/>
                <a:sym typeface="Red Hat Text"/>
              </a:rPr>
              <a:t>READY: NOW</a:t>
            </a:r>
            <a:endParaRPr b="1" sz="800">
              <a:solidFill>
                <a:srgbClr val="FFFFFF"/>
              </a:solidFill>
              <a:latin typeface="Red Hat Text"/>
              <a:ea typeface="Red Hat Text"/>
              <a:cs typeface="Red Hat Text"/>
              <a:sym typeface="Red Hat Text"/>
            </a:endParaRPr>
          </a:p>
        </p:txBody>
      </p:sp>
      <p:sp>
        <p:nvSpPr>
          <p:cNvPr id="1127" name="Google Shape;1127;p86"/>
          <p:cNvSpPr txBox="1"/>
          <p:nvPr/>
        </p:nvSpPr>
        <p:spPr>
          <a:xfrm>
            <a:off x="4590366" y="1848800"/>
            <a:ext cx="1506600" cy="24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Red Hat Text"/>
                <a:ea typeface="Red Hat Text"/>
                <a:cs typeface="Red Hat Text"/>
                <a:sym typeface="Red Hat Text"/>
              </a:rPr>
              <a:t>READY: 1 YEAR</a:t>
            </a:r>
            <a:endParaRPr b="1" sz="800">
              <a:solidFill>
                <a:srgbClr val="FFFFFF"/>
              </a:solidFill>
              <a:latin typeface="Red Hat Text"/>
              <a:ea typeface="Red Hat Text"/>
              <a:cs typeface="Red Hat Text"/>
              <a:sym typeface="Red Hat Text"/>
            </a:endParaRPr>
          </a:p>
        </p:txBody>
      </p:sp>
      <p:sp>
        <p:nvSpPr>
          <p:cNvPr id="1128" name="Google Shape;1128;p86"/>
          <p:cNvSpPr txBox="1"/>
          <p:nvPr/>
        </p:nvSpPr>
        <p:spPr>
          <a:xfrm>
            <a:off x="4590363" y="2587850"/>
            <a:ext cx="1506600" cy="24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Red Hat Text"/>
                <a:ea typeface="Red Hat Text"/>
                <a:cs typeface="Red Hat Text"/>
                <a:sym typeface="Red Hat Text"/>
              </a:rPr>
              <a:t>READY: 2 YEARS</a:t>
            </a:r>
            <a:endParaRPr b="1" sz="800">
              <a:solidFill>
                <a:srgbClr val="FFFFFF"/>
              </a:solidFill>
              <a:latin typeface="Red Hat Text"/>
              <a:ea typeface="Red Hat Text"/>
              <a:cs typeface="Red Hat Text"/>
              <a:sym typeface="Red Hat Text"/>
            </a:endParaRPr>
          </a:p>
        </p:txBody>
      </p:sp>
      <p:sp>
        <p:nvSpPr>
          <p:cNvPr id="1129" name="Google Shape;1129;p86"/>
          <p:cNvSpPr txBox="1"/>
          <p:nvPr/>
        </p:nvSpPr>
        <p:spPr>
          <a:xfrm>
            <a:off x="4590366" y="3341750"/>
            <a:ext cx="1506600" cy="24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Red Hat Text"/>
                <a:ea typeface="Red Hat Text"/>
                <a:cs typeface="Red Hat Text"/>
                <a:sym typeface="Red Hat Text"/>
              </a:rPr>
              <a:t>EMERGENCY PLAN</a:t>
            </a:r>
            <a:endParaRPr b="1" sz="800">
              <a:solidFill>
                <a:srgbClr val="FFFFFF"/>
              </a:solidFill>
              <a:latin typeface="Red Hat Text"/>
              <a:ea typeface="Red Hat Text"/>
              <a:cs typeface="Red Hat Text"/>
              <a:sym typeface="Red Hat Text"/>
            </a:endParaRPr>
          </a:p>
        </p:txBody>
      </p:sp>
      <p:sp>
        <p:nvSpPr>
          <p:cNvPr id="1130" name="Google Shape;1130;p86"/>
          <p:cNvSpPr txBox="1"/>
          <p:nvPr/>
        </p:nvSpPr>
        <p:spPr>
          <a:xfrm>
            <a:off x="4590366" y="4146068"/>
            <a:ext cx="1506600" cy="24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Red Hat Text"/>
                <a:ea typeface="Red Hat Text"/>
                <a:cs typeface="Red Hat Text"/>
                <a:sym typeface="Red Hat Text"/>
              </a:rPr>
              <a:t>EXTERNAL CANDIDATE(S)</a:t>
            </a:r>
            <a:endParaRPr b="1" sz="800">
              <a:solidFill>
                <a:srgbClr val="FFFFFF"/>
              </a:solidFill>
              <a:latin typeface="Red Hat Text"/>
              <a:ea typeface="Red Hat Text"/>
              <a:cs typeface="Red Hat Text"/>
              <a:sym typeface="Red Hat Text"/>
            </a:endParaRPr>
          </a:p>
        </p:txBody>
      </p:sp>
      <p:sp>
        <p:nvSpPr>
          <p:cNvPr id="1131" name="Google Shape;1131;p86"/>
          <p:cNvSpPr txBox="1"/>
          <p:nvPr/>
        </p:nvSpPr>
        <p:spPr>
          <a:xfrm>
            <a:off x="2804877" y="1117325"/>
            <a:ext cx="1129200" cy="24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Red Hat Text"/>
                <a:ea typeface="Red Hat Text"/>
                <a:cs typeface="Red Hat Text"/>
                <a:sym typeface="Red Hat Text"/>
              </a:rPr>
              <a:t>READY: NOW</a:t>
            </a:r>
            <a:endParaRPr b="1" sz="800">
              <a:solidFill>
                <a:srgbClr val="FFFFFF"/>
              </a:solidFill>
              <a:latin typeface="Red Hat Text"/>
              <a:ea typeface="Red Hat Text"/>
              <a:cs typeface="Red Hat Text"/>
              <a:sym typeface="Red Hat Text"/>
            </a:endParaRPr>
          </a:p>
        </p:txBody>
      </p:sp>
      <p:sp>
        <p:nvSpPr>
          <p:cNvPr id="1132" name="Google Shape;1132;p86"/>
          <p:cNvSpPr txBox="1"/>
          <p:nvPr/>
        </p:nvSpPr>
        <p:spPr>
          <a:xfrm>
            <a:off x="2804891" y="1850550"/>
            <a:ext cx="1506600" cy="24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Red Hat Text"/>
                <a:ea typeface="Red Hat Text"/>
                <a:cs typeface="Red Hat Text"/>
                <a:sym typeface="Red Hat Text"/>
              </a:rPr>
              <a:t>READY: 1 YEAR</a:t>
            </a:r>
            <a:endParaRPr b="1" sz="800">
              <a:solidFill>
                <a:srgbClr val="FFFFFF"/>
              </a:solidFill>
              <a:latin typeface="Red Hat Text"/>
              <a:ea typeface="Red Hat Text"/>
              <a:cs typeface="Red Hat Text"/>
              <a:sym typeface="Red Hat Text"/>
            </a:endParaRPr>
          </a:p>
        </p:txBody>
      </p:sp>
      <p:sp>
        <p:nvSpPr>
          <p:cNvPr id="1133" name="Google Shape;1133;p86"/>
          <p:cNvSpPr txBox="1"/>
          <p:nvPr/>
        </p:nvSpPr>
        <p:spPr>
          <a:xfrm>
            <a:off x="2804888" y="2589600"/>
            <a:ext cx="1506600" cy="24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Red Hat Text"/>
                <a:ea typeface="Red Hat Text"/>
                <a:cs typeface="Red Hat Text"/>
                <a:sym typeface="Red Hat Text"/>
              </a:rPr>
              <a:t>READY: 2 YEARS</a:t>
            </a:r>
            <a:endParaRPr b="1" sz="800">
              <a:solidFill>
                <a:srgbClr val="FFFFFF"/>
              </a:solidFill>
              <a:latin typeface="Red Hat Text"/>
              <a:ea typeface="Red Hat Text"/>
              <a:cs typeface="Red Hat Text"/>
              <a:sym typeface="Red Hat Text"/>
            </a:endParaRPr>
          </a:p>
        </p:txBody>
      </p:sp>
      <p:sp>
        <p:nvSpPr>
          <p:cNvPr id="1134" name="Google Shape;1134;p86"/>
          <p:cNvSpPr txBox="1"/>
          <p:nvPr/>
        </p:nvSpPr>
        <p:spPr>
          <a:xfrm>
            <a:off x="2804891" y="3343500"/>
            <a:ext cx="1506600" cy="24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Red Hat Text"/>
                <a:ea typeface="Red Hat Text"/>
                <a:cs typeface="Red Hat Text"/>
                <a:sym typeface="Red Hat Text"/>
              </a:rPr>
              <a:t>EMERGENCY PLAN</a:t>
            </a:r>
            <a:endParaRPr b="1" sz="800">
              <a:solidFill>
                <a:srgbClr val="FFFFFF"/>
              </a:solidFill>
              <a:latin typeface="Red Hat Text"/>
              <a:ea typeface="Red Hat Text"/>
              <a:cs typeface="Red Hat Text"/>
              <a:sym typeface="Red Hat Text"/>
            </a:endParaRPr>
          </a:p>
        </p:txBody>
      </p:sp>
      <p:sp>
        <p:nvSpPr>
          <p:cNvPr id="1135" name="Google Shape;1135;p86"/>
          <p:cNvSpPr txBox="1"/>
          <p:nvPr/>
        </p:nvSpPr>
        <p:spPr>
          <a:xfrm>
            <a:off x="2804891" y="4147818"/>
            <a:ext cx="1506600" cy="24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Red Hat Text"/>
                <a:ea typeface="Red Hat Text"/>
                <a:cs typeface="Red Hat Text"/>
                <a:sym typeface="Red Hat Text"/>
              </a:rPr>
              <a:t>EXTERNAL CANDIDATE(S)</a:t>
            </a:r>
            <a:endParaRPr b="1" sz="800">
              <a:solidFill>
                <a:srgbClr val="FFFFFF"/>
              </a:solidFill>
              <a:latin typeface="Red Hat Text"/>
              <a:ea typeface="Red Hat Text"/>
              <a:cs typeface="Red Hat Text"/>
              <a:sym typeface="Red Hat Text"/>
            </a:endParaRPr>
          </a:p>
        </p:txBody>
      </p:sp>
      <p:sp>
        <p:nvSpPr>
          <p:cNvPr id="1136" name="Google Shape;1136;p86"/>
          <p:cNvSpPr txBox="1"/>
          <p:nvPr/>
        </p:nvSpPr>
        <p:spPr>
          <a:xfrm>
            <a:off x="1019402" y="1113616"/>
            <a:ext cx="1129200" cy="24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Red Hat Text"/>
                <a:ea typeface="Red Hat Text"/>
                <a:cs typeface="Red Hat Text"/>
                <a:sym typeface="Red Hat Text"/>
              </a:rPr>
              <a:t>READY: NOW</a:t>
            </a:r>
            <a:endParaRPr b="1" sz="800">
              <a:solidFill>
                <a:srgbClr val="FFFFFF"/>
              </a:solidFill>
              <a:latin typeface="Red Hat Text"/>
              <a:ea typeface="Red Hat Text"/>
              <a:cs typeface="Red Hat Text"/>
              <a:sym typeface="Red Hat Text"/>
            </a:endParaRPr>
          </a:p>
        </p:txBody>
      </p:sp>
      <p:sp>
        <p:nvSpPr>
          <p:cNvPr id="1137" name="Google Shape;1137;p86"/>
          <p:cNvSpPr txBox="1"/>
          <p:nvPr/>
        </p:nvSpPr>
        <p:spPr>
          <a:xfrm>
            <a:off x="1019416" y="1846828"/>
            <a:ext cx="1506600" cy="24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Red Hat Text"/>
                <a:ea typeface="Red Hat Text"/>
                <a:cs typeface="Red Hat Text"/>
                <a:sym typeface="Red Hat Text"/>
              </a:rPr>
              <a:t>READY: 1 YEAR</a:t>
            </a:r>
            <a:endParaRPr b="1" sz="800">
              <a:solidFill>
                <a:srgbClr val="FFFFFF"/>
              </a:solidFill>
              <a:latin typeface="Red Hat Text"/>
              <a:ea typeface="Red Hat Text"/>
              <a:cs typeface="Red Hat Text"/>
              <a:sym typeface="Red Hat Text"/>
            </a:endParaRPr>
          </a:p>
        </p:txBody>
      </p:sp>
      <p:sp>
        <p:nvSpPr>
          <p:cNvPr id="1138" name="Google Shape;1138;p86"/>
          <p:cNvSpPr txBox="1"/>
          <p:nvPr/>
        </p:nvSpPr>
        <p:spPr>
          <a:xfrm>
            <a:off x="1019413" y="2585878"/>
            <a:ext cx="1506600" cy="24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Red Hat Text"/>
                <a:ea typeface="Red Hat Text"/>
                <a:cs typeface="Red Hat Text"/>
                <a:sym typeface="Red Hat Text"/>
              </a:rPr>
              <a:t>READY: 2 YEARS</a:t>
            </a:r>
            <a:endParaRPr b="1" sz="800">
              <a:solidFill>
                <a:srgbClr val="FFFFFF"/>
              </a:solidFill>
              <a:latin typeface="Red Hat Text"/>
              <a:ea typeface="Red Hat Text"/>
              <a:cs typeface="Red Hat Text"/>
              <a:sym typeface="Red Hat Text"/>
            </a:endParaRPr>
          </a:p>
        </p:txBody>
      </p:sp>
      <p:sp>
        <p:nvSpPr>
          <p:cNvPr id="1139" name="Google Shape;1139;p86"/>
          <p:cNvSpPr txBox="1"/>
          <p:nvPr/>
        </p:nvSpPr>
        <p:spPr>
          <a:xfrm>
            <a:off x="1019416" y="3339778"/>
            <a:ext cx="1506600" cy="24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Red Hat Text"/>
                <a:ea typeface="Red Hat Text"/>
                <a:cs typeface="Red Hat Text"/>
                <a:sym typeface="Red Hat Text"/>
              </a:rPr>
              <a:t>EMERGENCY PLAN</a:t>
            </a:r>
            <a:endParaRPr b="1" sz="800">
              <a:solidFill>
                <a:srgbClr val="FFFFFF"/>
              </a:solidFill>
              <a:latin typeface="Red Hat Text"/>
              <a:ea typeface="Red Hat Text"/>
              <a:cs typeface="Red Hat Text"/>
              <a:sym typeface="Red Hat Text"/>
            </a:endParaRPr>
          </a:p>
        </p:txBody>
      </p:sp>
      <p:sp>
        <p:nvSpPr>
          <p:cNvPr id="1140" name="Google Shape;1140;p86"/>
          <p:cNvSpPr txBox="1"/>
          <p:nvPr/>
        </p:nvSpPr>
        <p:spPr>
          <a:xfrm>
            <a:off x="1019416" y="4144097"/>
            <a:ext cx="1506600" cy="24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Red Hat Text"/>
                <a:ea typeface="Red Hat Text"/>
                <a:cs typeface="Red Hat Text"/>
                <a:sym typeface="Red Hat Text"/>
              </a:rPr>
              <a:t>EXTERNAL CANDIDATE(S)</a:t>
            </a:r>
            <a:endParaRPr b="1" sz="800">
              <a:solidFill>
                <a:srgbClr val="FFFFFF"/>
              </a:solidFill>
              <a:latin typeface="Red Hat Text"/>
              <a:ea typeface="Red Hat Text"/>
              <a:cs typeface="Red Hat Text"/>
              <a:sym typeface="Red Hat Text"/>
            </a:endParaRPr>
          </a:p>
        </p:txBody>
      </p:sp>
      <p:sp>
        <p:nvSpPr>
          <p:cNvPr id="1141" name="Google Shape;1141;p86"/>
          <p:cNvSpPr txBox="1"/>
          <p:nvPr/>
        </p:nvSpPr>
        <p:spPr>
          <a:xfrm>
            <a:off x="6396727" y="1100725"/>
            <a:ext cx="1185300" cy="24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Red Hat Text"/>
                <a:ea typeface="Red Hat Text"/>
                <a:cs typeface="Red Hat Text"/>
                <a:sym typeface="Red Hat Text"/>
              </a:rPr>
              <a:t>READY: NOW</a:t>
            </a:r>
            <a:endParaRPr b="1" sz="800">
              <a:solidFill>
                <a:srgbClr val="FFFFFF"/>
              </a:solidFill>
              <a:latin typeface="Red Hat Text"/>
              <a:ea typeface="Red Hat Text"/>
              <a:cs typeface="Red Hat Text"/>
              <a:sym typeface="Red Hat Text"/>
            </a:endParaRPr>
          </a:p>
        </p:txBody>
      </p:sp>
      <p:sp>
        <p:nvSpPr>
          <p:cNvPr id="1142" name="Google Shape;1142;p86"/>
          <p:cNvSpPr txBox="1"/>
          <p:nvPr/>
        </p:nvSpPr>
        <p:spPr>
          <a:xfrm>
            <a:off x="6396741" y="1833938"/>
            <a:ext cx="1506600" cy="24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Red Hat Text"/>
                <a:ea typeface="Red Hat Text"/>
                <a:cs typeface="Red Hat Text"/>
                <a:sym typeface="Red Hat Text"/>
              </a:rPr>
              <a:t>READY: 1 YEAR</a:t>
            </a:r>
            <a:endParaRPr b="1" sz="800">
              <a:solidFill>
                <a:srgbClr val="FFFFFF"/>
              </a:solidFill>
              <a:latin typeface="Red Hat Text"/>
              <a:ea typeface="Red Hat Text"/>
              <a:cs typeface="Red Hat Text"/>
              <a:sym typeface="Red Hat Text"/>
            </a:endParaRPr>
          </a:p>
        </p:txBody>
      </p:sp>
      <p:sp>
        <p:nvSpPr>
          <p:cNvPr id="1143" name="Google Shape;1143;p86"/>
          <p:cNvSpPr txBox="1"/>
          <p:nvPr/>
        </p:nvSpPr>
        <p:spPr>
          <a:xfrm>
            <a:off x="6396738" y="2572988"/>
            <a:ext cx="1506600" cy="24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Red Hat Text"/>
                <a:ea typeface="Red Hat Text"/>
                <a:cs typeface="Red Hat Text"/>
                <a:sym typeface="Red Hat Text"/>
              </a:rPr>
              <a:t>READY: 2 YEARS</a:t>
            </a:r>
            <a:endParaRPr b="1" sz="800">
              <a:solidFill>
                <a:srgbClr val="FFFFFF"/>
              </a:solidFill>
              <a:latin typeface="Red Hat Text"/>
              <a:ea typeface="Red Hat Text"/>
              <a:cs typeface="Red Hat Text"/>
              <a:sym typeface="Red Hat Text"/>
            </a:endParaRPr>
          </a:p>
        </p:txBody>
      </p:sp>
      <p:sp>
        <p:nvSpPr>
          <p:cNvPr id="1144" name="Google Shape;1144;p86"/>
          <p:cNvSpPr txBox="1"/>
          <p:nvPr/>
        </p:nvSpPr>
        <p:spPr>
          <a:xfrm>
            <a:off x="6396741" y="3326888"/>
            <a:ext cx="1506600" cy="24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Red Hat Text"/>
                <a:ea typeface="Red Hat Text"/>
                <a:cs typeface="Red Hat Text"/>
                <a:sym typeface="Red Hat Text"/>
              </a:rPr>
              <a:t>EMERGENCY PLAN</a:t>
            </a:r>
            <a:endParaRPr b="1" sz="800">
              <a:solidFill>
                <a:srgbClr val="FFFFFF"/>
              </a:solidFill>
              <a:latin typeface="Red Hat Text"/>
              <a:ea typeface="Red Hat Text"/>
              <a:cs typeface="Red Hat Text"/>
              <a:sym typeface="Red Hat Text"/>
            </a:endParaRPr>
          </a:p>
        </p:txBody>
      </p:sp>
      <p:sp>
        <p:nvSpPr>
          <p:cNvPr id="1145" name="Google Shape;1145;p86"/>
          <p:cNvSpPr txBox="1"/>
          <p:nvPr/>
        </p:nvSpPr>
        <p:spPr>
          <a:xfrm>
            <a:off x="6396741" y="4131206"/>
            <a:ext cx="1506600" cy="24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Red Hat Text"/>
                <a:ea typeface="Red Hat Text"/>
                <a:cs typeface="Red Hat Text"/>
                <a:sym typeface="Red Hat Text"/>
              </a:rPr>
              <a:t>EXTERNAL CANDIDATE(S)</a:t>
            </a:r>
            <a:endParaRPr b="1" sz="800">
              <a:solidFill>
                <a:srgbClr val="FFFFFF"/>
              </a:solidFill>
              <a:latin typeface="Red Hat Text"/>
              <a:ea typeface="Red Hat Text"/>
              <a:cs typeface="Red Hat Text"/>
              <a:sym typeface="Red Hat Text"/>
            </a:endParaRPr>
          </a:p>
        </p:txBody>
      </p:sp>
      <p:pic>
        <p:nvPicPr>
          <p:cNvPr id="1146" name="Google Shape;1146;p86"/>
          <p:cNvPicPr preferRelativeResize="0"/>
          <p:nvPr/>
        </p:nvPicPr>
        <p:blipFill rotWithShape="1">
          <a:blip r:embed="rId2">
            <a:alphaModFix/>
          </a:blip>
          <a:srcRect b="258" l="0" r="0" t="258"/>
          <a:stretch/>
        </p:blipFill>
        <p:spPr>
          <a:xfrm>
            <a:off x="437948" y="114126"/>
            <a:ext cx="437780" cy="378301"/>
          </a:xfrm>
          <a:prstGeom prst="rect">
            <a:avLst/>
          </a:prstGeom>
          <a:noFill/>
          <a:ln>
            <a:noFill/>
          </a:ln>
        </p:spPr>
      </p:pic>
      <p:sp>
        <p:nvSpPr>
          <p:cNvPr id="1147" name="Google Shape;1147;p86"/>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ccessor 3">
  <p:cSld name="CUSTOM_7_1_1_1_1_1_1">
    <p:spTree>
      <p:nvGrpSpPr>
        <p:cNvPr id="1148" name="Shape 1148"/>
        <p:cNvGrpSpPr/>
        <p:nvPr/>
      </p:nvGrpSpPr>
      <p:grpSpPr>
        <a:xfrm>
          <a:off x="0" y="0"/>
          <a:ext cx="0" cy="0"/>
          <a:chOff x="0" y="0"/>
          <a:chExt cx="0" cy="0"/>
        </a:xfrm>
      </p:grpSpPr>
      <p:cxnSp>
        <p:nvCxnSpPr>
          <p:cNvPr id="1149" name="Google Shape;1149;p87"/>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1150" name="Google Shape;1150;p87"/>
          <p:cNvCxnSpPr/>
          <p:nvPr/>
        </p:nvCxnSpPr>
        <p:spPr>
          <a:xfrm rot="10800000">
            <a:off x="335825" y="4800900"/>
            <a:ext cx="0" cy="342600"/>
          </a:xfrm>
          <a:prstGeom prst="straightConnector1">
            <a:avLst/>
          </a:prstGeom>
          <a:noFill/>
          <a:ln cap="flat" cmpd="sng" w="9525">
            <a:solidFill>
              <a:schemeClr val="accent1"/>
            </a:solidFill>
            <a:prstDash val="solid"/>
            <a:round/>
            <a:headEnd len="med" w="med" type="none"/>
            <a:tailEnd len="med" w="med" type="none"/>
          </a:ln>
        </p:spPr>
      </p:cxnSp>
      <p:pic>
        <p:nvPicPr>
          <p:cNvPr id="1151" name="Google Shape;1151;p87"/>
          <p:cNvPicPr preferRelativeResize="0"/>
          <p:nvPr/>
        </p:nvPicPr>
        <p:blipFill rotWithShape="1">
          <a:blip r:embed="rId2">
            <a:alphaModFix/>
          </a:blip>
          <a:srcRect b="258" l="0" r="0" t="258"/>
          <a:stretch/>
        </p:blipFill>
        <p:spPr>
          <a:xfrm>
            <a:off x="437948" y="114126"/>
            <a:ext cx="437780" cy="378301"/>
          </a:xfrm>
          <a:prstGeom prst="rect">
            <a:avLst/>
          </a:prstGeom>
          <a:noFill/>
          <a:ln>
            <a:noFill/>
          </a:ln>
        </p:spPr>
      </p:pic>
      <p:sp>
        <p:nvSpPr>
          <p:cNvPr id="1152" name="Google Shape;1152;p87"/>
          <p:cNvSpPr txBox="1"/>
          <p:nvPr/>
        </p:nvSpPr>
        <p:spPr>
          <a:xfrm>
            <a:off x="663788" y="196613"/>
            <a:ext cx="7816500" cy="414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latin typeface="Red Hat Text"/>
                <a:ea typeface="Red Hat Text"/>
                <a:cs typeface="Red Hat Text"/>
                <a:sym typeface="Red Hat Text"/>
              </a:rPr>
              <a:t>Succession Planning (Your Team)</a:t>
            </a:r>
            <a:endParaRPr sz="2000">
              <a:latin typeface="Red Hat Text"/>
              <a:ea typeface="Red Hat Text"/>
              <a:cs typeface="Red Hat Text"/>
              <a:sym typeface="Red Hat Text"/>
            </a:endParaRPr>
          </a:p>
        </p:txBody>
      </p:sp>
      <p:pic>
        <p:nvPicPr>
          <p:cNvPr id="1153" name="Google Shape;1153;p87"/>
          <p:cNvPicPr preferRelativeResize="0"/>
          <p:nvPr/>
        </p:nvPicPr>
        <p:blipFill rotWithShape="1">
          <a:blip r:embed="rId2">
            <a:alphaModFix/>
          </a:blip>
          <a:srcRect b="258" l="0" r="0" t="258"/>
          <a:stretch/>
        </p:blipFill>
        <p:spPr>
          <a:xfrm>
            <a:off x="437948" y="114126"/>
            <a:ext cx="437780" cy="378301"/>
          </a:xfrm>
          <a:prstGeom prst="rect">
            <a:avLst/>
          </a:prstGeom>
          <a:noFill/>
          <a:ln>
            <a:noFill/>
          </a:ln>
        </p:spPr>
      </p:pic>
      <p:pic>
        <p:nvPicPr>
          <p:cNvPr id="1154" name="Google Shape;1154;p87"/>
          <p:cNvPicPr preferRelativeResize="0"/>
          <p:nvPr/>
        </p:nvPicPr>
        <p:blipFill rotWithShape="1">
          <a:blip r:embed="rId2">
            <a:alphaModFix/>
          </a:blip>
          <a:srcRect b="258" l="0" r="0" t="258"/>
          <a:stretch/>
        </p:blipFill>
        <p:spPr>
          <a:xfrm>
            <a:off x="437948" y="114126"/>
            <a:ext cx="437780" cy="378301"/>
          </a:xfrm>
          <a:prstGeom prst="rect">
            <a:avLst/>
          </a:prstGeom>
          <a:noFill/>
          <a:ln>
            <a:noFill/>
          </a:ln>
        </p:spPr>
      </p:pic>
      <p:sp>
        <p:nvSpPr>
          <p:cNvPr id="1155" name="Google Shape;1155;p87"/>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1156" name="Google Shape;1156;p87"/>
          <p:cNvSpPr/>
          <p:nvPr/>
        </p:nvSpPr>
        <p:spPr>
          <a:xfrm>
            <a:off x="5441513" y="1120275"/>
            <a:ext cx="1636200" cy="3858600"/>
          </a:xfrm>
          <a:prstGeom prst="rect">
            <a:avLst/>
          </a:prstGeom>
          <a:solidFill>
            <a:schemeClr val="dk2"/>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latin typeface="Red Hat Text"/>
              <a:ea typeface="Red Hat Text"/>
              <a:cs typeface="Red Hat Text"/>
              <a:sym typeface="Red Hat Text"/>
            </a:endParaRPr>
          </a:p>
        </p:txBody>
      </p:sp>
      <p:sp>
        <p:nvSpPr>
          <p:cNvPr id="1157" name="Google Shape;1157;p87"/>
          <p:cNvSpPr/>
          <p:nvPr/>
        </p:nvSpPr>
        <p:spPr>
          <a:xfrm>
            <a:off x="3656038" y="1122025"/>
            <a:ext cx="1636200" cy="3858600"/>
          </a:xfrm>
          <a:prstGeom prst="rect">
            <a:avLst/>
          </a:prstGeom>
          <a:solidFill>
            <a:schemeClr val="dk2"/>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latin typeface="Red Hat Text"/>
              <a:ea typeface="Red Hat Text"/>
              <a:cs typeface="Red Hat Text"/>
              <a:sym typeface="Red Hat Text"/>
            </a:endParaRPr>
          </a:p>
        </p:txBody>
      </p:sp>
      <p:sp>
        <p:nvSpPr>
          <p:cNvPr id="1158" name="Google Shape;1158;p87"/>
          <p:cNvSpPr/>
          <p:nvPr/>
        </p:nvSpPr>
        <p:spPr>
          <a:xfrm>
            <a:off x="1870563" y="1118303"/>
            <a:ext cx="1636200" cy="3858600"/>
          </a:xfrm>
          <a:prstGeom prst="rect">
            <a:avLst/>
          </a:prstGeom>
          <a:solidFill>
            <a:schemeClr val="dk2"/>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latin typeface="Red Hat Text"/>
              <a:ea typeface="Red Hat Text"/>
              <a:cs typeface="Red Hat Text"/>
              <a:sym typeface="Red Hat Text"/>
            </a:endParaRPr>
          </a:p>
        </p:txBody>
      </p:sp>
      <p:sp>
        <p:nvSpPr>
          <p:cNvPr id="1159" name="Google Shape;1159;p87"/>
          <p:cNvSpPr txBox="1"/>
          <p:nvPr/>
        </p:nvSpPr>
        <p:spPr>
          <a:xfrm>
            <a:off x="5504751" y="1115575"/>
            <a:ext cx="1264500" cy="24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Red Hat Text"/>
                <a:ea typeface="Red Hat Text"/>
                <a:cs typeface="Red Hat Text"/>
                <a:sym typeface="Red Hat Text"/>
              </a:rPr>
              <a:t>READY: NOW</a:t>
            </a:r>
            <a:endParaRPr b="1" sz="800">
              <a:solidFill>
                <a:srgbClr val="FFFFFF"/>
              </a:solidFill>
              <a:latin typeface="Red Hat Text"/>
              <a:ea typeface="Red Hat Text"/>
              <a:cs typeface="Red Hat Text"/>
              <a:sym typeface="Red Hat Text"/>
            </a:endParaRPr>
          </a:p>
        </p:txBody>
      </p:sp>
      <p:sp>
        <p:nvSpPr>
          <p:cNvPr id="1160" name="Google Shape;1160;p87"/>
          <p:cNvSpPr txBox="1"/>
          <p:nvPr/>
        </p:nvSpPr>
        <p:spPr>
          <a:xfrm>
            <a:off x="5504766" y="1848800"/>
            <a:ext cx="1506600" cy="24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Red Hat Text"/>
                <a:ea typeface="Red Hat Text"/>
                <a:cs typeface="Red Hat Text"/>
                <a:sym typeface="Red Hat Text"/>
              </a:rPr>
              <a:t>READY: 1 YEAR</a:t>
            </a:r>
            <a:endParaRPr b="1" sz="800">
              <a:solidFill>
                <a:srgbClr val="FFFFFF"/>
              </a:solidFill>
              <a:latin typeface="Red Hat Text"/>
              <a:ea typeface="Red Hat Text"/>
              <a:cs typeface="Red Hat Text"/>
              <a:sym typeface="Red Hat Text"/>
            </a:endParaRPr>
          </a:p>
        </p:txBody>
      </p:sp>
      <p:sp>
        <p:nvSpPr>
          <p:cNvPr id="1161" name="Google Shape;1161;p87"/>
          <p:cNvSpPr txBox="1"/>
          <p:nvPr/>
        </p:nvSpPr>
        <p:spPr>
          <a:xfrm>
            <a:off x="5504763" y="2587850"/>
            <a:ext cx="1506600" cy="24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Red Hat Text"/>
                <a:ea typeface="Red Hat Text"/>
                <a:cs typeface="Red Hat Text"/>
                <a:sym typeface="Red Hat Text"/>
              </a:rPr>
              <a:t>READY: 2 YEARS</a:t>
            </a:r>
            <a:endParaRPr b="1" sz="800">
              <a:solidFill>
                <a:srgbClr val="FFFFFF"/>
              </a:solidFill>
              <a:latin typeface="Red Hat Text"/>
              <a:ea typeface="Red Hat Text"/>
              <a:cs typeface="Red Hat Text"/>
              <a:sym typeface="Red Hat Text"/>
            </a:endParaRPr>
          </a:p>
        </p:txBody>
      </p:sp>
      <p:sp>
        <p:nvSpPr>
          <p:cNvPr id="1162" name="Google Shape;1162;p87"/>
          <p:cNvSpPr txBox="1"/>
          <p:nvPr/>
        </p:nvSpPr>
        <p:spPr>
          <a:xfrm>
            <a:off x="5504766" y="3341750"/>
            <a:ext cx="1506600" cy="24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Red Hat Text"/>
                <a:ea typeface="Red Hat Text"/>
                <a:cs typeface="Red Hat Text"/>
                <a:sym typeface="Red Hat Text"/>
              </a:rPr>
              <a:t>EMERGENCY PLAN</a:t>
            </a:r>
            <a:endParaRPr b="1" sz="800">
              <a:solidFill>
                <a:srgbClr val="FFFFFF"/>
              </a:solidFill>
              <a:latin typeface="Red Hat Text"/>
              <a:ea typeface="Red Hat Text"/>
              <a:cs typeface="Red Hat Text"/>
              <a:sym typeface="Red Hat Text"/>
            </a:endParaRPr>
          </a:p>
        </p:txBody>
      </p:sp>
      <p:sp>
        <p:nvSpPr>
          <p:cNvPr id="1163" name="Google Shape;1163;p87"/>
          <p:cNvSpPr txBox="1"/>
          <p:nvPr/>
        </p:nvSpPr>
        <p:spPr>
          <a:xfrm>
            <a:off x="5504766" y="4146068"/>
            <a:ext cx="1506600" cy="24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Red Hat Text"/>
                <a:ea typeface="Red Hat Text"/>
                <a:cs typeface="Red Hat Text"/>
                <a:sym typeface="Red Hat Text"/>
              </a:rPr>
              <a:t>EXTERNAL CANDIDATE(S)</a:t>
            </a:r>
            <a:endParaRPr b="1" sz="800">
              <a:solidFill>
                <a:srgbClr val="FFFFFF"/>
              </a:solidFill>
              <a:latin typeface="Red Hat Text"/>
              <a:ea typeface="Red Hat Text"/>
              <a:cs typeface="Red Hat Text"/>
              <a:sym typeface="Red Hat Text"/>
            </a:endParaRPr>
          </a:p>
        </p:txBody>
      </p:sp>
      <p:sp>
        <p:nvSpPr>
          <p:cNvPr id="1164" name="Google Shape;1164;p87"/>
          <p:cNvSpPr txBox="1"/>
          <p:nvPr/>
        </p:nvSpPr>
        <p:spPr>
          <a:xfrm>
            <a:off x="3719277" y="1117325"/>
            <a:ext cx="1129200" cy="24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Red Hat Text"/>
                <a:ea typeface="Red Hat Text"/>
                <a:cs typeface="Red Hat Text"/>
                <a:sym typeface="Red Hat Text"/>
              </a:rPr>
              <a:t>READY: NOW</a:t>
            </a:r>
            <a:endParaRPr b="1" sz="800">
              <a:solidFill>
                <a:srgbClr val="FFFFFF"/>
              </a:solidFill>
              <a:latin typeface="Red Hat Text"/>
              <a:ea typeface="Red Hat Text"/>
              <a:cs typeface="Red Hat Text"/>
              <a:sym typeface="Red Hat Text"/>
            </a:endParaRPr>
          </a:p>
        </p:txBody>
      </p:sp>
      <p:sp>
        <p:nvSpPr>
          <p:cNvPr id="1165" name="Google Shape;1165;p87"/>
          <p:cNvSpPr txBox="1"/>
          <p:nvPr/>
        </p:nvSpPr>
        <p:spPr>
          <a:xfrm>
            <a:off x="3719291" y="1850550"/>
            <a:ext cx="1506600" cy="24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Red Hat Text"/>
                <a:ea typeface="Red Hat Text"/>
                <a:cs typeface="Red Hat Text"/>
                <a:sym typeface="Red Hat Text"/>
              </a:rPr>
              <a:t>READY: 1 YEAR</a:t>
            </a:r>
            <a:endParaRPr b="1" sz="800">
              <a:solidFill>
                <a:srgbClr val="FFFFFF"/>
              </a:solidFill>
              <a:latin typeface="Red Hat Text"/>
              <a:ea typeface="Red Hat Text"/>
              <a:cs typeface="Red Hat Text"/>
              <a:sym typeface="Red Hat Text"/>
            </a:endParaRPr>
          </a:p>
        </p:txBody>
      </p:sp>
      <p:sp>
        <p:nvSpPr>
          <p:cNvPr id="1166" name="Google Shape;1166;p87"/>
          <p:cNvSpPr txBox="1"/>
          <p:nvPr/>
        </p:nvSpPr>
        <p:spPr>
          <a:xfrm>
            <a:off x="3719288" y="2589600"/>
            <a:ext cx="1506600" cy="24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Red Hat Text"/>
                <a:ea typeface="Red Hat Text"/>
                <a:cs typeface="Red Hat Text"/>
                <a:sym typeface="Red Hat Text"/>
              </a:rPr>
              <a:t>READY: 2 YEARS</a:t>
            </a:r>
            <a:endParaRPr b="1" sz="800">
              <a:solidFill>
                <a:srgbClr val="FFFFFF"/>
              </a:solidFill>
              <a:latin typeface="Red Hat Text"/>
              <a:ea typeface="Red Hat Text"/>
              <a:cs typeface="Red Hat Text"/>
              <a:sym typeface="Red Hat Text"/>
            </a:endParaRPr>
          </a:p>
        </p:txBody>
      </p:sp>
      <p:sp>
        <p:nvSpPr>
          <p:cNvPr id="1167" name="Google Shape;1167;p87"/>
          <p:cNvSpPr txBox="1"/>
          <p:nvPr/>
        </p:nvSpPr>
        <p:spPr>
          <a:xfrm>
            <a:off x="3719291" y="3343500"/>
            <a:ext cx="1506600" cy="24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Red Hat Text"/>
                <a:ea typeface="Red Hat Text"/>
                <a:cs typeface="Red Hat Text"/>
                <a:sym typeface="Red Hat Text"/>
              </a:rPr>
              <a:t>EMERGENCY PLAN</a:t>
            </a:r>
            <a:endParaRPr b="1" sz="800">
              <a:solidFill>
                <a:srgbClr val="FFFFFF"/>
              </a:solidFill>
              <a:latin typeface="Red Hat Text"/>
              <a:ea typeface="Red Hat Text"/>
              <a:cs typeface="Red Hat Text"/>
              <a:sym typeface="Red Hat Text"/>
            </a:endParaRPr>
          </a:p>
        </p:txBody>
      </p:sp>
      <p:sp>
        <p:nvSpPr>
          <p:cNvPr id="1168" name="Google Shape;1168;p87"/>
          <p:cNvSpPr txBox="1"/>
          <p:nvPr/>
        </p:nvSpPr>
        <p:spPr>
          <a:xfrm>
            <a:off x="3719291" y="4147818"/>
            <a:ext cx="1506600" cy="24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Red Hat Text"/>
                <a:ea typeface="Red Hat Text"/>
                <a:cs typeface="Red Hat Text"/>
                <a:sym typeface="Red Hat Text"/>
              </a:rPr>
              <a:t>EXTERNAL CANDIDATE(S)</a:t>
            </a:r>
            <a:endParaRPr b="1" sz="800">
              <a:solidFill>
                <a:srgbClr val="FFFFFF"/>
              </a:solidFill>
              <a:latin typeface="Red Hat Text"/>
              <a:ea typeface="Red Hat Text"/>
              <a:cs typeface="Red Hat Text"/>
              <a:sym typeface="Red Hat Text"/>
            </a:endParaRPr>
          </a:p>
        </p:txBody>
      </p:sp>
      <p:sp>
        <p:nvSpPr>
          <p:cNvPr id="1169" name="Google Shape;1169;p87"/>
          <p:cNvSpPr txBox="1"/>
          <p:nvPr/>
        </p:nvSpPr>
        <p:spPr>
          <a:xfrm>
            <a:off x="1933802" y="1113616"/>
            <a:ext cx="1129200" cy="24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Red Hat Text"/>
                <a:ea typeface="Red Hat Text"/>
                <a:cs typeface="Red Hat Text"/>
                <a:sym typeface="Red Hat Text"/>
              </a:rPr>
              <a:t>READY: NOW</a:t>
            </a:r>
            <a:endParaRPr b="1" sz="800">
              <a:solidFill>
                <a:srgbClr val="FFFFFF"/>
              </a:solidFill>
              <a:latin typeface="Red Hat Text"/>
              <a:ea typeface="Red Hat Text"/>
              <a:cs typeface="Red Hat Text"/>
              <a:sym typeface="Red Hat Text"/>
            </a:endParaRPr>
          </a:p>
        </p:txBody>
      </p:sp>
      <p:sp>
        <p:nvSpPr>
          <p:cNvPr id="1170" name="Google Shape;1170;p87"/>
          <p:cNvSpPr txBox="1"/>
          <p:nvPr/>
        </p:nvSpPr>
        <p:spPr>
          <a:xfrm>
            <a:off x="1933816" y="1846828"/>
            <a:ext cx="1506600" cy="24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Red Hat Text"/>
                <a:ea typeface="Red Hat Text"/>
                <a:cs typeface="Red Hat Text"/>
                <a:sym typeface="Red Hat Text"/>
              </a:rPr>
              <a:t>READY: 1 YEAR</a:t>
            </a:r>
            <a:endParaRPr b="1" sz="800">
              <a:solidFill>
                <a:srgbClr val="FFFFFF"/>
              </a:solidFill>
              <a:latin typeface="Red Hat Text"/>
              <a:ea typeface="Red Hat Text"/>
              <a:cs typeface="Red Hat Text"/>
              <a:sym typeface="Red Hat Text"/>
            </a:endParaRPr>
          </a:p>
        </p:txBody>
      </p:sp>
      <p:sp>
        <p:nvSpPr>
          <p:cNvPr id="1171" name="Google Shape;1171;p87"/>
          <p:cNvSpPr txBox="1"/>
          <p:nvPr/>
        </p:nvSpPr>
        <p:spPr>
          <a:xfrm>
            <a:off x="1933813" y="2585878"/>
            <a:ext cx="1506600" cy="24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Red Hat Text"/>
                <a:ea typeface="Red Hat Text"/>
                <a:cs typeface="Red Hat Text"/>
                <a:sym typeface="Red Hat Text"/>
              </a:rPr>
              <a:t>READY: 2 YEARS</a:t>
            </a:r>
            <a:endParaRPr b="1" sz="800">
              <a:solidFill>
                <a:srgbClr val="FFFFFF"/>
              </a:solidFill>
              <a:latin typeface="Red Hat Text"/>
              <a:ea typeface="Red Hat Text"/>
              <a:cs typeface="Red Hat Text"/>
              <a:sym typeface="Red Hat Text"/>
            </a:endParaRPr>
          </a:p>
        </p:txBody>
      </p:sp>
      <p:sp>
        <p:nvSpPr>
          <p:cNvPr id="1172" name="Google Shape;1172;p87"/>
          <p:cNvSpPr txBox="1"/>
          <p:nvPr/>
        </p:nvSpPr>
        <p:spPr>
          <a:xfrm>
            <a:off x="1933816" y="3339778"/>
            <a:ext cx="1506600" cy="24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Red Hat Text"/>
                <a:ea typeface="Red Hat Text"/>
                <a:cs typeface="Red Hat Text"/>
                <a:sym typeface="Red Hat Text"/>
              </a:rPr>
              <a:t>EMERGENCY PLAN</a:t>
            </a:r>
            <a:endParaRPr b="1" sz="800">
              <a:solidFill>
                <a:srgbClr val="FFFFFF"/>
              </a:solidFill>
              <a:latin typeface="Red Hat Text"/>
              <a:ea typeface="Red Hat Text"/>
              <a:cs typeface="Red Hat Text"/>
              <a:sym typeface="Red Hat Text"/>
            </a:endParaRPr>
          </a:p>
        </p:txBody>
      </p:sp>
      <p:sp>
        <p:nvSpPr>
          <p:cNvPr id="1173" name="Google Shape;1173;p87"/>
          <p:cNvSpPr txBox="1"/>
          <p:nvPr/>
        </p:nvSpPr>
        <p:spPr>
          <a:xfrm>
            <a:off x="1933816" y="4144097"/>
            <a:ext cx="1506600" cy="24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Red Hat Text"/>
                <a:ea typeface="Red Hat Text"/>
                <a:cs typeface="Red Hat Text"/>
                <a:sym typeface="Red Hat Text"/>
              </a:rPr>
              <a:t>EXTERNAL CANDIDATE(S)</a:t>
            </a:r>
            <a:endParaRPr b="1" sz="800">
              <a:solidFill>
                <a:srgbClr val="FFFFFF"/>
              </a:solidFill>
              <a:latin typeface="Red Hat Text"/>
              <a:ea typeface="Red Hat Text"/>
              <a:cs typeface="Red Hat Text"/>
              <a:sym typeface="Red Hat Text"/>
            </a:endParaRPr>
          </a:p>
        </p:txBody>
      </p:sp>
      <p:pic>
        <p:nvPicPr>
          <p:cNvPr id="1174" name="Google Shape;1174;p87"/>
          <p:cNvPicPr preferRelativeResize="0"/>
          <p:nvPr/>
        </p:nvPicPr>
        <p:blipFill rotWithShape="1">
          <a:blip r:embed="rId2">
            <a:alphaModFix/>
          </a:blip>
          <a:srcRect b="258" l="0" r="0" t="258"/>
          <a:stretch/>
        </p:blipFill>
        <p:spPr>
          <a:xfrm>
            <a:off x="437948" y="114126"/>
            <a:ext cx="437780" cy="378301"/>
          </a:xfrm>
          <a:prstGeom prst="rect">
            <a:avLst/>
          </a:prstGeom>
          <a:noFill/>
          <a:ln>
            <a:noFill/>
          </a:ln>
        </p:spPr>
      </p:pic>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ccessor 2">
  <p:cSld name="CUSTOM_7_1_1_1_1_1_1_1">
    <p:spTree>
      <p:nvGrpSpPr>
        <p:cNvPr id="1175" name="Shape 1175"/>
        <p:cNvGrpSpPr/>
        <p:nvPr/>
      </p:nvGrpSpPr>
      <p:grpSpPr>
        <a:xfrm>
          <a:off x="0" y="0"/>
          <a:ext cx="0" cy="0"/>
          <a:chOff x="0" y="0"/>
          <a:chExt cx="0" cy="0"/>
        </a:xfrm>
      </p:grpSpPr>
      <p:cxnSp>
        <p:nvCxnSpPr>
          <p:cNvPr id="1176" name="Google Shape;1176;p88"/>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1177" name="Google Shape;1177;p88"/>
          <p:cNvCxnSpPr/>
          <p:nvPr/>
        </p:nvCxnSpPr>
        <p:spPr>
          <a:xfrm rot="10800000">
            <a:off x="335825" y="4800900"/>
            <a:ext cx="0" cy="342600"/>
          </a:xfrm>
          <a:prstGeom prst="straightConnector1">
            <a:avLst/>
          </a:prstGeom>
          <a:noFill/>
          <a:ln cap="flat" cmpd="sng" w="9525">
            <a:solidFill>
              <a:schemeClr val="accent1"/>
            </a:solidFill>
            <a:prstDash val="solid"/>
            <a:round/>
            <a:headEnd len="med" w="med" type="none"/>
            <a:tailEnd len="med" w="med" type="none"/>
          </a:ln>
        </p:spPr>
      </p:cxnSp>
      <p:pic>
        <p:nvPicPr>
          <p:cNvPr id="1178" name="Google Shape;1178;p88"/>
          <p:cNvPicPr preferRelativeResize="0"/>
          <p:nvPr/>
        </p:nvPicPr>
        <p:blipFill rotWithShape="1">
          <a:blip r:embed="rId2">
            <a:alphaModFix/>
          </a:blip>
          <a:srcRect b="258" l="0" r="0" t="258"/>
          <a:stretch/>
        </p:blipFill>
        <p:spPr>
          <a:xfrm>
            <a:off x="437948" y="114126"/>
            <a:ext cx="437780" cy="378301"/>
          </a:xfrm>
          <a:prstGeom prst="rect">
            <a:avLst/>
          </a:prstGeom>
          <a:noFill/>
          <a:ln>
            <a:noFill/>
          </a:ln>
        </p:spPr>
      </p:pic>
      <p:sp>
        <p:nvSpPr>
          <p:cNvPr id="1179" name="Google Shape;1179;p88"/>
          <p:cNvSpPr txBox="1"/>
          <p:nvPr/>
        </p:nvSpPr>
        <p:spPr>
          <a:xfrm>
            <a:off x="663788" y="196613"/>
            <a:ext cx="7816500" cy="414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latin typeface="Red Hat Text"/>
                <a:ea typeface="Red Hat Text"/>
                <a:cs typeface="Red Hat Text"/>
                <a:sym typeface="Red Hat Text"/>
              </a:rPr>
              <a:t>Succession Planning (Your Team)</a:t>
            </a:r>
            <a:endParaRPr sz="2000">
              <a:latin typeface="Red Hat Text"/>
              <a:ea typeface="Red Hat Text"/>
              <a:cs typeface="Red Hat Text"/>
              <a:sym typeface="Red Hat Text"/>
            </a:endParaRPr>
          </a:p>
        </p:txBody>
      </p:sp>
      <p:pic>
        <p:nvPicPr>
          <p:cNvPr id="1180" name="Google Shape;1180;p88"/>
          <p:cNvPicPr preferRelativeResize="0"/>
          <p:nvPr/>
        </p:nvPicPr>
        <p:blipFill rotWithShape="1">
          <a:blip r:embed="rId2">
            <a:alphaModFix/>
          </a:blip>
          <a:srcRect b="258" l="0" r="0" t="258"/>
          <a:stretch/>
        </p:blipFill>
        <p:spPr>
          <a:xfrm>
            <a:off x="437948" y="114126"/>
            <a:ext cx="437780" cy="378301"/>
          </a:xfrm>
          <a:prstGeom prst="rect">
            <a:avLst/>
          </a:prstGeom>
          <a:noFill/>
          <a:ln>
            <a:noFill/>
          </a:ln>
        </p:spPr>
      </p:pic>
      <p:pic>
        <p:nvPicPr>
          <p:cNvPr id="1181" name="Google Shape;1181;p88"/>
          <p:cNvPicPr preferRelativeResize="0"/>
          <p:nvPr/>
        </p:nvPicPr>
        <p:blipFill rotWithShape="1">
          <a:blip r:embed="rId2">
            <a:alphaModFix/>
          </a:blip>
          <a:srcRect b="258" l="0" r="0" t="258"/>
          <a:stretch/>
        </p:blipFill>
        <p:spPr>
          <a:xfrm>
            <a:off x="437948" y="114126"/>
            <a:ext cx="437780" cy="378301"/>
          </a:xfrm>
          <a:prstGeom prst="rect">
            <a:avLst/>
          </a:prstGeom>
          <a:noFill/>
          <a:ln>
            <a:noFill/>
          </a:ln>
        </p:spPr>
      </p:pic>
      <p:sp>
        <p:nvSpPr>
          <p:cNvPr id="1182" name="Google Shape;1182;p88"/>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183" name="Google Shape;1183;p88"/>
          <p:cNvPicPr preferRelativeResize="0"/>
          <p:nvPr/>
        </p:nvPicPr>
        <p:blipFill rotWithShape="1">
          <a:blip r:embed="rId2">
            <a:alphaModFix/>
          </a:blip>
          <a:srcRect b="258" l="0" r="0" t="258"/>
          <a:stretch/>
        </p:blipFill>
        <p:spPr>
          <a:xfrm>
            <a:off x="437948" y="114126"/>
            <a:ext cx="437780" cy="378301"/>
          </a:xfrm>
          <a:prstGeom prst="rect">
            <a:avLst/>
          </a:prstGeom>
          <a:noFill/>
          <a:ln>
            <a:noFill/>
          </a:ln>
        </p:spPr>
      </p:pic>
      <p:sp>
        <p:nvSpPr>
          <p:cNvPr id="1184" name="Google Shape;1184;p88"/>
          <p:cNvSpPr/>
          <p:nvPr/>
        </p:nvSpPr>
        <p:spPr>
          <a:xfrm>
            <a:off x="4570438" y="1109134"/>
            <a:ext cx="1636200" cy="3858600"/>
          </a:xfrm>
          <a:prstGeom prst="rect">
            <a:avLst/>
          </a:prstGeom>
          <a:solidFill>
            <a:schemeClr val="dk2"/>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latin typeface="Red Hat Text"/>
              <a:ea typeface="Red Hat Text"/>
              <a:cs typeface="Red Hat Text"/>
              <a:sym typeface="Red Hat Text"/>
            </a:endParaRPr>
          </a:p>
        </p:txBody>
      </p:sp>
      <p:sp>
        <p:nvSpPr>
          <p:cNvPr id="1185" name="Google Shape;1185;p88"/>
          <p:cNvSpPr/>
          <p:nvPr/>
        </p:nvSpPr>
        <p:spPr>
          <a:xfrm>
            <a:off x="2784963" y="1105413"/>
            <a:ext cx="1636200" cy="3858600"/>
          </a:xfrm>
          <a:prstGeom prst="rect">
            <a:avLst/>
          </a:prstGeom>
          <a:solidFill>
            <a:schemeClr val="dk2"/>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latin typeface="Red Hat Text"/>
              <a:ea typeface="Red Hat Text"/>
              <a:cs typeface="Red Hat Text"/>
              <a:sym typeface="Red Hat Text"/>
            </a:endParaRPr>
          </a:p>
        </p:txBody>
      </p:sp>
      <p:sp>
        <p:nvSpPr>
          <p:cNvPr id="1186" name="Google Shape;1186;p88"/>
          <p:cNvSpPr txBox="1"/>
          <p:nvPr/>
        </p:nvSpPr>
        <p:spPr>
          <a:xfrm>
            <a:off x="4633677" y="1104434"/>
            <a:ext cx="1129200" cy="24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Red Hat Text"/>
                <a:ea typeface="Red Hat Text"/>
                <a:cs typeface="Red Hat Text"/>
                <a:sym typeface="Red Hat Text"/>
              </a:rPr>
              <a:t>READY: NOW</a:t>
            </a:r>
            <a:endParaRPr b="1" sz="800">
              <a:solidFill>
                <a:srgbClr val="FFFFFF"/>
              </a:solidFill>
              <a:latin typeface="Red Hat Text"/>
              <a:ea typeface="Red Hat Text"/>
              <a:cs typeface="Red Hat Text"/>
              <a:sym typeface="Red Hat Text"/>
            </a:endParaRPr>
          </a:p>
        </p:txBody>
      </p:sp>
      <p:sp>
        <p:nvSpPr>
          <p:cNvPr id="1187" name="Google Shape;1187;p88"/>
          <p:cNvSpPr txBox="1"/>
          <p:nvPr/>
        </p:nvSpPr>
        <p:spPr>
          <a:xfrm>
            <a:off x="4633691" y="1837659"/>
            <a:ext cx="1506600" cy="24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Red Hat Text"/>
                <a:ea typeface="Red Hat Text"/>
                <a:cs typeface="Red Hat Text"/>
                <a:sym typeface="Red Hat Text"/>
              </a:rPr>
              <a:t>READY: 1 YEAR</a:t>
            </a:r>
            <a:endParaRPr b="1" sz="800">
              <a:solidFill>
                <a:srgbClr val="FFFFFF"/>
              </a:solidFill>
              <a:latin typeface="Red Hat Text"/>
              <a:ea typeface="Red Hat Text"/>
              <a:cs typeface="Red Hat Text"/>
              <a:sym typeface="Red Hat Text"/>
            </a:endParaRPr>
          </a:p>
        </p:txBody>
      </p:sp>
      <p:sp>
        <p:nvSpPr>
          <p:cNvPr id="1188" name="Google Shape;1188;p88"/>
          <p:cNvSpPr txBox="1"/>
          <p:nvPr/>
        </p:nvSpPr>
        <p:spPr>
          <a:xfrm>
            <a:off x="4633688" y="2576709"/>
            <a:ext cx="1506600" cy="24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Red Hat Text"/>
                <a:ea typeface="Red Hat Text"/>
                <a:cs typeface="Red Hat Text"/>
                <a:sym typeface="Red Hat Text"/>
              </a:rPr>
              <a:t>READY: 2 YEARS</a:t>
            </a:r>
            <a:endParaRPr b="1" sz="800">
              <a:solidFill>
                <a:srgbClr val="FFFFFF"/>
              </a:solidFill>
              <a:latin typeface="Red Hat Text"/>
              <a:ea typeface="Red Hat Text"/>
              <a:cs typeface="Red Hat Text"/>
              <a:sym typeface="Red Hat Text"/>
            </a:endParaRPr>
          </a:p>
        </p:txBody>
      </p:sp>
      <p:sp>
        <p:nvSpPr>
          <p:cNvPr id="1189" name="Google Shape;1189;p88"/>
          <p:cNvSpPr txBox="1"/>
          <p:nvPr/>
        </p:nvSpPr>
        <p:spPr>
          <a:xfrm>
            <a:off x="4633691" y="3330609"/>
            <a:ext cx="1506600" cy="24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Red Hat Text"/>
                <a:ea typeface="Red Hat Text"/>
                <a:cs typeface="Red Hat Text"/>
                <a:sym typeface="Red Hat Text"/>
              </a:rPr>
              <a:t>EMERGENCY PLAN</a:t>
            </a:r>
            <a:endParaRPr b="1" sz="800">
              <a:solidFill>
                <a:srgbClr val="FFFFFF"/>
              </a:solidFill>
              <a:latin typeface="Red Hat Text"/>
              <a:ea typeface="Red Hat Text"/>
              <a:cs typeface="Red Hat Text"/>
              <a:sym typeface="Red Hat Text"/>
            </a:endParaRPr>
          </a:p>
        </p:txBody>
      </p:sp>
      <p:sp>
        <p:nvSpPr>
          <p:cNvPr id="1190" name="Google Shape;1190;p88"/>
          <p:cNvSpPr txBox="1"/>
          <p:nvPr/>
        </p:nvSpPr>
        <p:spPr>
          <a:xfrm>
            <a:off x="4633691" y="4134927"/>
            <a:ext cx="1506600" cy="24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Red Hat Text"/>
                <a:ea typeface="Red Hat Text"/>
                <a:cs typeface="Red Hat Text"/>
                <a:sym typeface="Red Hat Text"/>
              </a:rPr>
              <a:t>EXTERNAL CANDIDATE(S)</a:t>
            </a:r>
            <a:endParaRPr b="1" sz="800">
              <a:solidFill>
                <a:srgbClr val="FFFFFF"/>
              </a:solidFill>
              <a:latin typeface="Red Hat Text"/>
              <a:ea typeface="Red Hat Text"/>
              <a:cs typeface="Red Hat Text"/>
              <a:sym typeface="Red Hat Text"/>
            </a:endParaRPr>
          </a:p>
        </p:txBody>
      </p:sp>
      <p:sp>
        <p:nvSpPr>
          <p:cNvPr id="1191" name="Google Shape;1191;p88"/>
          <p:cNvSpPr txBox="1"/>
          <p:nvPr/>
        </p:nvSpPr>
        <p:spPr>
          <a:xfrm>
            <a:off x="2848202" y="1100725"/>
            <a:ext cx="1129200" cy="24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Red Hat Text"/>
                <a:ea typeface="Red Hat Text"/>
                <a:cs typeface="Red Hat Text"/>
                <a:sym typeface="Red Hat Text"/>
              </a:rPr>
              <a:t>READY: NOW</a:t>
            </a:r>
            <a:endParaRPr b="1" sz="800">
              <a:solidFill>
                <a:srgbClr val="FFFFFF"/>
              </a:solidFill>
              <a:latin typeface="Red Hat Text"/>
              <a:ea typeface="Red Hat Text"/>
              <a:cs typeface="Red Hat Text"/>
              <a:sym typeface="Red Hat Text"/>
            </a:endParaRPr>
          </a:p>
        </p:txBody>
      </p:sp>
      <p:sp>
        <p:nvSpPr>
          <p:cNvPr id="1192" name="Google Shape;1192;p88"/>
          <p:cNvSpPr txBox="1"/>
          <p:nvPr/>
        </p:nvSpPr>
        <p:spPr>
          <a:xfrm>
            <a:off x="2848216" y="1833938"/>
            <a:ext cx="1506600" cy="24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Red Hat Text"/>
                <a:ea typeface="Red Hat Text"/>
                <a:cs typeface="Red Hat Text"/>
                <a:sym typeface="Red Hat Text"/>
              </a:rPr>
              <a:t>READY: 1 YEAR</a:t>
            </a:r>
            <a:endParaRPr b="1" sz="800">
              <a:solidFill>
                <a:srgbClr val="FFFFFF"/>
              </a:solidFill>
              <a:latin typeface="Red Hat Text"/>
              <a:ea typeface="Red Hat Text"/>
              <a:cs typeface="Red Hat Text"/>
              <a:sym typeface="Red Hat Text"/>
            </a:endParaRPr>
          </a:p>
        </p:txBody>
      </p:sp>
      <p:sp>
        <p:nvSpPr>
          <p:cNvPr id="1193" name="Google Shape;1193;p88"/>
          <p:cNvSpPr txBox="1"/>
          <p:nvPr/>
        </p:nvSpPr>
        <p:spPr>
          <a:xfrm>
            <a:off x="2848213" y="2572988"/>
            <a:ext cx="1506600" cy="24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Red Hat Text"/>
                <a:ea typeface="Red Hat Text"/>
                <a:cs typeface="Red Hat Text"/>
                <a:sym typeface="Red Hat Text"/>
              </a:rPr>
              <a:t>READY: 2 YEARS</a:t>
            </a:r>
            <a:endParaRPr b="1" sz="800">
              <a:solidFill>
                <a:srgbClr val="FFFFFF"/>
              </a:solidFill>
              <a:latin typeface="Red Hat Text"/>
              <a:ea typeface="Red Hat Text"/>
              <a:cs typeface="Red Hat Text"/>
              <a:sym typeface="Red Hat Text"/>
            </a:endParaRPr>
          </a:p>
        </p:txBody>
      </p:sp>
      <p:sp>
        <p:nvSpPr>
          <p:cNvPr id="1194" name="Google Shape;1194;p88"/>
          <p:cNvSpPr txBox="1"/>
          <p:nvPr/>
        </p:nvSpPr>
        <p:spPr>
          <a:xfrm>
            <a:off x="2848216" y="3326888"/>
            <a:ext cx="1506600" cy="24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Red Hat Text"/>
                <a:ea typeface="Red Hat Text"/>
                <a:cs typeface="Red Hat Text"/>
                <a:sym typeface="Red Hat Text"/>
              </a:rPr>
              <a:t>EMERGENCY PLAN</a:t>
            </a:r>
            <a:endParaRPr b="1" sz="800">
              <a:solidFill>
                <a:srgbClr val="FFFFFF"/>
              </a:solidFill>
              <a:latin typeface="Red Hat Text"/>
              <a:ea typeface="Red Hat Text"/>
              <a:cs typeface="Red Hat Text"/>
              <a:sym typeface="Red Hat Text"/>
            </a:endParaRPr>
          </a:p>
        </p:txBody>
      </p:sp>
      <p:sp>
        <p:nvSpPr>
          <p:cNvPr id="1195" name="Google Shape;1195;p88"/>
          <p:cNvSpPr txBox="1"/>
          <p:nvPr/>
        </p:nvSpPr>
        <p:spPr>
          <a:xfrm>
            <a:off x="2848216" y="4131206"/>
            <a:ext cx="1506600" cy="24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Red Hat Text"/>
                <a:ea typeface="Red Hat Text"/>
                <a:cs typeface="Red Hat Text"/>
                <a:sym typeface="Red Hat Text"/>
              </a:rPr>
              <a:t>EXTERNAL CANDIDATE(S)</a:t>
            </a:r>
            <a:endParaRPr b="1" sz="800">
              <a:solidFill>
                <a:srgbClr val="FFFFFF"/>
              </a:solidFill>
              <a:latin typeface="Red Hat Text"/>
              <a:ea typeface="Red Hat Text"/>
              <a:cs typeface="Red Hat Text"/>
              <a:sym typeface="Red Hat Text"/>
            </a:endParaRPr>
          </a:p>
        </p:txBody>
      </p:sp>
      <p:pic>
        <p:nvPicPr>
          <p:cNvPr id="1196" name="Google Shape;1196;p88"/>
          <p:cNvPicPr preferRelativeResize="0"/>
          <p:nvPr/>
        </p:nvPicPr>
        <p:blipFill rotWithShape="1">
          <a:blip r:embed="rId2">
            <a:alphaModFix/>
          </a:blip>
          <a:srcRect b="258" l="0" r="0" t="258"/>
          <a:stretch/>
        </p:blipFill>
        <p:spPr>
          <a:xfrm>
            <a:off x="437948" y="114126"/>
            <a:ext cx="437780" cy="378301"/>
          </a:xfrm>
          <a:prstGeom prst="rect">
            <a:avLst/>
          </a:prstGeom>
          <a:noFill/>
          <a:ln>
            <a:noFill/>
          </a:ln>
        </p:spPr>
      </p:pic>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ccess profile">
  <p:cSld name="CUSTOM_7_1_1_1_1_1_1_1_1">
    <p:spTree>
      <p:nvGrpSpPr>
        <p:cNvPr id="1197" name="Shape 1197"/>
        <p:cNvGrpSpPr/>
        <p:nvPr/>
      </p:nvGrpSpPr>
      <p:grpSpPr>
        <a:xfrm>
          <a:off x="0" y="0"/>
          <a:ext cx="0" cy="0"/>
          <a:chOff x="0" y="0"/>
          <a:chExt cx="0" cy="0"/>
        </a:xfrm>
      </p:grpSpPr>
      <p:cxnSp>
        <p:nvCxnSpPr>
          <p:cNvPr id="1198" name="Google Shape;1198;p89"/>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1199" name="Google Shape;1199;p89"/>
          <p:cNvCxnSpPr/>
          <p:nvPr/>
        </p:nvCxnSpPr>
        <p:spPr>
          <a:xfrm rot="10800000">
            <a:off x="335825" y="4800900"/>
            <a:ext cx="0" cy="342600"/>
          </a:xfrm>
          <a:prstGeom prst="straightConnector1">
            <a:avLst/>
          </a:prstGeom>
          <a:noFill/>
          <a:ln cap="flat" cmpd="sng" w="9525">
            <a:solidFill>
              <a:schemeClr val="accent1"/>
            </a:solidFill>
            <a:prstDash val="solid"/>
            <a:round/>
            <a:headEnd len="med" w="med" type="none"/>
            <a:tailEnd len="med" w="med" type="none"/>
          </a:ln>
        </p:spPr>
      </p:cxnSp>
      <p:sp>
        <p:nvSpPr>
          <p:cNvPr id="1200" name="Google Shape;1200;p89"/>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1201" name="Google Shape;1201;p89"/>
          <p:cNvSpPr txBox="1"/>
          <p:nvPr/>
        </p:nvSpPr>
        <p:spPr>
          <a:xfrm>
            <a:off x="667666" y="120413"/>
            <a:ext cx="7816500" cy="414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latin typeface="Red Hat Text"/>
                <a:ea typeface="Red Hat Text"/>
                <a:cs typeface="Red Hat Text"/>
                <a:sym typeface="Red Hat Text"/>
              </a:rPr>
              <a:t>Senior Leader Success Profile</a:t>
            </a:r>
            <a:endParaRPr sz="2000">
              <a:latin typeface="Red Hat Text"/>
              <a:ea typeface="Red Hat Text"/>
              <a:cs typeface="Red Hat Text"/>
              <a:sym typeface="Red Hat Text"/>
            </a:endParaRPr>
          </a:p>
        </p:txBody>
      </p:sp>
      <p:sp>
        <p:nvSpPr>
          <p:cNvPr id="1202" name="Google Shape;1202;p89"/>
          <p:cNvSpPr txBox="1"/>
          <p:nvPr>
            <p:ph idx="2" type="sldNum"/>
          </p:nvPr>
        </p:nvSpPr>
        <p:spPr>
          <a:xfrm>
            <a:off x="61481" y="4627167"/>
            <a:ext cx="548700" cy="1077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
        <p:nvSpPr>
          <p:cNvPr id="1203" name="Google Shape;1203;p89"/>
          <p:cNvSpPr/>
          <p:nvPr/>
        </p:nvSpPr>
        <p:spPr>
          <a:xfrm>
            <a:off x="197825" y="3871106"/>
            <a:ext cx="179700" cy="188700"/>
          </a:xfrm>
          <a:prstGeom prst="flowChartConnector">
            <a:avLst/>
          </a:prstGeom>
          <a:solidFill>
            <a:srgbClr val="33BA34">
              <a:alpha val="27690"/>
            </a:srgbClr>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Red Hat Text"/>
              <a:ea typeface="Red Hat Text"/>
              <a:cs typeface="Red Hat Text"/>
              <a:sym typeface="Red Hat Text"/>
            </a:endParaRPr>
          </a:p>
        </p:txBody>
      </p:sp>
      <p:sp>
        <p:nvSpPr>
          <p:cNvPr id="1204" name="Google Shape;1204;p89"/>
          <p:cNvSpPr/>
          <p:nvPr/>
        </p:nvSpPr>
        <p:spPr>
          <a:xfrm>
            <a:off x="197825" y="3466175"/>
            <a:ext cx="179700" cy="188700"/>
          </a:xfrm>
          <a:prstGeom prst="flowChartConnector">
            <a:avLst/>
          </a:prstGeom>
          <a:solidFill>
            <a:srgbClr val="6AA84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Red Hat Text"/>
              <a:ea typeface="Red Hat Text"/>
              <a:cs typeface="Red Hat Text"/>
              <a:sym typeface="Red Hat Text"/>
            </a:endParaRPr>
          </a:p>
        </p:txBody>
      </p:sp>
      <p:sp>
        <p:nvSpPr>
          <p:cNvPr id="1205" name="Google Shape;1205;p89"/>
          <p:cNvSpPr/>
          <p:nvPr/>
        </p:nvSpPr>
        <p:spPr>
          <a:xfrm>
            <a:off x="197825" y="4276038"/>
            <a:ext cx="179700" cy="188700"/>
          </a:xfrm>
          <a:prstGeom prst="flowChartConnector">
            <a:avLst/>
          </a:prstGeom>
          <a:solidFill>
            <a:srgbClr val="FFFF00">
              <a:alpha val="23850"/>
            </a:srgbClr>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Red Hat Text"/>
              <a:ea typeface="Red Hat Text"/>
              <a:cs typeface="Red Hat Text"/>
              <a:sym typeface="Red Hat Text"/>
            </a:endParaRPr>
          </a:p>
        </p:txBody>
      </p:sp>
      <p:sp>
        <p:nvSpPr>
          <p:cNvPr id="1206" name="Google Shape;1206;p89"/>
          <p:cNvSpPr txBox="1"/>
          <p:nvPr/>
        </p:nvSpPr>
        <p:spPr>
          <a:xfrm>
            <a:off x="395125" y="3339875"/>
            <a:ext cx="1086600" cy="143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latin typeface="Red Hat Text"/>
                <a:ea typeface="Red Hat Text"/>
                <a:cs typeface="Red Hat Text"/>
                <a:sym typeface="Red Hat Text"/>
              </a:rPr>
              <a:t>Strength to Leverage</a:t>
            </a:r>
            <a:endParaRPr sz="700">
              <a:latin typeface="Red Hat Text"/>
              <a:ea typeface="Red Hat Text"/>
              <a:cs typeface="Red Hat Text"/>
              <a:sym typeface="Red Hat Text"/>
            </a:endParaRPr>
          </a:p>
          <a:p>
            <a:pPr indent="0" lvl="0" marL="0" rtl="0" algn="l">
              <a:spcBef>
                <a:spcPts val="0"/>
              </a:spcBef>
              <a:spcAft>
                <a:spcPts val="0"/>
              </a:spcAft>
              <a:buNone/>
            </a:pPr>
            <a:r>
              <a:rPr lang="en" sz="600">
                <a:latin typeface="Red Hat Text"/>
                <a:ea typeface="Red Hat Text"/>
                <a:cs typeface="Red Hat Text"/>
                <a:sym typeface="Red Hat Text"/>
              </a:rPr>
              <a:t>(exceeding target level)</a:t>
            </a:r>
            <a:endParaRPr sz="600">
              <a:latin typeface="Red Hat Text"/>
              <a:ea typeface="Red Hat Text"/>
              <a:cs typeface="Red Hat Text"/>
              <a:sym typeface="Red Hat Text"/>
            </a:endParaRPr>
          </a:p>
          <a:p>
            <a:pPr indent="0" lvl="0" marL="0" rtl="0" algn="l">
              <a:spcBef>
                <a:spcPts val="0"/>
              </a:spcBef>
              <a:spcAft>
                <a:spcPts val="0"/>
              </a:spcAft>
              <a:buNone/>
            </a:pPr>
            <a:r>
              <a:t/>
            </a:r>
            <a:endParaRPr sz="700">
              <a:latin typeface="Red Hat Text"/>
              <a:ea typeface="Red Hat Text"/>
              <a:cs typeface="Red Hat Text"/>
              <a:sym typeface="Red Hat Text"/>
            </a:endParaRPr>
          </a:p>
          <a:p>
            <a:pPr indent="0" lvl="0" marL="0" rtl="0" algn="l">
              <a:spcBef>
                <a:spcPts val="0"/>
              </a:spcBef>
              <a:spcAft>
                <a:spcPts val="0"/>
              </a:spcAft>
              <a:buNone/>
            </a:pPr>
            <a:r>
              <a:t/>
            </a:r>
            <a:endParaRPr sz="700">
              <a:latin typeface="Red Hat Text"/>
              <a:ea typeface="Red Hat Text"/>
              <a:cs typeface="Red Hat Text"/>
              <a:sym typeface="Red Hat Text"/>
            </a:endParaRPr>
          </a:p>
          <a:p>
            <a:pPr indent="0" lvl="0" marL="0" rtl="0" algn="l">
              <a:spcBef>
                <a:spcPts val="0"/>
              </a:spcBef>
              <a:spcAft>
                <a:spcPts val="0"/>
              </a:spcAft>
              <a:buNone/>
            </a:pPr>
            <a:r>
              <a:rPr lang="en" sz="700">
                <a:latin typeface="Red Hat Text"/>
                <a:ea typeface="Red Hat Text"/>
                <a:cs typeface="Red Hat Text"/>
                <a:sym typeface="Red Hat Text"/>
              </a:rPr>
              <a:t>As Expected</a:t>
            </a:r>
            <a:endParaRPr sz="700">
              <a:latin typeface="Red Hat Text"/>
              <a:ea typeface="Red Hat Text"/>
              <a:cs typeface="Red Hat Text"/>
              <a:sym typeface="Red Hat Text"/>
            </a:endParaRPr>
          </a:p>
          <a:p>
            <a:pPr indent="0" lvl="0" marL="0" rtl="0" algn="l">
              <a:spcBef>
                <a:spcPts val="0"/>
              </a:spcBef>
              <a:spcAft>
                <a:spcPts val="0"/>
              </a:spcAft>
              <a:buNone/>
            </a:pPr>
            <a:r>
              <a:rPr lang="en" sz="600">
                <a:latin typeface="Red Hat Text"/>
                <a:ea typeface="Red Hat Text"/>
                <a:cs typeface="Red Hat Text"/>
                <a:sym typeface="Red Hat Text"/>
              </a:rPr>
              <a:t>(meeting target level)</a:t>
            </a:r>
            <a:endParaRPr sz="600">
              <a:latin typeface="Red Hat Text"/>
              <a:ea typeface="Red Hat Text"/>
              <a:cs typeface="Red Hat Text"/>
              <a:sym typeface="Red Hat Text"/>
            </a:endParaRPr>
          </a:p>
          <a:p>
            <a:pPr indent="0" lvl="0" marL="0" rtl="0" algn="l">
              <a:spcBef>
                <a:spcPts val="0"/>
              </a:spcBef>
              <a:spcAft>
                <a:spcPts val="0"/>
              </a:spcAft>
              <a:buNone/>
            </a:pPr>
            <a:r>
              <a:t/>
            </a:r>
            <a:endParaRPr sz="700">
              <a:latin typeface="Red Hat Text"/>
              <a:ea typeface="Red Hat Text"/>
              <a:cs typeface="Red Hat Text"/>
              <a:sym typeface="Red Hat Text"/>
            </a:endParaRPr>
          </a:p>
          <a:p>
            <a:pPr indent="0" lvl="0" marL="0" rtl="0" algn="l">
              <a:spcBef>
                <a:spcPts val="0"/>
              </a:spcBef>
              <a:spcAft>
                <a:spcPts val="0"/>
              </a:spcAft>
              <a:buNone/>
            </a:pPr>
            <a:r>
              <a:t/>
            </a:r>
            <a:endParaRPr sz="700">
              <a:latin typeface="Red Hat Text"/>
              <a:ea typeface="Red Hat Text"/>
              <a:cs typeface="Red Hat Text"/>
              <a:sym typeface="Red Hat Text"/>
            </a:endParaRPr>
          </a:p>
          <a:p>
            <a:pPr indent="0" lvl="0" marL="0" rtl="0" algn="l">
              <a:spcBef>
                <a:spcPts val="0"/>
              </a:spcBef>
              <a:spcAft>
                <a:spcPts val="0"/>
              </a:spcAft>
              <a:buNone/>
            </a:pPr>
            <a:r>
              <a:rPr lang="en" sz="700">
                <a:latin typeface="Red Hat Text"/>
                <a:ea typeface="Red Hat Text"/>
                <a:cs typeface="Red Hat Text"/>
                <a:sym typeface="Red Hat Text"/>
              </a:rPr>
              <a:t>Development Area</a:t>
            </a:r>
            <a:endParaRPr sz="700">
              <a:latin typeface="Red Hat Text"/>
              <a:ea typeface="Red Hat Text"/>
              <a:cs typeface="Red Hat Text"/>
              <a:sym typeface="Red Hat Text"/>
            </a:endParaRPr>
          </a:p>
          <a:p>
            <a:pPr indent="0" lvl="0" marL="0" rtl="0" algn="l">
              <a:spcBef>
                <a:spcPts val="0"/>
              </a:spcBef>
              <a:spcAft>
                <a:spcPts val="0"/>
              </a:spcAft>
              <a:buNone/>
            </a:pPr>
            <a:r>
              <a:rPr lang="en" sz="600">
                <a:latin typeface="Red Hat Text"/>
                <a:ea typeface="Red Hat Text"/>
                <a:cs typeface="Red Hat Text"/>
                <a:sym typeface="Red Hat Text"/>
              </a:rPr>
              <a:t>(below target level)</a:t>
            </a:r>
            <a:endParaRPr sz="600">
              <a:latin typeface="Red Hat Text"/>
              <a:ea typeface="Red Hat Text"/>
              <a:cs typeface="Red Hat Text"/>
              <a:sym typeface="Red Hat Text"/>
            </a:endParaRPr>
          </a:p>
        </p:txBody>
      </p:sp>
      <p:sp>
        <p:nvSpPr>
          <p:cNvPr id="1207" name="Google Shape;1207;p89"/>
          <p:cNvSpPr txBox="1"/>
          <p:nvPr/>
        </p:nvSpPr>
        <p:spPr>
          <a:xfrm>
            <a:off x="161850" y="3125000"/>
            <a:ext cx="1244100" cy="2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800">
                <a:latin typeface="Red Hat Text"/>
                <a:ea typeface="Red Hat Text"/>
                <a:cs typeface="Red Hat Text"/>
                <a:sym typeface="Red Hat Text"/>
              </a:rPr>
              <a:t>Competency Rating: </a:t>
            </a:r>
            <a:endParaRPr b="1" sz="800">
              <a:latin typeface="Red Hat Text"/>
              <a:ea typeface="Red Hat Text"/>
              <a:cs typeface="Red Hat Text"/>
              <a:sym typeface="Red Hat Text"/>
            </a:endParaRPr>
          </a:p>
        </p:txBody>
      </p:sp>
      <p:sp>
        <p:nvSpPr>
          <p:cNvPr id="1208" name="Google Shape;1208;p89"/>
          <p:cNvSpPr txBox="1"/>
          <p:nvPr/>
        </p:nvSpPr>
        <p:spPr>
          <a:xfrm>
            <a:off x="90000" y="2064425"/>
            <a:ext cx="1391700" cy="1096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i="1" lang="en" sz="800">
                <a:solidFill>
                  <a:schemeClr val="accent1"/>
                </a:solidFill>
                <a:latin typeface="Red Hat Text"/>
                <a:ea typeface="Red Hat Text"/>
                <a:cs typeface="Red Hat Text"/>
                <a:sym typeface="Red Hat Text"/>
              </a:rPr>
              <a:t>Consider the critical capabilities for their current or future role(s) as well as the past, potential and unique qualifications that make them successful.</a:t>
            </a:r>
            <a:endParaRPr b="1" i="1" sz="800">
              <a:solidFill>
                <a:schemeClr val="accent1"/>
              </a:solidFill>
              <a:latin typeface="Red Hat Text"/>
              <a:ea typeface="Red Hat Text"/>
              <a:cs typeface="Red Hat Text"/>
              <a:sym typeface="Red Hat Text"/>
            </a:endParaRPr>
          </a:p>
        </p:txBody>
      </p:sp>
      <p:sp>
        <p:nvSpPr>
          <p:cNvPr id="1209" name="Google Shape;1209;p89"/>
          <p:cNvSpPr txBox="1"/>
          <p:nvPr/>
        </p:nvSpPr>
        <p:spPr>
          <a:xfrm>
            <a:off x="1572350" y="549550"/>
            <a:ext cx="2423400" cy="2697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rgbClr val="FFFFFF"/>
                </a:solidFill>
                <a:latin typeface="Red Hat Text"/>
                <a:ea typeface="Red Hat Text"/>
                <a:cs typeface="Red Hat Text"/>
                <a:sym typeface="Red Hat Text"/>
              </a:rPr>
              <a:t>COMPETENCIES</a:t>
            </a:r>
            <a:endParaRPr b="1" sz="800">
              <a:solidFill>
                <a:srgbClr val="FFFFFF"/>
              </a:solidFill>
              <a:latin typeface="Red Hat Text"/>
              <a:ea typeface="Red Hat Text"/>
              <a:cs typeface="Red Hat Text"/>
              <a:sym typeface="Red Hat Text"/>
            </a:endParaRPr>
          </a:p>
        </p:txBody>
      </p:sp>
      <p:sp>
        <p:nvSpPr>
          <p:cNvPr id="1210" name="Google Shape;1210;p89"/>
          <p:cNvSpPr txBox="1"/>
          <p:nvPr/>
        </p:nvSpPr>
        <p:spPr>
          <a:xfrm>
            <a:off x="4085005" y="549550"/>
            <a:ext cx="2423400" cy="2697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rgbClr val="FFFFFF"/>
                </a:solidFill>
                <a:latin typeface="Red Hat Text"/>
                <a:ea typeface="Red Hat Text"/>
                <a:cs typeface="Red Hat Text"/>
                <a:sym typeface="Red Hat Text"/>
              </a:rPr>
              <a:t>ESSENTIAL EXPERIENCES</a:t>
            </a:r>
            <a:endParaRPr b="1" sz="800">
              <a:solidFill>
                <a:srgbClr val="FFFFFF"/>
              </a:solidFill>
              <a:latin typeface="Red Hat Text"/>
              <a:ea typeface="Red Hat Text"/>
              <a:cs typeface="Red Hat Text"/>
              <a:sym typeface="Red Hat Text"/>
            </a:endParaRPr>
          </a:p>
        </p:txBody>
      </p:sp>
      <p:sp>
        <p:nvSpPr>
          <p:cNvPr id="1211" name="Google Shape;1211;p89"/>
          <p:cNvSpPr txBox="1"/>
          <p:nvPr/>
        </p:nvSpPr>
        <p:spPr>
          <a:xfrm>
            <a:off x="6597657" y="549550"/>
            <a:ext cx="2423400" cy="2697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rgbClr val="FFFFFF"/>
                </a:solidFill>
                <a:latin typeface="Red Hat Text"/>
                <a:ea typeface="Red Hat Text"/>
                <a:cs typeface="Red Hat Text"/>
                <a:sym typeface="Red Hat Text"/>
              </a:rPr>
              <a:t>UNIQUE QUALIFICATIONS</a:t>
            </a:r>
            <a:endParaRPr b="1" sz="800">
              <a:solidFill>
                <a:srgbClr val="FFFFFF"/>
              </a:solidFill>
              <a:latin typeface="Red Hat Text"/>
              <a:ea typeface="Red Hat Text"/>
              <a:cs typeface="Red Hat Text"/>
              <a:sym typeface="Red Hat Text"/>
            </a:endParaRPr>
          </a:p>
        </p:txBody>
      </p:sp>
      <p:pic>
        <p:nvPicPr>
          <p:cNvPr id="1212" name="Google Shape;1212;p89"/>
          <p:cNvPicPr preferRelativeResize="0"/>
          <p:nvPr/>
        </p:nvPicPr>
        <p:blipFill>
          <a:blip r:embed="rId2">
            <a:alphaModFix/>
          </a:blip>
          <a:stretch>
            <a:fillRect/>
          </a:stretch>
        </p:blipFill>
        <p:spPr>
          <a:xfrm>
            <a:off x="1006326" y="4557601"/>
            <a:ext cx="475275" cy="470825"/>
          </a:xfrm>
          <a:prstGeom prst="rect">
            <a:avLst/>
          </a:prstGeom>
          <a:noFill/>
          <a:ln>
            <a:noFill/>
          </a:ln>
        </p:spPr>
      </p:pic>
      <p:pic>
        <p:nvPicPr>
          <p:cNvPr descr="Icon_RH_Diagram_DevelopmentModel_RGB_COLORED_RED.png" id="1213" name="Google Shape;1213;p89"/>
          <p:cNvPicPr preferRelativeResize="0"/>
          <p:nvPr/>
        </p:nvPicPr>
        <p:blipFill rotWithShape="1">
          <a:blip r:embed="rId3">
            <a:alphaModFix/>
          </a:blip>
          <a:srcRect b="0" l="0" r="0" t="0"/>
          <a:stretch/>
        </p:blipFill>
        <p:spPr>
          <a:xfrm>
            <a:off x="408700" y="114937"/>
            <a:ext cx="548700" cy="461689"/>
          </a:xfrm>
          <a:prstGeom prst="rect">
            <a:avLst/>
          </a:prstGeom>
          <a:noFill/>
          <a:ln>
            <a:noFill/>
          </a:ln>
        </p:spPr>
      </p:pic>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v Profile">
  <p:cSld name="CUSTOM_7_1_1_1_1_1_1_1_1_1">
    <p:spTree>
      <p:nvGrpSpPr>
        <p:cNvPr id="1214" name="Shape 1214"/>
        <p:cNvGrpSpPr/>
        <p:nvPr/>
      </p:nvGrpSpPr>
      <p:grpSpPr>
        <a:xfrm>
          <a:off x="0" y="0"/>
          <a:ext cx="0" cy="0"/>
          <a:chOff x="0" y="0"/>
          <a:chExt cx="0" cy="0"/>
        </a:xfrm>
      </p:grpSpPr>
      <p:cxnSp>
        <p:nvCxnSpPr>
          <p:cNvPr id="1215" name="Google Shape;1215;p90"/>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1216" name="Google Shape;1216;p90"/>
          <p:cNvCxnSpPr/>
          <p:nvPr/>
        </p:nvCxnSpPr>
        <p:spPr>
          <a:xfrm rot="10800000">
            <a:off x="335825" y="4800900"/>
            <a:ext cx="0" cy="342600"/>
          </a:xfrm>
          <a:prstGeom prst="straightConnector1">
            <a:avLst/>
          </a:prstGeom>
          <a:noFill/>
          <a:ln cap="flat" cmpd="sng" w="9525">
            <a:solidFill>
              <a:schemeClr val="accent1"/>
            </a:solidFill>
            <a:prstDash val="solid"/>
            <a:round/>
            <a:headEnd len="med" w="med" type="none"/>
            <a:tailEnd len="med" w="med" type="none"/>
          </a:ln>
        </p:spPr>
      </p:cxnSp>
      <p:sp>
        <p:nvSpPr>
          <p:cNvPr id="1217" name="Google Shape;1217;p90"/>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1218" name="Google Shape;1218;p90"/>
          <p:cNvSpPr txBox="1"/>
          <p:nvPr/>
        </p:nvSpPr>
        <p:spPr>
          <a:xfrm>
            <a:off x="663753" y="287038"/>
            <a:ext cx="7816500" cy="414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latin typeface="Red Hat Text"/>
                <a:ea typeface="Red Hat Text"/>
                <a:cs typeface="Red Hat Text"/>
                <a:sym typeface="Red Hat Text"/>
              </a:rPr>
              <a:t>Senior Leader Development Profile</a:t>
            </a:r>
            <a:endParaRPr sz="2000">
              <a:latin typeface="Red Hat Text"/>
              <a:ea typeface="Red Hat Text"/>
              <a:cs typeface="Red Hat Text"/>
              <a:sym typeface="Red Hat Text"/>
            </a:endParaRPr>
          </a:p>
        </p:txBody>
      </p:sp>
      <p:sp>
        <p:nvSpPr>
          <p:cNvPr id="1219" name="Google Shape;1219;p90"/>
          <p:cNvSpPr txBox="1"/>
          <p:nvPr/>
        </p:nvSpPr>
        <p:spPr>
          <a:xfrm>
            <a:off x="1572350" y="778150"/>
            <a:ext cx="7445700" cy="269700"/>
          </a:xfrm>
          <a:prstGeom prst="rect">
            <a:avLst/>
          </a:prstGeom>
          <a:solidFill>
            <a:schemeClr val="dk2"/>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rgbClr val="FFFFFF"/>
                </a:solidFill>
                <a:latin typeface="Red Hat Text"/>
                <a:ea typeface="Red Hat Text"/>
                <a:cs typeface="Red Hat Text"/>
                <a:sym typeface="Red Hat Text"/>
              </a:rPr>
              <a:t>DEVELOPMENT PLANNING (70/20/10)</a:t>
            </a:r>
            <a:endParaRPr b="1" sz="800">
              <a:solidFill>
                <a:srgbClr val="FFFFFF"/>
              </a:solidFill>
              <a:latin typeface="Red Hat Text"/>
              <a:ea typeface="Red Hat Text"/>
              <a:cs typeface="Red Hat Text"/>
              <a:sym typeface="Red Hat Text"/>
            </a:endParaRPr>
          </a:p>
        </p:txBody>
      </p:sp>
      <p:sp>
        <p:nvSpPr>
          <p:cNvPr id="1220" name="Google Shape;1220;p90"/>
          <p:cNvSpPr txBox="1"/>
          <p:nvPr/>
        </p:nvSpPr>
        <p:spPr>
          <a:xfrm>
            <a:off x="90000" y="2163551"/>
            <a:ext cx="1293900" cy="887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i="1" lang="en" sz="600">
                <a:solidFill>
                  <a:schemeClr val="accent1"/>
                </a:solidFill>
                <a:latin typeface="Red Hat Text"/>
                <a:ea typeface="Red Hat Text"/>
                <a:cs typeface="Red Hat Text"/>
                <a:sym typeface="Red Hat Text"/>
              </a:rPr>
              <a:t>Consider the critical capabilities for their current or future role(s) and create a targeted development plan. Indicate the readiness for promotion and the next role that should be considered.  Indicate potential for accelerated development.</a:t>
            </a:r>
            <a:endParaRPr b="1" i="1" sz="600">
              <a:solidFill>
                <a:schemeClr val="accent1"/>
              </a:solidFill>
              <a:latin typeface="Red Hat Text"/>
              <a:ea typeface="Red Hat Text"/>
              <a:cs typeface="Red Hat Text"/>
              <a:sym typeface="Red Hat Text"/>
            </a:endParaRPr>
          </a:p>
        </p:txBody>
      </p:sp>
      <p:sp>
        <p:nvSpPr>
          <p:cNvPr id="1221" name="Google Shape;1221;p90"/>
          <p:cNvSpPr txBox="1"/>
          <p:nvPr/>
        </p:nvSpPr>
        <p:spPr>
          <a:xfrm>
            <a:off x="1572350" y="1124950"/>
            <a:ext cx="1798500" cy="530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750">
                <a:latin typeface="Red Hat Text"/>
                <a:ea typeface="Red Hat Text"/>
                <a:cs typeface="Red Hat Text"/>
                <a:sym typeface="Red Hat Text"/>
              </a:rPr>
              <a:t>Experience (70%)</a:t>
            </a:r>
            <a:endParaRPr b="1" sz="750">
              <a:latin typeface="Red Hat Text"/>
              <a:ea typeface="Red Hat Text"/>
              <a:cs typeface="Red Hat Text"/>
              <a:sym typeface="Red Hat Text"/>
            </a:endParaRPr>
          </a:p>
          <a:p>
            <a:pPr indent="0" lvl="0" marL="0" rtl="0" algn="l">
              <a:spcBef>
                <a:spcPts val="0"/>
              </a:spcBef>
              <a:spcAft>
                <a:spcPts val="0"/>
              </a:spcAft>
              <a:buNone/>
            </a:pPr>
            <a:r>
              <a:rPr lang="en" sz="750">
                <a:latin typeface="Red Hat Text"/>
                <a:ea typeface="Red Hat Text"/>
                <a:cs typeface="Red Hat Text"/>
                <a:sym typeface="Red Hat Text"/>
              </a:rPr>
              <a:t>e.g. stretch assignments and leadership roles</a:t>
            </a:r>
            <a:endParaRPr sz="750">
              <a:latin typeface="Red Hat Text"/>
              <a:ea typeface="Red Hat Text"/>
              <a:cs typeface="Red Hat Text"/>
              <a:sym typeface="Red Hat Text"/>
            </a:endParaRPr>
          </a:p>
        </p:txBody>
      </p:sp>
      <p:sp>
        <p:nvSpPr>
          <p:cNvPr id="1222" name="Google Shape;1222;p90"/>
          <p:cNvSpPr txBox="1"/>
          <p:nvPr/>
        </p:nvSpPr>
        <p:spPr>
          <a:xfrm>
            <a:off x="1572350" y="1739650"/>
            <a:ext cx="1798500" cy="51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750">
                <a:latin typeface="Red Hat Text"/>
                <a:ea typeface="Red Hat Text"/>
                <a:cs typeface="Red Hat Text"/>
                <a:sym typeface="Red Hat Text"/>
              </a:rPr>
              <a:t>Exposure (20%)</a:t>
            </a:r>
            <a:endParaRPr b="1" sz="750">
              <a:latin typeface="Red Hat Text"/>
              <a:ea typeface="Red Hat Text"/>
              <a:cs typeface="Red Hat Text"/>
              <a:sym typeface="Red Hat Text"/>
            </a:endParaRPr>
          </a:p>
          <a:p>
            <a:pPr indent="0" lvl="0" marL="0" rtl="0" algn="l">
              <a:spcBef>
                <a:spcPts val="0"/>
              </a:spcBef>
              <a:spcAft>
                <a:spcPts val="0"/>
              </a:spcAft>
              <a:buNone/>
            </a:pPr>
            <a:r>
              <a:rPr lang="en" sz="750">
                <a:latin typeface="Red Hat Text"/>
                <a:ea typeface="Red Hat Text"/>
                <a:cs typeface="Red Hat Text"/>
                <a:sym typeface="Red Hat Text"/>
              </a:rPr>
              <a:t>e.g. coaching and mentoring</a:t>
            </a:r>
            <a:endParaRPr sz="750">
              <a:latin typeface="Red Hat Text"/>
              <a:ea typeface="Red Hat Text"/>
              <a:cs typeface="Red Hat Text"/>
              <a:sym typeface="Red Hat Text"/>
            </a:endParaRPr>
          </a:p>
          <a:p>
            <a:pPr indent="0" lvl="0" marL="0" rtl="0" algn="l">
              <a:spcBef>
                <a:spcPts val="0"/>
              </a:spcBef>
              <a:spcAft>
                <a:spcPts val="0"/>
              </a:spcAft>
              <a:buNone/>
            </a:pPr>
            <a:r>
              <a:t/>
            </a:r>
            <a:endParaRPr sz="400">
              <a:latin typeface="Red Hat Text"/>
              <a:ea typeface="Red Hat Text"/>
              <a:cs typeface="Red Hat Text"/>
              <a:sym typeface="Red Hat Text"/>
            </a:endParaRPr>
          </a:p>
          <a:p>
            <a:pPr indent="0" lvl="0" marL="0" rtl="0" algn="l">
              <a:spcBef>
                <a:spcPts val="0"/>
              </a:spcBef>
              <a:spcAft>
                <a:spcPts val="0"/>
              </a:spcAft>
              <a:buNone/>
            </a:pPr>
            <a:r>
              <a:rPr lang="en" sz="750">
                <a:latin typeface="Red Hat Text"/>
                <a:ea typeface="Red Hat Text"/>
                <a:cs typeface="Red Hat Text"/>
                <a:sym typeface="Red Hat Text"/>
              </a:rPr>
              <a:t>Consider current and future peer groups.</a:t>
            </a:r>
            <a:endParaRPr sz="750">
              <a:latin typeface="Red Hat Text"/>
              <a:ea typeface="Red Hat Text"/>
              <a:cs typeface="Red Hat Text"/>
              <a:sym typeface="Red Hat Text"/>
            </a:endParaRPr>
          </a:p>
        </p:txBody>
      </p:sp>
      <p:sp>
        <p:nvSpPr>
          <p:cNvPr id="1223" name="Google Shape;1223;p90"/>
          <p:cNvSpPr txBox="1"/>
          <p:nvPr/>
        </p:nvSpPr>
        <p:spPr>
          <a:xfrm>
            <a:off x="1572350" y="2326750"/>
            <a:ext cx="1798500" cy="530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750">
                <a:latin typeface="Red Hat Text"/>
                <a:ea typeface="Red Hat Text"/>
                <a:cs typeface="Red Hat Text"/>
                <a:sym typeface="Red Hat Text"/>
              </a:rPr>
              <a:t>Education (10%)</a:t>
            </a:r>
            <a:endParaRPr b="1" sz="750">
              <a:latin typeface="Red Hat Text"/>
              <a:ea typeface="Red Hat Text"/>
              <a:cs typeface="Red Hat Text"/>
              <a:sym typeface="Red Hat Text"/>
            </a:endParaRPr>
          </a:p>
          <a:p>
            <a:pPr indent="0" lvl="0" marL="0" rtl="0" algn="l">
              <a:spcBef>
                <a:spcPts val="0"/>
              </a:spcBef>
              <a:spcAft>
                <a:spcPts val="0"/>
              </a:spcAft>
              <a:buNone/>
            </a:pPr>
            <a:r>
              <a:rPr lang="en" sz="750">
                <a:latin typeface="Red Hat Text"/>
                <a:ea typeface="Red Hat Text"/>
                <a:cs typeface="Red Hat Text"/>
                <a:sym typeface="Red Hat Text"/>
              </a:rPr>
              <a:t>e.g. Manager Excellence Program</a:t>
            </a:r>
            <a:endParaRPr sz="750">
              <a:latin typeface="Red Hat Text"/>
              <a:ea typeface="Red Hat Text"/>
              <a:cs typeface="Red Hat Text"/>
              <a:sym typeface="Red Hat Text"/>
            </a:endParaRPr>
          </a:p>
        </p:txBody>
      </p:sp>
      <p:sp>
        <p:nvSpPr>
          <p:cNvPr id="1224" name="Google Shape;1224;p90"/>
          <p:cNvSpPr txBox="1"/>
          <p:nvPr/>
        </p:nvSpPr>
        <p:spPr>
          <a:xfrm>
            <a:off x="90000" y="3126850"/>
            <a:ext cx="1293900" cy="269700"/>
          </a:xfrm>
          <a:prstGeom prst="rect">
            <a:avLst/>
          </a:prstGeom>
          <a:solidFill>
            <a:schemeClr val="dk2"/>
          </a:solidFill>
          <a:ln cap="flat" cmpd="sng" w="9525">
            <a:solidFill>
              <a:srgbClr val="78909C"/>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rgbClr val="FFFFFF"/>
                </a:solidFill>
                <a:latin typeface="Red Hat Text"/>
                <a:ea typeface="Red Hat Text"/>
                <a:cs typeface="Red Hat Text"/>
                <a:sym typeface="Red Hat Text"/>
              </a:rPr>
              <a:t>AREAS OF FOCUS</a:t>
            </a:r>
            <a:endParaRPr b="1" sz="800">
              <a:solidFill>
                <a:srgbClr val="FFFFFF"/>
              </a:solidFill>
              <a:latin typeface="Red Hat Text"/>
              <a:ea typeface="Red Hat Text"/>
              <a:cs typeface="Red Hat Text"/>
              <a:sym typeface="Red Hat Text"/>
            </a:endParaRPr>
          </a:p>
        </p:txBody>
      </p:sp>
      <p:pic>
        <p:nvPicPr>
          <p:cNvPr descr="Icon_RH_Diagram_DevelopmentModel_RGB_COLORED_RED.png" id="1225" name="Google Shape;1225;p90"/>
          <p:cNvPicPr preferRelativeResize="0"/>
          <p:nvPr/>
        </p:nvPicPr>
        <p:blipFill rotWithShape="1">
          <a:blip r:embed="rId2">
            <a:alphaModFix/>
          </a:blip>
          <a:srcRect b="0" l="0" r="0" t="0"/>
          <a:stretch/>
        </p:blipFill>
        <p:spPr>
          <a:xfrm>
            <a:off x="408700" y="114937"/>
            <a:ext cx="548700" cy="461689"/>
          </a:xfrm>
          <a:prstGeom prst="rect">
            <a:avLst/>
          </a:prstGeom>
          <a:noFill/>
          <a:ln>
            <a:noFill/>
          </a:ln>
        </p:spPr>
      </p:pic>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r Leader Dev">
  <p:cSld name="CUSTOM_7_1_1_1_1_1_1_1_1_1_1">
    <p:spTree>
      <p:nvGrpSpPr>
        <p:cNvPr id="1226" name="Shape 1226"/>
        <p:cNvGrpSpPr/>
        <p:nvPr/>
      </p:nvGrpSpPr>
      <p:grpSpPr>
        <a:xfrm>
          <a:off x="0" y="0"/>
          <a:ext cx="0" cy="0"/>
          <a:chOff x="0" y="0"/>
          <a:chExt cx="0" cy="0"/>
        </a:xfrm>
      </p:grpSpPr>
      <p:cxnSp>
        <p:nvCxnSpPr>
          <p:cNvPr id="1227" name="Google Shape;1227;p91"/>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1228" name="Google Shape;1228;p91"/>
          <p:cNvCxnSpPr/>
          <p:nvPr/>
        </p:nvCxnSpPr>
        <p:spPr>
          <a:xfrm rot="10800000">
            <a:off x="335825" y="4800900"/>
            <a:ext cx="0" cy="342600"/>
          </a:xfrm>
          <a:prstGeom prst="straightConnector1">
            <a:avLst/>
          </a:prstGeom>
          <a:noFill/>
          <a:ln cap="flat" cmpd="sng" w="9525">
            <a:solidFill>
              <a:schemeClr val="accent1"/>
            </a:solidFill>
            <a:prstDash val="solid"/>
            <a:round/>
            <a:headEnd len="med" w="med" type="none"/>
            <a:tailEnd len="med" w="med" type="none"/>
          </a:ln>
        </p:spPr>
      </p:cxnSp>
      <p:sp>
        <p:nvSpPr>
          <p:cNvPr id="1229" name="Google Shape;1229;p91"/>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1230" name="Google Shape;1230;p91"/>
          <p:cNvSpPr txBox="1"/>
          <p:nvPr/>
        </p:nvSpPr>
        <p:spPr>
          <a:xfrm>
            <a:off x="663738" y="425213"/>
            <a:ext cx="7816500" cy="414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latin typeface="Red Hat Text"/>
                <a:ea typeface="Red Hat Text"/>
                <a:cs typeface="Red Hat Text"/>
                <a:sym typeface="Red Hat Text"/>
              </a:rPr>
              <a:t>Senior Leader Development</a:t>
            </a:r>
            <a:endParaRPr sz="2000">
              <a:latin typeface="Red Hat Text"/>
              <a:ea typeface="Red Hat Text"/>
              <a:cs typeface="Red Hat Text"/>
              <a:sym typeface="Red Hat Text"/>
            </a:endParaRPr>
          </a:p>
        </p:txBody>
      </p:sp>
      <p:sp>
        <p:nvSpPr>
          <p:cNvPr id="1231" name="Google Shape;1231;p91"/>
          <p:cNvSpPr/>
          <p:nvPr/>
        </p:nvSpPr>
        <p:spPr>
          <a:xfrm>
            <a:off x="456125" y="1246675"/>
            <a:ext cx="1569600" cy="484800"/>
          </a:xfrm>
          <a:prstGeom prst="rect">
            <a:avLst/>
          </a:prstGeom>
          <a:solidFill>
            <a:schemeClr val="dk2"/>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rgbClr val="FFFFFF"/>
                </a:solidFill>
                <a:latin typeface="Red Hat Text"/>
                <a:ea typeface="Red Hat Text"/>
                <a:cs typeface="Red Hat Text"/>
                <a:sym typeface="Red Hat Text"/>
              </a:rPr>
              <a:t>Name</a:t>
            </a:r>
            <a:endParaRPr b="1" sz="1100">
              <a:solidFill>
                <a:srgbClr val="FFFFFF"/>
              </a:solidFill>
              <a:latin typeface="Red Hat Text"/>
              <a:ea typeface="Red Hat Text"/>
              <a:cs typeface="Red Hat Text"/>
              <a:sym typeface="Red Hat Text"/>
            </a:endParaRPr>
          </a:p>
        </p:txBody>
      </p:sp>
      <p:sp>
        <p:nvSpPr>
          <p:cNvPr id="1232" name="Google Shape;1232;p91"/>
          <p:cNvSpPr/>
          <p:nvPr/>
        </p:nvSpPr>
        <p:spPr>
          <a:xfrm>
            <a:off x="2111013" y="1246675"/>
            <a:ext cx="1569600" cy="484800"/>
          </a:xfrm>
          <a:prstGeom prst="rect">
            <a:avLst/>
          </a:prstGeom>
          <a:solidFill>
            <a:schemeClr val="dk2"/>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rgbClr val="FFFFFF"/>
                </a:solidFill>
                <a:latin typeface="Red Hat Text"/>
                <a:ea typeface="Red Hat Text"/>
                <a:cs typeface="Red Hat Text"/>
                <a:sym typeface="Red Hat Text"/>
              </a:rPr>
              <a:t>Current Role</a:t>
            </a:r>
            <a:endParaRPr b="1" sz="1100">
              <a:solidFill>
                <a:srgbClr val="FFFFFF"/>
              </a:solidFill>
              <a:latin typeface="Red Hat Text"/>
              <a:ea typeface="Red Hat Text"/>
              <a:cs typeface="Red Hat Text"/>
              <a:sym typeface="Red Hat Text"/>
            </a:endParaRPr>
          </a:p>
        </p:txBody>
      </p:sp>
      <p:sp>
        <p:nvSpPr>
          <p:cNvPr id="1233" name="Google Shape;1233;p91"/>
          <p:cNvSpPr/>
          <p:nvPr/>
        </p:nvSpPr>
        <p:spPr>
          <a:xfrm>
            <a:off x="5420788" y="1246675"/>
            <a:ext cx="1569600" cy="484800"/>
          </a:xfrm>
          <a:prstGeom prst="rect">
            <a:avLst/>
          </a:prstGeom>
          <a:solidFill>
            <a:schemeClr val="dk2"/>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rgbClr val="FFFFFF"/>
                </a:solidFill>
                <a:latin typeface="Red Hat Text"/>
                <a:ea typeface="Red Hat Text"/>
                <a:cs typeface="Red Hat Text"/>
                <a:sym typeface="Red Hat Text"/>
              </a:rPr>
              <a:t>CY20 9-Box Rating</a:t>
            </a:r>
            <a:endParaRPr b="1" sz="1100">
              <a:solidFill>
                <a:srgbClr val="FFFFFF"/>
              </a:solidFill>
              <a:latin typeface="Red Hat Text"/>
              <a:ea typeface="Red Hat Text"/>
              <a:cs typeface="Red Hat Text"/>
              <a:sym typeface="Red Hat Text"/>
            </a:endParaRPr>
          </a:p>
          <a:p>
            <a:pPr indent="0" lvl="0" marL="0" rtl="0" algn="ctr">
              <a:spcBef>
                <a:spcPts val="0"/>
              </a:spcBef>
              <a:spcAft>
                <a:spcPts val="0"/>
              </a:spcAft>
              <a:buNone/>
            </a:pPr>
            <a:r>
              <a:rPr i="1" lang="en" sz="900">
                <a:solidFill>
                  <a:srgbClr val="FFFFFF"/>
                </a:solidFill>
                <a:latin typeface="Red Hat Text"/>
                <a:ea typeface="Red Hat Text"/>
                <a:cs typeface="Red Hat Text"/>
                <a:sym typeface="Red Hat Text"/>
              </a:rPr>
              <a:t>i.e., Performance and Potential</a:t>
            </a:r>
            <a:endParaRPr i="1" sz="900">
              <a:solidFill>
                <a:srgbClr val="FFFFFF"/>
              </a:solidFill>
              <a:latin typeface="Red Hat Text"/>
              <a:ea typeface="Red Hat Text"/>
              <a:cs typeface="Red Hat Text"/>
              <a:sym typeface="Red Hat Text"/>
            </a:endParaRPr>
          </a:p>
        </p:txBody>
      </p:sp>
      <p:sp>
        <p:nvSpPr>
          <p:cNvPr id="1234" name="Google Shape;1234;p91"/>
          <p:cNvSpPr/>
          <p:nvPr/>
        </p:nvSpPr>
        <p:spPr>
          <a:xfrm>
            <a:off x="7075675" y="1246675"/>
            <a:ext cx="1569600" cy="484800"/>
          </a:xfrm>
          <a:prstGeom prst="rect">
            <a:avLst/>
          </a:prstGeom>
          <a:solidFill>
            <a:schemeClr val="dk2"/>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rgbClr val="FFFFFF"/>
                </a:solidFill>
                <a:latin typeface="Red Hat Text"/>
                <a:ea typeface="Red Hat Text"/>
                <a:cs typeface="Red Hat Text"/>
                <a:sym typeface="Red Hat Text"/>
              </a:rPr>
              <a:t>Program Nomination</a:t>
            </a:r>
            <a:endParaRPr b="1" sz="1100">
              <a:solidFill>
                <a:srgbClr val="FFFFFF"/>
              </a:solidFill>
              <a:latin typeface="Red Hat Text"/>
              <a:ea typeface="Red Hat Text"/>
              <a:cs typeface="Red Hat Text"/>
              <a:sym typeface="Red Hat Text"/>
            </a:endParaRPr>
          </a:p>
        </p:txBody>
      </p:sp>
      <p:sp>
        <p:nvSpPr>
          <p:cNvPr id="1235" name="Google Shape;1235;p91"/>
          <p:cNvSpPr txBox="1"/>
          <p:nvPr/>
        </p:nvSpPr>
        <p:spPr>
          <a:xfrm>
            <a:off x="1288800" y="4734875"/>
            <a:ext cx="6371400" cy="306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900">
                <a:latin typeface="Red Hat Text"/>
                <a:ea typeface="Red Hat Text"/>
                <a:cs typeface="Red Hat Text"/>
                <a:sym typeface="Red Hat Text"/>
              </a:rPr>
              <a:t>Include nominations for ALDP and ALDE on this page. </a:t>
            </a:r>
            <a:r>
              <a:rPr lang="en" sz="900" u="sng">
                <a:latin typeface="Red Hat Text"/>
                <a:ea typeface="Red Hat Text"/>
                <a:cs typeface="Red Hat Text"/>
                <a:sym typeface="Red Hat Text"/>
              </a:rPr>
              <a:t>Additional details can be found on page 34 of appendix.</a:t>
            </a:r>
            <a:endParaRPr sz="900" u="sng">
              <a:latin typeface="Red Hat Text"/>
              <a:ea typeface="Red Hat Text"/>
              <a:cs typeface="Red Hat Text"/>
              <a:sym typeface="Red Hat Text"/>
            </a:endParaRPr>
          </a:p>
          <a:p>
            <a:pPr indent="0" lvl="0" marL="0" rtl="0" algn="l">
              <a:spcBef>
                <a:spcPts val="0"/>
              </a:spcBef>
              <a:spcAft>
                <a:spcPts val="0"/>
              </a:spcAft>
              <a:buNone/>
            </a:pPr>
            <a:r>
              <a:rPr lang="en" sz="900">
                <a:latin typeface="Red Hat Text"/>
                <a:ea typeface="Red Hat Text"/>
                <a:cs typeface="Red Hat Text"/>
                <a:sym typeface="Red Hat Text"/>
              </a:rPr>
              <a:t>Target audience(s): </a:t>
            </a:r>
            <a:r>
              <a:rPr b="1" lang="en" sz="900">
                <a:latin typeface="Red Hat Text"/>
                <a:ea typeface="Red Hat Text"/>
                <a:cs typeface="Red Hat Text"/>
                <a:sym typeface="Red Hat Text"/>
              </a:rPr>
              <a:t>ALDP</a:t>
            </a:r>
            <a:r>
              <a:rPr lang="en" sz="900">
                <a:latin typeface="Red Hat Text"/>
                <a:ea typeface="Red Hat Text"/>
                <a:cs typeface="Red Hat Text"/>
                <a:sym typeface="Red Hat Text"/>
              </a:rPr>
              <a:t> (Sr. Manager &amp; Director); </a:t>
            </a:r>
            <a:r>
              <a:rPr b="1" lang="en" sz="900">
                <a:latin typeface="Red Hat Text"/>
                <a:ea typeface="Red Hat Text"/>
                <a:cs typeface="Red Hat Text"/>
                <a:sym typeface="Red Hat Text"/>
              </a:rPr>
              <a:t>ALDE</a:t>
            </a:r>
            <a:r>
              <a:rPr lang="en" sz="900">
                <a:latin typeface="Red Hat Text"/>
                <a:ea typeface="Red Hat Text"/>
                <a:cs typeface="Red Hat Text"/>
                <a:sym typeface="Red Hat Text"/>
              </a:rPr>
              <a:t> (Sr. Director &amp; VP)</a:t>
            </a:r>
            <a:endParaRPr sz="900">
              <a:latin typeface="Red Hat Text"/>
              <a:ea typeface="Red Hat Text"/>
              <a:cs typeface="Red Hat Text"/>
              <a:sym typeface="Red Hat Text"/>
            </a:endParaRPr>
          </a:p>
        </p:txBody>
      </p:sp>
      <p:sp>
        <p:nvSpPr>
          <p:cNvPr id="1236" name="Google Shape;1236;p91"/>
          <p:cNvSpPr/>
          <p:nvPr/>
        </p:nvSpPr>
        <p:spPr>
          <a:xfrm>
            <a:off x="3765900" y="1246675"/>
            <a:ext cx="1569600" cy="484800"/>
          </a:xfrm>
          <a:prstGeom prst="rect">
            <a:avLst/>
          </a:prstGeom>
          <a:solidFill>
            <a:schemeClr val="dk2"/>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rgbClr val="FFFFFF"/>
                </a:solidFill>
                <a:latin typeface="Red Hat Text"/>
                <a:ea typeface="Red Hat Text"/>
                <a:cs typeface="Red Hat Text"/>
                <a:sym typeface="Red Hat Text"/>
              </a:rPr>
              <a:t>On Succession Plan(s)</a:t>
            </a:r>
            <a:endParaRPr i="1" sz="900">
              <a:solidFill>
                <a:srgbClr val="FFFFFF"/>
              </a:solidFill>
              <a:latin typeface="Red Hat Text"/>
              <a:ea typeface="Red Hat Text"/>
              <a:cs typeface="Red Hat Text"/>
              <a:sym typeface="Red Hat Text"/>
            </a:endParaRPr>
          </a:p>
        </p:txBody>
      </p:sp>
      <p:sp>
        <p:nvSpPr>
          <p:cNvPr id="1237" name="Google Shape;1237;p91"/>
          <p:cNvSpPr txBox="1"/>
          <p:nvPr/>
        </p:nvSpPr>
        <p:spPr>
          <a:xfrm>
            <a:off x="663844" y="687713"/>
            <a:ext cx="7816500" cy="52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1"/>
                </a:solidFill>
                <a:latin typeface="Red Hat Text"/>
                <a:ea typeface="Red Hat Text"/>
                <a:cs typeface="Red Hat Text"/>
                <a:sym typeface="Red Hat Text"/>
              </a:rPr>
              <a:t>Program Nominations: ALDP, ALDE</a:t>
            </a:r>
            <a:endParaRPr>
              <a:solidFill>
                <a:schemeClr val="accent1"/>
              </a:solidFill>
              <a:latin typeface="Red Hat Text"/>
              <a:ea typeface="Red Hat Text"/>
              <a:cs typeface="Red Hat Text"/>
              <a:sym typeface="Red Hat Text"/>
            </a:endParaRPr>
          </a:p>
        </p:txBody>
      </p:sp>
      <p:pic>
        <p:nvPicPr>
          <p:cNvPr descr="Icon_RH_Diagram_DevelopmentModel_RGB_COLORED_RED.png" id="1238" name="Google Shape;1238;p91"/>
          <p:cNvPicPr preferRelativeResize="0"/>
          <p:nvPr/>
        </p:nvPicPr>
        <p:blipFill rotWithShape="1">
          <a:blip r:embed="rId2">
            <a:alphaModFix/>
          </a:blip>
          <a:srcRect b="0" l="0" r="0" t="0"/>
          <a:stretch/>
        </p:blipFill>
        <p:spPr>
          <a:xfrm>
            <a:off x="408700" y="114937"/>
            <a:ext cx="548700" cy="461689"/>
          </a:xfrm>
          <a:prstGeom prst="rect">
            <a:avLst/>
          </a:prstGeom>
          <a:noFill/>
          <a:ln>
            <a:noFill/>
          </a:ln>
        </p:spPr>
      </p:pic>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image left">
  <p:cSld name="CUSTOM_4_2">
    <p:spTree>
      <p:nvGrpSpPr>
        <p:cNvPr id="1239" name="Shape 1239"/>
        <p:cNvGrpSpPr/>
        <p:nvPr/>
      </p:nvGrpSpPr>
      <p:grpSpPr>
        <a:xfrm>
          <a:off x="0" y="0"/>
          <a:ext cx="0" cy="0"/>
          <a:chOff x="0" y="0"/>
          <a:chExt cx="0" cy="0"/>
        </a:xfrm>
      </p:grpSpPr>
      <p:sp>
        <p:nvSpPr>
          <p:cNvPr id="1240" name="Google Shape;1240;p92"/>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p:txBody>
      </p:sp>
      <p:sp>
        <p:nvSpPr>
          <p:cNvPr id="1241" name="Google Shape;1241;p92"/>
          <p:cNvSpPr txBox="1"/>
          <p:nvPr>
            <p:ph type="title"/>
          </p:nvPr>
        </p:nvSpPr>
        <p:spPr>
          <a:xfrm>
            <a:off x="663788" y="65381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cxnSp>
        <p:nvCxnSpPr>
          <p:cNvPr id="1242" name="Google Shape;1242;p92"/>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1243" name="Google Shape;1243;p92"/>
          <p:cNvCxnSpPr/>
          <p:nvPr/>
        </p:nvCxnSpPr>
        <p:spPr>
          <a:xfrm rot="10800000">
            <a:off x="335825" y="4800900"/>
            <a:ext cx="0" cy="342600"/>
          </a:xfrm>
          <a:prstGeom prst="straightConnector1">
            <a:avLst/>
          </a:prstGeom>
          <a:noFill/>
          <a:ln cap="flat" cmpd="sng" w="9525">
            <a:solidFill>
              <a:schemeClr val="accent1"/>
            </a:solidFill>
            <a:prstDash val="solid"/>
            <a:round/>
            <a:headEnd len="med" w="med" type="none"/>
            <a:tailEnd len="med" w="med" type="none"/>
          </a:ln>
        </p:spPr>
      </p:cxnSp>
      <p:sp>
        <p:nvSpPr>
          <p:cNvPr id="1244" name="Google Shape;1244;p92"/>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245" name="Google Shape;1245;p92"/>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1246" name="Google Shape;1246;p92"/>
          <p:cNvSpPr txBox="1"/>
          <p:nvPr>
            <p:ph idx="2" type="subTitle"/>
          </p:nvPr>
        </p:nvSpPr>
        <p:spPr>
          <a:xfrm>
            <a:off x="663844" y="1068713"/>
            <a:ext cx="7816500" cy="5292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
        <p:nvSpPr>
          <p:cNvPr id="1247" name="Google Shape;1247;p92"/>
          <p:cNvSpPr txBox="1"/>
          <p:nvPr>
            <p:ph idx="3" type="subTitle"/>
          </p:nvPr>
        </p:nvSpPr>
        <p:spPr>
          <a:xfrm>
            <a:off x="663788" y="4627163"/>
            <a:ext cx="6001800" cy="4197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
        <p:nvSpPr>
          <p:cNvPr id="1248" name="Google Shape;1248;p92"/>
          <p:cNvSpPr txBox="1"/>
          <p:nvPr>
            <p:ph idx="4" type="subTitle"/>
          </p:nvPr>
        </p:nvSpPr>
        <p:spPr>
          <a:xfrm>
            <a:off x="4246556" y="1904438"/>
            <a:ext cx="4114800" cy="2376600"/>
          </a:xfrm>
          <a:prstGeom prst="rect">
            <a:avLst/>
          </a:prstGeom>
        </p:spPr>
        <p:txBody>
          <a:bodyPr anchorCtr="0" anchor="t" bIns="0" lIns="0" spcFirstLastPara="1" rIns="0" wrap="square" tIns="0">
            <a:noAutofit/>
          </a:bodyPr>
          <a:lstStyle>
            <a:lvl1pPr lvl="0" rtl="0">
              <a:lnSpc>
                <a:spcPct val="113000"/>
              </a:lnSpc>
              <a:spcBef>
                <a:spcPts val="0"/>
              </a:spcBef>
              <a:spcAft>
                <a:spcPts val="0"/>
              </a:spcAft>
              <a:buNone/>
              <a:defRPr/>
            </a:lvl1pPr>
            <a:lvl2pPr lvl="1" rtl="0">
              <a:lnSpc>
                <a:spcPct val="113000"/>
              </a:lnSpc>
              <a:spcBef>
                <a:spcPts val="1500"/>
              </a:spcBef>
              <a:spcAft>
                <a:spcPts val="0"/>
              </a:spcAft>
              <a:buNone/>
              <a:defRPr/>
            </a:lvl2pPr>
            <a:lvl3pPr lvl="2" rtl="0">
              <a:lnSpc>
                <a:spcPct val="113000"/>
              </a:lnSpc>
              <a:spcBef>
                <a:spcPts val="1500"/>
              </a:spcBef>
              <a:spcAft>
                <a:spcPts val="0"/>
              </a:spcAft>
              <a:buNone/>
              <a:defRPr/>
            </a:lvl3pPr>
            <a:lvl4pPr lvl="3" rtl="0">
              <a:lnSpc>
                <a:spcPct val="113000"/>
              </a:lnSpc>
              <a:spcBef>
                <a:spcPts val="1500"/>
              </a:spcBef>
              <a:spcAft>
                <a:spcPts val="0"/>
              </a:spcAft>
              <a:buNone/>
              <a:defRPr/>
            </a:lvl4pPr>
            <a:lvl5pPr lvl="4" rtl="0">
              <a:lnSpc>
                <a:spcPct val="113000"/>
              </a:lnSpc>
              <a:spcBef>
                <a:spcPts val="1500"/>
              </a:spcBef>
              <a:spcAft>
                <a:spcPts val="0"/>
              </a:spcAft>
              <a:buNone/>
              <a:defRPr/>
            </a:lvl5pPr>
            <a:lvl6pPr lvl="5" rtl="0">
              <a:lnSpc>
                <a:spcPct val="113000"/>
              </a:lnSpc>
              <a:spcBef>
                <a:spcPts val="1500"/>
              </a:spcBef>
              <a:spcAft>
                <a:spcPts val="0"/>
              </a:spcAft>
              <a:buNone/>
              <a:defRPr/>
            </a:lvl6pPr>
            <a:lvl7pPr lvl="6" rtl="0">
              <a:lnSpc>
                <a:spcPct val="113000"/>
              </a:lnSpc>
              <a:spcBef>
                <a:spcPts val="1500"/>
              </a:spcBef>
              <a:spcAft>
                <a:spcPts val="0"/>
              </a:spcAft>
              <a:buNone/>
              <a:defRPr/>
            </a:lvl7pPr>
            <a:lvl8pPr lvl="7" rtl="0">
              <a:lnSpc>
                <a:spcPct val="113000"/>
              </a:lnSpc>
              <a:spcBef>
                <a:spcPts val="1500"/>
              </a:spcBef>
              <a:spcAft>
                <a:spcPts val="0"/>
              </a:spcAft>
              <a:buNone/>
              <a:defRPr/>
            </a:lvl8pPr>
            <a:lvl9pPr lvl="8" rtl="0">
              <a:lnSpc>
                <a:spcPct val="113000"/>
              </a:lnSpc>
              <a:spcBef>
                <a:spcPts val="1500"/>
              </a:spcBef>
              <a:spcAft>
                <a:spcPts val="1500"/>
              </a:spcAft>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3 closing">
  <p:cSld name="CUSTOM_1">
    <p:bg>
      <p:bgPr>
        <a:blipFill>
          <a:blip r:embed="rId2">
            <a:alphaModFix/>
          </a:blip>
          <a:stretch>
            <a:fillRect/>
          </a:stretch>
        </a:blipFill>
      </p:bgPr>
    </p:bg>
    <p:spTree>
      <p:nvGrpSpPr>
        <p:cNvPr id="1249" name="Shape 1249"/>
        <p:cNvGrpSpPr/>
        <p:nvPr/>
      </p:nvGrpSpPr>
      <p:grpSpPr>
        <a:xfrm>
          <a:off x="0" y="0"/>
          <a:ext cx="0" cy="0"/>
          <a:chOff x="0" y="0"/>
          <a:chExt cx="0" cy="0"/>
        </a:xfrm>
      </p:grpSpPr>
      <p:sp>
        <p:nvSpPr>
          <p:cNvPr id="1250" name="Google Shape;1250;p93"/>
          <p:cNvSpPr/>
          <p:nvPr/>
        </p:nvSpPr>
        <p:spPr>
          <a:xfrm>
            <a:off x="7212881" y="4409156"/>
            <a:ext cx="1931100" cy="7344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pic>
        <p:nvPicPr>
          <p:cNvPr id="1251" name="Google Shape;1251;p93"/>
          <p:cNvPicPr preferRelativeResize="0"/>
          <p:nvPr/>
        </p:nvPicPr>
        <p:blipFill>
          <a:blip r:embed="rId3">
            <a:alphaModFix/>
          </a:blip>
          <a:stretch>
            <a:fillRect/>
          </a:stretch>
        </p:blipFill>
        <p:spPr>
          <a:xfrm>
            <a:off x="7580138" y="4652989"/>
            <a:ext cx="1185206" cy="279575"/>
          </a:xfrm>
          <a:prstGeom prst="rect">
            <a:avLst/>
          </a:prstGeom>
          <a:noFill/>
          <a:ln>
            <a:noFill/>
          </a:ln>
        </p:spPr>
      </p:pic>
      <p:cxnSp>
        <p:nvCxnSpPr>
          <p:cNvPr id="1252" name="Google Shape;1252;p93"/>
          <p:cNvCxnSpPr/>
          <p:nvPr/>
        </p:nvCxnSpPr>
        <p:spPr>
          <a:xfrm rot="10800000">
            <a:off x="335825" y="4800900"/>
            <a:ext cx="0" cy="342600"/>
          </a:xfrm>
          <a:prstGeom prst="straightConnector1">
            <a:avLst/>
          </a:prstGeom>
          <a:noFill/>
          <a:ln cap="flat" cmpd="sng" w="9525">
            <a:solidFill>
              <a:schemeClr val="lt1"/>
            </a:solidFill>
            <a:prstDash val="solid"/>
            <a:round/>
            <a:headEnd len="med" w="med" type="none"/>
            <a:tailEnd len="med" w="med" type="none"/>
          </a:ln>
        </p:spPr>
      </p:cxnSp>
      <p:sp>
        <p:nvSpPr>
          <p:cNvPr id="1253" name="Google Shape;1253;p93"/>
          <p:cNvSpPr txBox="1"/>
          <p:nvPr>
            <p:ph type="title"/>
          </p:nvPr>
        </p:nvSpPr>
        <p:spPr>
          <a:xfrm>
            <a:off x="4245394" y="426470"/>
            <a:ext cx="4302300" cy="14469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sz="53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None/>
              <a:defRPr sz="53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None/>
              <a:defRPr sz="53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None/>
              <a:defRPr sz="53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None/>
              <a:defRPr sz="53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None/>
              <a:defRPr sz="53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None/>
              <a:defRPr sz="53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None/>
              <a:defRPr sz="53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None/>
              <a:defRPr sz="5300">
                <a:solidFill>
                  <a:schemeClr val="accent1"/>
                </a:solidFill>
                <a:latin typeface="Red Hat Display Medium"/>
                <a:ea typeface="Red Hat Display Medium"/>
                <a:cs typeface="Red Hat Display Medium"/>
                <a:sym typeface="Red Hat Display Medium"/>
              </a:defRPr>
            </a:lvl9pPr>
          </a:lstStyle>
          <a:p/>
        </p:txBody>
      </p:sp>
      <p:sp>
        <p:nvSpPr>
          <p:cNvPr id="1254" name="Google Shape;1254;p93"/>
          <p:cNvSpPr txBox="1"/>
          <p:nvPr>
            <p:ph idx="1" type="subTitle"/>
          </p:nvPr>
        </p:nvSpPr>
        <p:spPr>
          <a:xfrm rot="5400000">
            <a:off x="-1603762" y="1603800"/>
            <a:ext cx="3861600" cy="654000"/>
          </a:xfrm>
          <a:prstGeom prst="rect">
            <a:avLst/>
          </a:prstGeom>
        </p:spPr>
        <p:txBody>
          <a:bodyPr anchorCtr="0" anchor="ctr" bIns="68575" lIns="377175" spcFirstLastPara="1" rIns="68575" wrap="square" tIns="68575">
            <a:noAutofit/>
          </a:bodyPr>
          <a:lstStyle>
            <a:lvl1pPr lvl="0"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9pPr>
          </a:lstStyle>
          <a:p/>
        </p:txBody>
      </p:sp>
      <p:sp>
        <p:nvSpPr>
          <p:cNvPr id="1255" name="Google Shape;1255;p93"/>
          <p:cNvSpPr txBox="1"/>
          <p:nvPr>
            <p:ph idx="2" type="subTitle"/>
          </p:nvPr>
        </p:nvSpPr>
        <p:spPr>
          <a:xfrm>
            <a:off x="4245394" y="2064300"/>
            <a:ext cx="3334800" cy="1143600"/>
          </a:xfrm>
          <a:prstGeom prst="rect">
            <a:avLst/>
          </a:prstGeom>
        </p:spPr>
        <p:txBody>
          <a:bodyPr anchorCtr="0" anchor="t" bIns="0" lIns="0" spcFirstLastPara="1" rIns="0" wrap="square" tIns="0">
            <a:noAutofit/>
          </a:bodyPr>
          <a:lstStyle>
            <a:lvl1pPr lvl="0" rtl="0">
              <a:lnSpc>
                <a:spcPct val="180000"/>
              </a:lnSpc>
              <a:spcBef>
                <a:spcPts val="0"/>
              </a:spcBef>
              <a:spcAft>
                <a:spcPts val="0"/>
              </a:spcAft>
              <a:buClr>
                <a:schemeClr val="dk1"/>
              </a:buClr>
              <a:buSzPts val="1100"/>
              <a:buNone/>
              <a:defRPr sz="1100">
                <a:solidFill>
                  <a:schemeClr val="dk1"/>
                </a:solidFill>
              </a:defRPr>
            </a:lvl1pPr>
            <a:lvl2pPr lvl="1" rtl="0">
              <a:lnSpc>
                <a:spcPct val="180000"/>
              </a:lnSpc>
              <a:spcBef>
                <a:spcPts val="0"/>
              </a:spcBef>
              <a:spcAft>
                <a:spcPts val="0"/>
              </a:spcAft>
              <a:buClr>
                <a:schemeClr val="dk1"/>
              </a:buClr>
              <a:buSzPts val="1100"/>
              <a:buNone/>
              <a:defRPr sz="1100">
                <a:solidFill>
                  <a:schemeClr val="dk1"/>
                </a:solidFill>
              </a:defRPr>
            </a:lvl2pPr>
            <a:lvl3pPr lvl="2" rtl="0">
              <a:lnSpc>
                <a:spcPct val="180000"/>
              </a:lnSpc>
              <a:spcBef>
                <a:spcPts val="0"/>
              </a:spcBef>
              <a:spcAft>
                <a:spcPts val="0"/>
              </a:spcAft>
              <a:buClr>
                <a:schemeClr val="dk1"/>
              </a:buClr>
              <a:buSzPts val="1100"/>
              <a:buNone/>
              <a:defRPr sz="1100">
                <a:solidFill>
                  <a:schemeClr val="dk1"/>
                </a:solidFill>
              </a:defRPr>
            </a:lvl3pPr>
            <a:lvl4pPr lvl="3" rtl="0">
              <a:lnSpc>
                <a:spcPct val="180000"/>
              </a:lnSpc>
              <a:spcBef>
                <a:spcPts val="0"/>
              </a:spcBef>
              <a:spcAft>
                <a:spcPts val="0"/>
              </a:spcAft>
              <a:buClr>
                <a:schemeClr val="dk1"/>
              </a:buClr>
              <a:buSzPts val="1100"/>
              <a:buNone/>
              <a:defRPr sz="1100">
                <a:solidFill>
                  <a:schemeClr val="dk1"/>
                </a:solidFill>
              </a:defRPr>
            </a:lvl4pPr>
            <a:lvl5pPr lvl="4" rtl="0">
              <a:lnSpc>
                <a:spcPct val="180000"/>
              </a:lnSpc>
              <a:spcBef>
                <a:spcPts val="0"/>
              </a:spcBef>
              <a:spcAft>
                <a:spcPts val="0"/>
              </a:spcAft>
              <a:buClr>
                <a:schemeClr val="dk1"/>
              </a:buClr>
              <a:buSzPts val="1100"/>
              <a:buNone/>
              <a:defRPr sz="1100">
                <a:solidFill>
                  <a:schemeClr val="dk1"/>
                </a:solidFill>
              </a:defRPr>
            </a:lvl5pPr>
            <a:lvl6pPr lvl="5" rtl="0">
              <a:lnSpc>
                <a:spcPct val="180000"/>
              </a:lnSpc>
              <a:spcBef>
                <a:spcPts val="0"/>
              </a:spcBef>
              <a:spcAft>
                <a:spcPts val="0"/>
              </a:spcAft>
              <a:buClr>
                <a:schemeClr val="dk1"/>
              </a:buClr>
              <a:buSzPts val="1100"/>
              <a:buNone/>
              <a:defRPr sz="1100">
                <a:solidFill>
                  <a:schemeClr val="dk1"/>
                </a:solidFill>
              </a:defRPr>
            </a:lvl6pPr>
            <a:lvl7pPr lvl="6" rtl="0">
              <a:lnSpc>
                <a:spcPct val="180000"/>
              </a:lnSpc>
              <a:spcBef>
                <a:spcPts val="0"/>
              </a:spcBef>
              <a:spcAft>
                <a:spcPts val="0"/>
              </a:spcAft>
              <a:buClr>
                <a:schemeClr val="dk1"/>
              </a:buClr>
              <a:buSzPts val="1100"/>
              <a:buNone/>
              <a:defRPr sz="1100">
                <a:solidFill>
                  <a:schemeClr val="dk1"/>
                </a:solidFill>
              </a:defRPr>
            </a:lvl7pPr>
            <a:lvl8pPr lvl="7" rtl="0">
              <a:lnSpc>
                <a:spcPct val="180000"/>
              </a:lnSpc>
              <a:spcBef>
                <a:spcPts val="0"/>
              </a:spcBef>
              <a:spcAft>
                <a:spcPts val="0"/>
              </a:spcAft>
              <a:buClr>
                <a:schemeClr val="dk1"/>
              </a:buClr>
              <a:buSzPts val="1100"/>
              <a:buNone/>
              <a:defRPr sz="1100">
                <a:solidFill>
                  <a:schemeClr val="dk1"/>
                </a:solidFill>
              </a:defRPr>
            </a:lvl8pPr>
            <a:lvl9pPr lvl="8" rtl="0">
              <a:lnSpc>
                <a:spcPct val="180000"/>
              </a:lnSpc>
              <a:spcBef>
                <a:spcPts val="0"/>
              </a:spcBef>
              <a:spcAft>
                <a:spcPts val="0"/>
              </a:spcAft>
              <a:buClr>
                <a:schemeClr val="dk1"/>
              </a:buClr>
              <a:buSzPts val="1100"/>
              <a:buNone/>
              <a:defRPr sz="1100">
                <a:solidFill>
                  <a:schemeClr val="dk1"/>
                </a:solidFill>
              </a:defRPr>
            </a:lvl9pPr>
          </a:lstStyle>
          <a:p/>
        </p:txBody>
      </p:sp>
      <p:sp>
        <p:nvSpPr>
          <p:cNvPr id="1256" name="Google Shape;1256;p93"/>
          <p:cNvSpPr txBox="1"/>
          <p:nvPr/>
        </p:nvSpPr>
        <p:spPr>
          <a:xfrm>
            <a:off x="4427587" y="3501900"/>
            <a:ext cx="1920300" cy="1809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900">
                <a:solidFill>
                  <a:schemeClr val="dk1"/>
                </a:solidFill>
                <a:latin typeface="Red Hat Text"/>
                <a:ea typeface="Red Hat Text"/>
                <a:cs typeface="Red Hat Text"/>
                <a:sym typeface="Red Hat Text"/>
              </a:rPr>
              <a:t>linkedin.com/company/red-hat</a:t>
            </a:r>
            <a:endParaRPr sz="900">
              <a:solidFill>
                <a:schemeClr val="dk1"/>
              </a:solidFill>
              <a:latin typeface="Red Hat Text"/>
              <a:ea typeface="Red Hat Text"/>
              <a:cs typeface="Red Hat Text"/>
              <a:sym typeface="Red Hat Text"/>
            </a:endParaRPr>
          </a:p>
        </p:txBody>
      </p:sp>
      <p:sp>
        <p:nvSpPr>
          <p:cNvPr id="1257" name="Google Shape;1257;p93"/>
          <p:cNvSpPr txBox="1"/>
          <p:nvPr/>
        </p:nvSpPr>
        <p:spPr>
          <a:xfrm>
            <a:off x="4427588" y="3880725"/>
            <a:ext cx="1920300" cy="1809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900">
                <a:solidFill>
                  <a:schemeClr val="dk1"/>
                </a:solidFill>
                <a:latin typeface="Red Hat Text"/>
                <a:ea typeface="Red Hat Text"/>
                <a:cs typeface="Red Hat Text"/>
                <a:sym typeface="Red Hat Text"/>
              </a:rPr>
              <a:t>youtube.com/user/RedHatVideos</a:t>
            </a:r>
            <a:endParaRPr sz="900">
              <a:solidFill>
                <a:schemeClr val="dk1"/>
              </a:solidFill>
              <a:latin typeface="Red Hat Text"/>
              <a:ea typeface="Red Hat Text"/>
              <a:cs typeface="Red Hat Text"/>
              <a:sym typeface="Red Hat Text"/>
            </a:endParaRPr>
          </a:p>
        </p:txBody>
      </p:sp>
      <p:sp>
        <p:nvSpPr>
          <p:cNvPr id="1258" name="Google Shape;1258;p93"/>
          <p:cNvSpPr txBox="1"/>
          <p:nvPr/>
        </p:nvSpPr>
        <p:spPr>
          <a:xfrm>
            <a:off x="6611644" y="3501900"/>
            <a:ext cx="1920300" cy="1809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900">
                <a:solidFill>
                  <a:schemeClr val="dk1"/>
                </a:solidFill>
                <a:latin typeface="Red Hat Text"/>
                <a:ea typeface="Red Hat Text"/>
                <a:cs typeface="Red Hat Text"/>
                <a:sym typeface="Red Hat Text"/>
              </a:rPr>
              <a:t>facebook.com/redhatinc</a:t>
            </a:r>
            <a:endParaRPr sz="900">
              <a:solidFill>
                <a:schemeClr val="dk1"/>
              </a:solidFill>
              <a:latin typeface="Red Hat Text"/>
              <a:ea typeface="Red Hat Text"/>
              <a:cs typeface="Red Hat Text"/>
              <a:sym typeface="Red Hat Text"/>
            </a:endParaRPr>
          </a:p>
        </p:txBody>
      </p:sp>
      <p:sp>
        <p:nvSpPr>
          <p:cNvPr id="1259" name="Google Shape;1259;p93"/>
          <p:cNvSpPr txBox="1"/>
          <p:nvPr/>
        </p:nvSpPr>
        <p:spPr>
          <a:xfrm>
            <a:off x="6611644" y="3880725"/>
            <a:ext cx="1920300" cy="1809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900">
                <a:solidFill>
                  <a:schemeClr val="dk1"/>
                </a:solidFill>
                <a:latin typeface="Red Hat Text"/>
                <a:ea typeface="Red Hat Text"/>
                <a:cs typeface="Red Hat Text"/>
                <a:sym typeface="Red Hat Text"/>
              </a:rPr>
              <a:t>twitter.com/RedHat</a:t>
            </a:r>
            <a:endParaRPr sz="900">
              <a:solidFill>
                <a:schemeClr val="dk1"/>
              </a:solidFill>
              <a:latin typeface="Red Hat Text"/>
              <a:ea typeface="Red Hat Text"/>
              <a:cs typeface="Red Hat Text"/>
              <a:sym typeface="Red Hat Text"/>
            </a:endParaRPr>
          </a:p>
        </p:txBody>
      </p:sp>
      <p:pic>
        <p:nvPicPr>
          <p:cNvPr id="1260" name="Google Shape;1260;p93"/>
          <p:cNvPicPr preferRelativeResize="0"/>
          <p:nvPr/>
        </p:nvPicPr>
        <p:blipFill rotWithShape="1">
          <a:blip r:embed="rId4">
            <a:alphaModFix/>
          </a:blip>
          <a:srcRect b="0" l="2507" r="2498" t="0"/>
          <a:stretch/>
        </p:blipFill>
        <p:spPr>
          <a:xfrm>
            <a:off x="6439844" y="3880729"/>
            <a:ext cx="171806" cy="180862"/>
          </a:xfrm>
          <a:prstGeom prst="rect">
            <a:avLst/>
          </a:prstGeom>
          <a:noFill/>
          <a:ln>
            <a:noFill/>
          </a:ln>
        </p:spPr>
      </p:pic>
      <p:pic>
        <p:nvPicPr>
          <p:cNvPr id="1261" name="Google Shape;1261;p93"/>
          <p:cNvPicPr preferRelativeResize="0"/>
          <p:nvPr/>
        </p:nvPicPr>
        <p:blipFill rotWithShape="1">
          <a:blip r:embed="rId5">
            <a:alphaModFix/>
          </a:blip>
          <a:srcRect b="0" l="2678" r="2678" t="0"/>
          <a:stretch/>
        </p:blipFill>
        <p:spPr>
          <a:xfrm>
            <a:off x="6439844" y="3501904"/>
            <a:ext cx="171806" cy="180862"/>
          </a:xfrm>
          <a:prstGeom prst="rect">
            <a:avLst/>
          </a:prstGeom>
          <a:noFill/>
          <a:ln>
            <a:noFill/>
          </a:ln>
        </p:spPr>
      </p:pic>
      <p:pic>
        <p:nvPicPr>
          <p:cNvPr id="1262" name="Google Shape;1262;p93"/>
          <p:cNvPicPr preferRelativeResize="0"/>
          <p:nvPr/>
        </p:nvPicPr>
        <p:blipFill rotWithShape="1">
          <a:blip r:embed="rId6">
            <a:alphaModFix/>
          </a:blip>
          <a:srcRect b="0" l="2507" r="2498" t="0"/>
          <a:stretch/>
        </p:blipFill>
        <p:spPr>
          <a:xfrm>
            <a:off x="4245400" y="3880729"/>
            <a:ext cx="171806" cy="180862"/>
          </a:xfrm>
          <a:prstGeom prst="rect">
            <a:avLst/>
          </a:prstGeom>
          <a:noFill/>
          <a:ln>
            <a:noFill/>
          </a:ln>
        </p:spPr>
      </p:pic>
      <p:pic>
        <p:nvPicPr>
          <p:cNvPr id="1263" name="Google Shape;1263;p93"/>
          <p:cNvPicPr preferRelativeResize="0"/>
          <p:nvPr/>
        </p:nvPicPr>
        <p:blipFill rotWithShape="1">
          <a:blip r:embed="rId7">
            <a:alphaModFix/>
          </a:blip>
          <a:srcRect b="0" l="2326" r="2326" t="0"/>
          <a:stretch/>
        </p:blipFill>
        <p:spPr>
          <a:xfrm>
            <a:off x="4245400" y="3501904"/>
            <a:ext cx="171806" cy="180862"/>
          </a:xfrm>
          <a:prstGeom prst="rect">
            <a:avLst/>
          </a:prstGeom>
          <a:noFill/>
          <a:ln>
            <a:noFill/>
          </a:ln>
        </p:spPr>
      </p:pic>
      <p:sp>
        <p:nvSpPr>
          <p:cNvPr id="1264" name="Google Shape;1264;p93"/>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solidFill>
                  <a:srgbClr val="FFFFFF"/>
                </a:solidFill>
                <a:latin typeface="Red Hat Text Medium"/>
                <a:ea typeface="Red Hat Text Medium"/>
                <a:cs typeface="Red Hat Text Medium"/>
                <a:sym typeface="Red Hat Text Medium"/>
              </a:defRPr>
            </a:lvl1pPr>
            <a:lvl2pPr lvl="1" rtl="0" algn="ctr">
              <a:buNone/>
              <a:defRPr sz="600">
                <a:solidFill>
                  <a:srgbClr val="FFFFFF"/>
                </a:solidFill>
                <a:latin typeface="Red Hat Text Medium"/>
                <a:ea typeface="Red Hat Text Medium"/>
                <a:cs typeface="Red Hat Text Medium"/>
                <a:sym typeface="Red Hat Text Medium"/>
              </a:defRPr>
            </a:lvl2pPr>
            <a:lvl3pPr lvl="2" rtl="0" algn="ctr">
              <a:buNone/>
              <a:defRPr sz="600">
                <a:solidFill>
                  <a:srgbClr val="FFFFFF"/>
                </a:solidFill>
                <a:latin typeface="Red Hat Text Medium"/>
                <a:ea typeface="Red Hat Text Medium"/>
                <a:cs typeface="Red Hat Text Medium"/>
                <a:sym typeface="Red Hat Text Medium"/>
              </a:defRPr>
            </a:lvl3pPr>
            <a:lvl4pPr lvl="3" rtl="0" algn="ctr">
              <a:buNone/>
              <a:defRPr sz="600">
                <a:solidFill>
                  <a:srgbClr val="FFFFFF"/>
                </a:solidFill>
                <a:latin typeface="Red Hat Text Medium"/>
                <a:ea typeface="Red Hat Text Medium"/>
                <a:cs typeface="Red Hat Text Medium"/>
                <a:sym typeface="Red Hat Text Medium"/>
              </a:defRPr>
            </a:lvl4pPr>
            <a:lvl5pPr lvl="4" rtl="0" algn="ctr">
              <a:buNone/>
              <a:defRPr sz="600">
                <a:solidFill>
                  <a:srgbClr val="FFFFFF"/>
                </a:solidFill>
                <a:latin typeface="Red Hat Text Medium"/>
                <a:ea typeface="Red Hat Text Medium"/>
                <a:cs typeface="Red Hat Text Medium"/>
                <a:sym typeface="Red Hat Text Medium"/>
              </a:defRPr>
            </a:lvl5pPr>
            <a:lvl6pPr lvl="5" rtl="0" algn="ctr">
              <a:buNone/>
              <a:defRPr sz="600">
                <a:solidFill>
                  <a:srgbClr val="FFFFFF"/>
                </a:solidFill>
                <a:latin typeface="Red Hat Text Medium"/>
                <a:ea typeface="Red Hat Text Medium"/>
                <a:cs typeface="Red Hat Text Medium"/>
                <a:sym typeface="Red Hat Text Medium"/>
              </a:defRPr>
            </a:lvl6pPr>
            <a:lvl7pPr lvl="6" rtl="0" algn="ctr">
              <a:buNone/>
              <a:defRPr sz="600">
                <a:solidFill>
                  <a:srgbClr val="FFFFFF"/>
                </a:solidFill>
                <a:latin typeface="Red Hat Text Medium"/>
                <a:ea typeface="Red Hat Text Medium"/>
                <a:cs typeface="Red Hat Text Medium"/>
                <a:sym typeface="Red Hat Text Medium"/>
              </a:defRPr>
            </a:lvl7pPr>
            <a:lvl8pPr lvl="7" rtl="0" algn="ctr">
              <a:buNone/>
              <a:defRPr sz="600">
                <a:solidFill>
                  <a:srgbClr val="FFFFFF"/>
                </a:solidFill>
                <a:latin typeface="Red Hat Text Medium"/>
                <a:ea typeface="Red Hat Text Medium"/>
                <a:cs typeface="Red Hat Text Medium"/>
                <a:sym typeface="Red Hat Text Medium"/>
              </a:defRPr>
            </a:lvl8pPr>
            <a:lvl9pPr lvl="8" rtl="0" algn="ctr">
              <a:buNone/>
              <a:defRPr sz="600">
                <a:solidFill>
                  <a:srgbClr val="FFFFFF"/>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3 divider">
  <p:cSld name="CUSTOM_3_1_1">
    <p:bg>
      <p:bgPr>
        <a:blipFill>
          <a:blip r:embed="rId2">
            <a:alphaModFix/>
          </a:blip>
          <a:stretch>
            <a:fillRect/>
          </a:stretch>
        </a:blipFill>
      </p:bgPr>
    </p:bg>
    <p:spTree>
      <p:nvGrpSpPr>
        <p:cNvPr id="1265" name="Shape 1265"/>
        <p:cNvGrpSpPr/>
        <p:nvPr/>
      </p:nvGrpSpPr>
      <p:grpSpPr>
        <a:xfrm>
          <a:off x="0" y="0"/>
          <a:ext cx="0" cy="0"/>
          <a:chOff x="0" y="0"/>
          <a:chExt cx="0" cy="0"/>
        </a:xfrm>
      </p:grpSpPr>
      <p:sp>
        <p:nvSpPr>
          <p:cNvPr id="1266" name="Google Shape;1266;p94"/>
          <p:cNvSpPr txBox="1"/>
          <p:nvPr>
            <p:ph type="title"/>
          </p:nvPr>
        </p:nvSpPr>
        <p:spPr>
          <a:xfrm>
            <a:off x="4255575" y="1224713"/>
            <a:ext cx="3777900" cy="29121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4100">
                <a:solidFill>
                  <a:schemeClr val="lt1"/>
                </a:solidFill>
              </a:defRPr>
            </a:lvl1pPr>
            <a:lvl2pPr lvl="1" rtl="0">
              <a:lnSpc>
                <a:spcPct val="100000"/>
              </a:lnSpc>
              <a:spcBef>
                <a:spcPts val="0"/>
              </a:spcBef>
              <a:spcAft>
                <a:spcPts val="0"/>
              </a:spcAft>
              <a:buNone/>
              <a:defRPr sz="4100">
                <a:solidFill>
                  <a:schemeClr val="lt1"/>
                </a:solidFill>
              </a:defRPr>
            </a:lvl2pPr>
            <a:lvl3pPr lvl="2" rtl="0">
              <a:lnSpc>
                <a:spcPct val="100000"/>
              </a:lnSpc>
              <a:spcBef>
                <a:spcPts val="0"/>
              </a:spcBef>
              <a:spcAft>
                <a:spcPts val="0"/>
              </a:spcAft>
              <a:buNone/>
              <a:defRPr sz="4100">
                <a:solidFill>
                  <a:schemeClr val="lt1"/>
                </a:solidFill>
              </a:defRPr>
            </a:lvl3pPr>
            <a:lvl4pPr lvl="3" rtl="0">
              <a:lnSpc>
                <a:spcPct val="100000"/>
              </a:lnSpc>
              <a:spcBef>
                <a:spcPts val="0"/>
              </a:spcBef>
              <a:spcAft>
                <a:spcPts val="0"/>
              </a:spcAft>
              <a:buNone/>
              <a:defRPr sz="4100">
                <a:solidFill>
                  <a:schemeClr val="lt1"/>
                </a:solidFill>
              </a:defRPr>
            </a:lvl4pPr>
            <a:lvl5pPr lvl="4" rtl="0">
              <a:lnSpc>
                <a:spcPct val="100000"/>
              </a:lnSpc>
              <a:spcBef>
                <a:spcPts val="0"/>
              </a:spcBef>
              <a:spcAft>
                <a:spcPts val="0"/>
              </a:spcAft>
              <a:buNone/>
              <a:defRPr sz="4100">
                <a:solidFill>
                  <a:schemeClr val="lt1"/>
                </a:solidFill>
              </a:defRPr>
            </a:lvl5pPr>
            <a:lvl6pPr lvl="5" rtl="0">
              <a:lnSpc>
                <a:spcPct val="100000"/>
              </a:lnSpc>
              <a:spcBef>
                <a:spcPts val="0"/>
              </a:spcBef>
              <a:spcAft>
                <a:spcPts val="0"/>
              </a:spcAft>
              <a:buNone/>
              <a:defRPr sz="4100">
                <a:solidFill>
                  <a:schemeClr val="lt1"/>
                </a:solidFill>
              </a:defRPr>
            </a:lvl6pPr>
            <a:lvl7pPr lvl="6" rtl="0">
              <a:lnSpc>
                <a:spcPct val="100000"/>
              </a:lnSpc>
              <a:spcBef>
                <a:spcPts val="0"/>
              </a:spcBef>
              <a:spcAft>
                <a:spcPts val="0"/>
              </a:spcAft>
              <a:buNone/>
              <a:defRPr sz="4100">
                <a:solidFill>
                  <a:schemeClr val="lt1"/>
                </a:solidFill>
              </a:defRPr>
            </a:lvl7pPr>
            <a:lvl8pPr lvl="7" rtl="0">
              <a:lnSpc>
                <a:spcPct val="100000"/>
              </a:lnSpc>
              <a:spcBef>
                <a:spcPts val="0"/>
              </a:spcBef>
              <a:spcAft>
                <a:spcPts val="0"/>
              </a:spcAft>
              <a:buNone/>
              <a:defRPr sz="4100">
                <a:solidFill>
                  <a:schemeClr val="lt1"/>
                </a:solidFill>
              </a:defRPr>
            </a:lvl8pPr>
            <a:lvl9pPr lvl="8" rtl="0">
              <a:lnSpc>
                <a:spcPct val="100000"/>
              </a:lnSpc>
              <a:spcBef>
                <a:spcPts val="0"/>
              </a:spcBef>
              <a:spcAft>
                <a:spcPts val="0"/>
              </a:spcAft>
              <a:buNone/>
              <a:defRPr sz="4100">
                <a:solidFill>
                  <a:schemeClr val="lt1"/>
                </a:solidFill>
              </a:defRPr>
            </a:lvl9pPr>
          </a:lstStyle>
          <a:p/>
        </p:txBody>
      </p:sp>
      <p:cxnSp>
        <p:nvCxnSpPr>
          <p:cNvPr id="1267" name="Google Shape;1267;p94"/>
          <p:cNvCxnSpPr/>
          <p:nvPr/>
        </p:nvCxnSpPr>
        <p:spPr>
          <a:xfrm rot="10800000">
            <a:off x="335825" y="4800900"/>
            <a:ext cx="0" cy="342600"/>
          </a:xfrm>
          <a:prstGeom prst="straightConnector1">
            <a:avLst/>
          </a:prstGeom>
          <a:noFill/>
          <a:ln cap="flat" cmpd="sng" w="9525">
            <a:solidFill>
              <a:schemeClr val="lt1"/>
            </a:solidFill>
            <a:prstDash val="solid"/>
            <a:round/>
            <a:headEnd len="med" w="med" type="none"/>
            <a:tailEnd len="med" w="med" type="none"/>
          </a:ln>
        </p:spPr>
      </p:cxnSp>
      <p:sp>
        <p:nvSpPr>
          <p:cNvPr id="1268" name="Google Shape;1268;p94"/>
          <p:cNvSpPr txBox="1"/>
          <p:nvPr>
            <p:ph idx="1" type="subTitle"/>
          </p:nvPr>
        </p:nvSpPr>
        <p:spPr>
          <a:xfrm rot="5400000">
            <a:off x="-1603762" y="1603800"/>
            <a:ext cx="3861600" cy="654000"/>
          </a:xfrm>
          <a:prstGeom prst="rect">
            <a:avLst/>
          </a:prstGeom>
        </p:spPr>
        <p:txBody>
          <a:bodyPr anchorCtr="0" anchor="ctr" bIns="68575" lIns="377175" spcFirstLastPara="1" rIns="68575" wrap="square" tIns="68575">
            <a:noAutofit/>
          </a:bodyPr>
          <a:lstStyle>
            <a:lvl1pPr lvl="0"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9pPr>
          </a:lstStyle>
          <a:p/>
        </p:txBody>
      </p:sp>
      <p:pic>
        <p:nvPicPr>
          <p:cNvPr id="1269" name="Google Shape;1269;p94"/>
          <p:cNvPicPr preferRelativeResize="0"/>
          <p:nvPr/>
        </p:nvPicPr>
        <p:blipFill>
          <a:blip r:embed="rId3">
            <a:alphaModFix/>
          </a:blip>
          <a:stretch>
            <a:fillRect/>
          </a:stretch>
        </p:blipFill>
        <p:spPr>
          <a:xfrm>
            <a:off x="8033460" y="4734378"/>
            <a:ext cx="731888" cy="172209"/>
          </a:xfrm>
          <a:prstGeom prst="rect">
            <a:avLst/>
          </a:prstGeom>
          <a:noFill/>
          <a:ln>
            <a:noFill/>
          </a:ln>
        </p:spPr>
      </p:pic>
      <p:sp>
        <p:nvSpPr>
          <p:cNvPr id="1270" name="Google Shape;1270;p94"/>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solidFill>
                  <a:srgbClr val="FFFFFF"/>
                </a:solidFill>
                <a:latin typeface="Red Hat Text Medium"/>
                <a:ea typeface="Red Hat Text Medium"/>
                <a:cs typeface="Red Hat Text Medium"/>
                <a:sym typeface="Red Hat Text Medium"/>
              </a:defRPr>
            </a:lvl1pPr>
            <a:lvl2pPr lvl="1" rtl="0" algn="ctr">
              <a:buNone/>
              <a:defRPr sz="600">
                <a:solidFill>
                  <a:srgbClr val="FFFFFF"/>
                </a:solidFill>
                <a:latin typeface="Red Hat Text Medium"/>
                <a:ea typeface="Red Hat Text Medium"/>
                <a:cs typeface="Red Hat Text Medium"/>
                <a:sym typeface="Red Hat Text Medium"/>
              </a:defRPr>
            </a:lvl2pPr>
            <a:lvl3pPr lvl="2" rtl="0" algn="ctr">
              <a:buNone/>
              <a:defRPr sz="600">
                <a:solidFill>
                  <a:srgbClr val="FFFFFF"/>
                </a:solidFill>
                <a:latin typeface="Red Hat Text Medium"/>
                <a:ea typeface="Red Hat Text Medium"/>
                <a:cs typeface="Red Hat Text Medium"/>
                <a:sym typeface="Red Hat Text Medium"/>
              </a:defRPr>
            </a:lvl3pPr>
            <a:lvl4pPr lvl="3" rtl="0" algn="ctr">
              <a:buNone/>
              <a:defRPr sz="600">
                <a:solidFill>
                  <a:srgbClr val="FFFFFF"/>
                </a:solidFill>
                <a:latin typeface="Red Hat Text Medium"/>
                <a:ea typeface="Red Hat Text Medium"/>
                <a:cs typeface="Red Hat Text Medium"/>
                <a:sym typeface="Red Hat Text Medium"/>
              </a:defRPr>
            </a:lvl4pPr>
            <a:lvl5pPr lvl="4" rtl="0" algn="ctr">
              <a:buNone/>
              <a:defRPr sz="600">
                <a:solidFill>
                  <a:srgbClr val="FFFFFF"/>
                </a:solidFill>
                <a:latin typeface="Red Hat Text Medium"/>
                <a:ea typeface="Red Hat Text Medium"/>
                <a:cs typeface="Red Hat Text Medium"/>
                <a:sym typeface="Red Hat Text Medium"/>
              </a:defRPr>
            </a:lvl5pPr>
            <a:lvl6pPr lvl="5" rtl="0" algn="ctr">
              <a:buNone/>
              <a:defRPr sz="600">
                <a:solidFill>
                  <a:srgbClr val="FFFFFF"/>
                </a:solidFill>
                <a:latin typeface="Red Hat Text Medium"/>
                <a:ea typeface="Red Hat Text Medium"/>
                <a:cs typeface="Red Hat Text Medium"/>
                <a:sym typeface="Red Hat Text Medium"/>
              </a:defRPr>
            </a:lvl6pPr>
            <a:lvl7pPr lvl="6" rtl="0" algn="ctr">
              <a:buNone/>
              <a:defRPr sz="600">
                <a:solidFill>
                  <a:srgbClr val="FFFFFF"/>
                </a:solidFill>
                <a:latin typeface="Red Hat Text Medium"/>
                <a:ea typeface="Red Hat Text Medium"/>
                <a:cs typeface="Red Hat Text Medium"/>
                <a:sym typeface="Red Hat Text Medium"/>
              </a:defRPr>
            </a:lvl7pPr>
            <a:lvl8pPr lvl="7" rtl="0" algn="ctr">
              <a:buNone/>
              <a:defRPr sz="600">
                <a:solidFill>
                  <a:srgbClr val="FFFFFF"/>
                </a:solidFill>
                <a:latin typeface="Red Hat Text Medium"/>
                <a:ea typeface="Red Hat Text Medium"/>
                <a:cs typeface="Red Hat Text Medium"/>
                <a:sym typeface="Red Hat Text Medium"/>
              </a:defRPr>
            </a:lvl8pPr>
            <a:lvl9pPr lvl="8" rtl="0" algn="ctr">
              <a:buNone/>
              <a:defRPr sz="600">
                <a:solidFill>
                  <a:srgbClr val="FFFFFF"/>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3">
  <p:cSld name="TITLE_3">
    <p:spTree>
      <p:nvGrpSpPr>
        <p:cNvPr id="1271" name="Shape 1271"/>
        <p:cNvGrpSpPr/>
        <p:nvPr/>
      </p:nvGrpSpPr>
      <p:grpSpPr>
        <a:xfrm>
          <a:off x="0" y="0"/>
          <a:ext cx="0" cy="0"/>
          <a:chOff x="0" y="0"/>
          <a:chExt cx="0" cy="0"/>
        </a:xfrm>
      </p:grpSpPr>
      <p:sp>
        <p:nvSpPr>
          <p:cNvPr id="1272" name="Google Shape;1272;p95"/>
          <p:cNvSpPr txBox="1"/>
          <p:nvPr>
            <p:ph type="ctrTitle"/>
          </p:nvPr>
        </p:nvSpPr>
        <p:spPr>
          <a:xfrm>
            <a:off x="311708" y="744575"/>
            <a:ext cx="8520600" cy="2052600"/>
          </a:xfrm>
          <a:prstGeom prst="rect">
            <a:avLst/>
          </a:prstGeom>
        </p:spPr>
        <p:txBody>
          <a:bodyPr anchorCtr="0" anchor="b" bIns="0" lIns="0" spcFirstLastPara="1" rIns="0" wrap="square" tIns="0">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273" name="Google Shape;1273;p95"/>
          <p:cNvSpPr txBox="1"/>
          <p:nvPr>
            <p:ph idx="1" type="subTitle"/>
          </p:nvPr>
        </p:nvSpPr>
        <p:spPr>
          <a:xfrm>
            <a:off x="311700" y="2834125"/>
            <a:ext cx="8520600" cy="7926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274" name="Google Shape;1274;p9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sz="1400"/>
            </a:lvl1pPr>
            <a:lvl2pPr lvl="1" rtl="0">
              <a:buNone/>
              <a:defRPr sz="1400"/>
            </a:lvl2pPr>
            <a:lvl3pPr lvl="2" rtl="0">
              <a:buNone/>
              <a:defRPr sz="1400"/>
            </a:lvl3pPr>
            <a:lvl4pPr lvl="3" rtl="0">
              <a:buNone/>
              <a:defRPr sz="1400"/>
            </a:lvl4pPr>
            <a:lvl5pPr lvl="4" rtl="0">
              <a:buNone/>
              <a:defRPr sz="1400"/>
            </a:lvl5pPr>
            <a:lvl6pPr lvl="5" rtl="0">
              <a:buNone/>
              <a:defRPr sz="1400"/>
            </a:lvl6pPr>
            <a:lvl7pPr lvl="6" rtl="0">
              <a:buNone/>
              <a:defRPr sz="1400"/>
            </a:lvl7pPr>
            <a:lvl8pPr lvl="7" rtl="0">
              <a:buNone/>
              <a:defRPr sz="1400"/>
            </a:lvl8pPr>
            <a:lvl9pPr lvl="8" rtl="0">
              <a:buNone/>
              <a:defRPr sz="1400"/>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p:cSld name="CUSTOM_4_3">
    <p:spTree>
      <p:nvGrpSpPr>
        <p:cNvPr id="1275" name="Shape 1275"/>
        <p:cNvGrpSpPr/>
        <p:nvPr/>
      </p:nvGrpSpPr>
      <p:grpSpPr>
        <a:xfrm>
          <a:off x="0" y="0"/>
          <a:ext cx="0" cy="0"/>
          <a:chOff x="0" y="0"/>
          <a:chExt cx="0" cy="0"/>
        </a:xfrm>
      </p:grpSpPr>
      <p:sp>
        <p:nvSpPr>
          <p:cNvPr id="1276" name="Google Shape;1276;p96"/>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p:txBody>
      </p:sp>
      <p:sp>
        <p:nvSpPr>
          <p:cNvPr id="1277" name="Google Shape;1277;p96"/>
          <p:cNvSpPr txBox="1"/>
          <p:nvPr>
            <p:ph type="title"/>
          </p:nvPr>
        </p:nvSpPr>
        <p:spPr>
          <a:xfrm>
            <a:off x="663788" y="65381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cxnSp>
        <p:nvCxnSpPr>
          <p:cNvPr id="1278" name="Google Shape;1278;p96"/>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1279" name="Google Shape;1279;p96"/>
          <p:cNvCxnSpPr/>
          <p:nvPr/>
        </p:nvCxnSpPr>
        <p:spPr>
          <a:xfrm rot="10800000">
            <a:off x="335825" y="4800900"/>
            <a:ext cx="0" cy="342600"/>
          </a:xfrm>
          <a:prstGeom prst="straightConnector1">
            <a:avLst/>
          </a:prstGeom>
          <a:noFill/>
          <a:ln cap="flat" cmpd="sng" w="9525">
            <a:solidFill>
              <a:schemeClr val="accent1"/>
            </a:solidFill>
            <a:prstDash val="solid"/>
            <a:round/>
            <a:headEnd len="med" w="med" type="none"/>
            <a:tailEnd len="med" w="med" type="none"/>
          </a:ln>
        </p:spPr>
      </p:cxnSp>
      <p:sp>
        <p:nvSpPr>
          <p:cNvPr id="1280" name="Google Shape;1280;p96"/>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1281" name="Google Shape;1281;p96"/>
          <p:cNvSpPr txBox="1"/>
          <p:nvPr>
            <p:ph idx="2" type="subTitle"/>
          </p:nvPr>
        </p:nvSpPr>
        <p:spPr>
          <a:xfrm>
            <a:off x="663844" y="1068713"/>
            <a:ext cx="7816500" cy="5292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
        <p:nvSpPr>
          <p:cNvPr id="1282" name="Google Shape;1282;p96"/>
          <p:cNvSpPr txBox="1"/>
          <p:nvPr>
            <p:ph idx="3" type="subTitle"/>
          </p:nvPr>
        </p:nvSpPr>
        <p:spPr>
          <a:xfrm>
            <a:off x="663788" y="4627163"/>
            <a:ext cx="6001800" cy="4197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1">
  <p:cSld name="CUSTOM_4_4">
    <p:spTree>
      <p:nvGrpSpPr>
        <p:cNvPr id="1283" name="Shape 1283"/>
        <p:cNvGrpSpPr/>
        <p:nvPr/>
      </p:nvGrpSpPr>
      <p:grpSpPr>
        <a:xfrm>
          <a:off x="0" y="0"/>
          <a:ext cx="0" cy="0"/>
          <a:chOff x="0" y="0"/>
          <a:chExt cx="0" cy="0"/>
        </a:xfrm>
      </p:grpSpPr>
      <p:sp>
        <p:nvSpPr>
          <p:cNvPr id="1284" name="Google Shape;1284;p97"/>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p:txBody>
      </p:sp>
      <p:sp>
        <p:nvSpPr>
          <p:cNvPr id="1285" name="Google Shape;1285;p97"/>
          <p:cNvSpPr txBox="1"/>
          <p:nvPr>
            <p:ph type="title"/>
          </p:nvPr>
        </p:nvSpPr>
        <p:spPr>
          <a:xfrm>
            <a:off x="663788" y="65381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cxnSp>
        <p:nvCxnSpPr>
          <p:cNvPr id="1286" name="Google Shape;1286;p97"/>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1287" name="Google Shape;1287;p97"/>
          <p:cNvCxnSpPr/>
          <p:nvPr/>
        </p:nvCxnSpPr>
        <p:spPr>
          <a:xfrm rot="10800000">
            <a:off x="335825" y="4800900"/>
            <a:ext cx="0" cy="342600"/>
          </a:xfrm>
          <a:prstGeom prst="straightConnector1">
            <a:avLst/>
          </a:prstGeom>
          <a:noFill/>
          <a:ln cap="flat" cmpd="sng" w="9525">
            <a:solidFill>
              <a:schemeClr val="accent1"/>
            </a:solidFill>
            <a:prstDash val="solid"/>
            <a:round/>
            <a:headEnd len="med" w="med" type="none"/>
            <a:tailEnd len="med" w="med" type="none"/>
          </a:ln>
        </p:spPr>
      </p:cxnSp>
      <p:sp>
        <p:nvSpPr>
          <p:cNvPr id="1288" name="Google Shape;1288;p97"/>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1289" name="Google Shape;1289;p97"/>
          <p:cNvSpPr txBox="1"/>
          <p:nvPr>
            <p:ph idx="2" type="subTitle"/>
          </p:nvPr>
        </p:nvSpPr>
        <p:spPr>
          <a:xfrm>
            <a:off x="663844" y="1068713"/>
            <a:ext cx="7816500" cy="5292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
        <p:nvSpPr>
          <p:cNvPr id="1290" name="Google Shape;1290;p97"/>
          <p:cNvSpPr txBox="1"/>
          <p:nvPr>
            <p:ph idx="3" type="subTitle"/>
          </p:nvPr>
        </p:nvSpPr>
        <p:spPr>
          <a:xfrm>
            <a:off x="663788" y="4627163"/>
            <a:ext cx="6001800" cy="4197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1 closing">
  <p:cSld name="TITLE_1">
    <p:bg>
      <p:bgPr>
        <a:blipFill>
          <a:blip r:embed="rId2">
            <a:alphaModFix/>
          </a:blip>
          <a:stretch>
            <a:fillRect/>
          </a:stretch>
        </a:blipFill>
      </p:bgPr>
    </p:bg>
    <p:spTree>
      <p:nvGrpSpPr>
        <p:cNvPr id="1291" name="Shape 1291"/>
        <p:cNvGrpSpPr/>
        <p:nvPr/>
      </p:nvGrpSpPr>
      <p:grpSpPr>
        <a:xfrm>
          <a:off x="0" y="0"/>
          <a:ext cx="0" cy="0"/>
          <a:chOff x="0" y="0"/>
          <a:chExt cx="0" cy="0"/>
        </a:xfrm>
      </p:grpSpPr>
      <p:sp>
        <p:nvSpPr>
          <p:cNvPr id="1292" name="Google Shape;1292;p98"/>
          <p:cNvSpPr/>
          <p:nvPr/>
        </p:nvSpPr>
        <p:spPr>
          <a:xfrm>
            <a:off x="7212881" y="4409156"/>
            <a:ext cx="1931100" cy="7344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293" name="Google Shape;1293;p98"/>
          <p:cNvSpPr txBox="1"/>
          <p:nvPr>
            <p:ph idx="1" type="subTitle"/>
          </p:nvPr>
        </p:nvSpPr>
        <p:spPr>
          <a:xfrm>
            <a:off x="1562794" y="2256319"/>
            <a:ext cx="3109800" cy="1143600"/>
          </a:xfrm>
          <a:prstGeom prst="rect">
            <a:avLst/>
          </a:prstGeom>
        </p:spPr>
        <p:txBody>
          <a:bodyPr anchorCtr="0" anchor="t" bIns="0" lIns="0" spcFirstLastPara="1" rIns="0" wrap="square" tIns="0">
            <a:noAutofit/>
          </a:bodyPr>
          <a:lstStyle>
            <a:lvl1pPr lvl="0" rtl="0">
              <a:lnSpc>
                <a:spcPct val="180000"/>
              </a:lnSpc>
              <a:spcBef>
                <a:spcPts val="0"/>
              </a:spcBef>
              <a:spcAft>
                <a:spcPts val="0"/>
              </a:spcAft>
              <a:buClr>
                <a:schemeClr val="lt1"/>
              </a:buClr>
              <a:buSzPts val="1100"/>
              <a:buNone/>
              <a:defRPr sz="1100">
                <a:solidFill>
                  <a:schemeClr val="lt1"/>
                </a:solidFill>
              </a:defRPr>
            </a:lvl1pPr>
            <a:lvl2pPr lvl="1" rtl="0">
              <a:lnSpc>
                <a:spcPct val="180000"/>
              </a:lnSpc>
              <a:spcBef>
                <a:spcPts val="0"/>
              </a:spcBef>
              <a:spcAft>
                <a:spcPts val="0"/>
              </a:spcAft>
              <a:buClr>
                <a:schemeClr val="lt1"/>
              </a:buClr>
              <a:buSzPts val="1100"/>
              <a:buNone/>
              <a:defRPr sz="1100">
                <a:solidFill>
                  <a:schemeClr val="lt1"/>
                </a:solidFill>
              </a:defRPr>
            </a:lvl2pPr>
            <a:lvl3pPr lvl="2" rtl="0">
              <a:lnSpc>
                <a:spcPct val="180000"/>
              </a:lnSpc>
              <a:spcBef>
                <a:spcPts val="0"/>
              </a:spcBef>
              <a:spcAft>
                <a:spcPts val="0"/>
              </a:spcAft>
              <a:buClr>
                <a:schemeClr val="lt1"/>
              </a:buClr>
              <a:buSzPts val="1100"/>
              <a:buNone/>
              <a:defRPr sz="1100">
                <a:solidFill>
                  <a:schemeClr val="lt1"/>
                </a:solidFill>
              </a:defRPr>
            </a:lvl3pPr>
            <a:lvl4pPr lvl="3" rtl="0">
              <a:lnSpc>
                <a:spcPct val="180000"/>
              </a:lnSpc>
              <a:spcBef>
                <a:spcPts val="0"/>
              </a:spcBef>
              <a:spcAft>
                <a:spcPts val="0"/>
              </a:spcAft>
              <a:buClr>
                <a:schemeClr val="lt1"/>
              </a:buClr>
              <a:buSzPts val="1100"/>
              <a:buNone/>
              <a:defRPr sz="1100">
                <a:solidFill>
                  <a:schemeClr val="lt1"/>
                </a:solidFill>
              </a:defRPr>
            </a:lvl4pPr>
            <a:lvl5pPr lvl="4" rtl="0">
              <a:lnSpc>
                <a:spcPct val="180000"/>
              </a:lnSpc>
              <a:spcBef>
                <a:spcPts val="0"/>
              </a:spcBef>
              <a:spcAft>
                <a:spcPts val="0"/>
              </a:spcAft>
              <a:buClr>
                <a:schemeClr val="lt1"/>
              </a:buClr>
              <a:buSzPts val="1100"/>
              <a:buNone/>
              <a:defRPr sz="1100">
                <a:solidFill>
                  <a:schemeClr val="lt1"/>
                </a:solidFill>
              </a:defRPr>
            </a:lvl5pPr>
            <a:lvl6pPr lvl="5" rtl="0">
              <a:lnSpc>
                <a:spcPct val="180000"/>
              </a:lnSpc>
              <a:spcBef>
                <a:spcPts val="0"/>
              </a:spcBef>
              <a:spcAft>
                <a:spcPts val="0"/>
              </a:spcAft>
              <a:buClr>
                <a:schemeClr val="lt1"/>
              </a:buClr>
              <a:buSzPts val="1100"/>
              <a:buNone/>
              <a:defRPr sz="1100">
                <a:solidFill>
                  <a:schemeClr val="lt1"/>
                </a:solidFill>
              </a:defRPr>
            </a:lvl6pPr>
            <a:lvl7pPr lvl="6" rtl="0">
              <a:lnSpc>
                <a:spcPct val="180000"/>
              </a:lnSpc>
              <a:spcBef>
                <a:spcPts val="0"/>
              </a:spcBef>
              <a:spcAft>
                <a:spcPts val="0"/>
              </a:spcAft>
              <a:buClr>
                <a:schemeClr val="lt1"/>
              </a:buClr>
              <a:buSzPts val="1100"/>
              <a:buNone/>
              <a:defRPr sz="1100">
                <a:solidFill>
                  <a:schemeClr val="lt1"/>
                </a:solidFill>
              </a:defRPr>
            </a:lvl7pPr>
            <a:lvl8pPr lvl="7" rtl="0">
              <a:lnSpc>
                <a:spcPct val="180000"/>
              </a:lnSpc>
              <a:spcBef>
                <a:spcPts val="0"/>
              </a:spcBef>
              <a:spcAft>
                <a:spcPts val="0"/>
              </a:spcAft>
              <a:buClr>
                <a:schemeClr val="lt1"/>
              </a:buClr>
              <a:buSzPts val="1100"/>
              <a:buNone/>
              <a:defRPr sz="1100">
                <a:solidFill>
                  <a:schemeClr val="lt1"/>
                </a:solidFill>
              </a:defRPr>
            </a:lvl8pPr>
            <a:lvl9pPr lvl="8" rtl="0">
              <a:lnSpc>
                <a:spcPct val="180000"/>
              </a:lnSpc>
              <a:spcBef>
                <a:spcPts val="0"/>
              </a:spcBef>
              <a:spcAft>
                <a:spcPts val="0"/>
              </a:spcAft>
              <a:buClr>
                <a:schemeClr val="lt1"/>
              </a:buClr>
              <a:buSzPts val="1100"/>
              <a:buNone/>
              <a:defRPr sz="1100">
                <a:solidFill>
                  <a:schemeClr val="lt1"/>
                </a:solidFill>
              </a:defRPr>
            </a:lvl9pPr>
          </a:lstStyle>
          <a:p/>
        </p:txBody>
      </p:sp>
      <p:sp>
        <p:nvSpPr>
          <p:cNvPr id="1294" name="Google Shape;1294;p98"/>
          <p:cNvSpPr txBox="1"/>
          <p:nvPr>
            <p:ph type="title"/>
          </p:nvPr>
        </p:nvSpPr>
        <p:spPr>
          <a:xfrm>
            <a:off x="1562906" y="426469"/>
            <a:ext cx="3678900" cy="1489200"/>
          </a:xfrm>
          <a:prstGeom prst="rect">
            <a:avLst/>
          </a:prstGeom>
        </p:spPr>
        <p:txBody>
          <a:bodyPr anchorCtr="0" anchor="b" bIns="0" lIns="0" spcFirstLastPara="1" rIns="0" wrap="square" tIns="0">
            <a:noAutofit/>
          </a:bodyPr>
          <a:lstStyle>
            <a:lvl1pPr lvl="0" rtl="0">
              <a:lnSpc>
                <a:spcPct val="105000"/>
              </a:lnSpc>
              <a:spcBef>
                <a:spcPts val="0"/>
              </a:spcBef>
              <a:spcAft>
                <a:spcPts val="0"/>
              </a:spcAft>
              <a:buNone/>
              <a:defRPr sz="5300">
                <a:solidFill>
                  <a:schemeClr val="lt1"/>
                </a:solidFill>
              </a:defRPr>
            </a:lvl1pPr>
            <a:lvl2pPr lvl="1" rtl="0">
              <a:lnSpc>
                <a:spcPct val="105000"/>
              </a:lnSpc>
              <a:spcBef>
                <a:spcPts val="0"/>
              </a:spcBef>
              <a:spcAft>
                <a:spcPts val="0"/>
              </a:spcAft>
              <a:buNone/>
              <a:defRPr sz="5300">
                <a:solidFill>
                  <a:schemeClr val="lt1"/>
                </a:solidFill>
              </a:defRPr>
            </a:lvl2pPr>
            <a:lvl3pPr lvl="2" rtl="0">
              <a:lnSpc>
                <a:spcPct val="105000"/>
              </a:lnSpc>
              <a:spcBef>
                <a:spcPts val="0"/>
              </a:spcBef>
              <a:spcAft>
                <a:spcPts val="0"/>
              </a:spcAft>
              <a:buNone/>
              <a:defRPr sz="5300">
                <a:solidFill>
                  <a:schemeClr val="lt1"/>
                </a:solidFill>
              </a:defRPr>
            </a:lvl3pPr>
            <a:lvl4pPr lvl="3" rtl="0">
              <a:lnSpc>
                <a:spcPct val="105000"/>
              </a:lnSpc>
              <a:spcBef>
                <a:spcPts val="0"/>
              </a:spcBef>
              <a:spcAft>
                <a:spcPts val="0"/>
              </a:spcAft>
              <a:buNone/>
              <a:defRPr sz="5300">
                <a:solidFill>
                  <a:schemeClr val="lt1"/>
                </a:solidFill>
              </a:defRPr>
            </a:lvl4pPr>
            <a:lvl5pPr lvl="4" rtl="0">
              <a:lnSpc>
                <a:spcPct val="105000"/>
              </a:lnSpc>
              <a:spcBef>
                <a:spcPts val="0"/>
              </a:spcBef>
              <a:spcAft>
                <a:spcPts val="0"/>
              </a:spcAft>
              <a:buNone/>
              <a:defRPr sz="5300">
                <a:solidFill>
                  <a:schemeClr val="lt1"/>
                </a:solidFill>
              </a:defRPr>
            </a:lvl5pPr>
            <a:lvl6pPr lvl="5" rtl="0">
              <a:lnSpc>
                <a:spcPct val="105000"/>
              </a:lnSpc>
              <a:spcBef>
                <a:spcPts val="0"/>
              </a:spcBef>
              <a:spcAft>
                <a:spcPts val="0"/>
              </a:spcAft>
              <a:buNone/>
              <a:defRPr sz="5300">
                <a:solidFill>
                  <a:schemeClr val="lt1"/>
                </a:solidFill>
              </a:defRPr>
            </a:lvl6pPr>
            <a:lvl7pPr lvl="6" rtl="0">
              <a:lnSpc>
                <a:spcPct val="105000"/>
              </a:lnSpc>
              <a:spcBef>
                <a:spcPts val="0"/>
              </a:spcBef>
              <a:spcAft>
                <a:spcPts val="0"/>
              </a:spcAft>
              <a:buNone/>
              <a:defRPr sz="5300">
                <a:solidFill>
                  <a:schemeClr val="lt1"/>
                </a:solidFill>
              </a:defRPr>
            </a:lvl7pPr>
            <a:lvl8pPr lvl="7" rtl="0">
              <a:lnSpc>
                <a:spcPct val="105000"/>
              </a:lnSpc>
              <a:spcBef>
                <a:spcPts val="0"/>
              </a:spcBef>
              <a:spcAft>
                <a:spcPts val="0"/>
              </a:spcAft>
              <a:buNone/>
              <a:defRPr sz="5300">
                <a:solidFill>
                  <a:schemeClr val="lt1"/>
                </a:solidFill>
              </a:defRPr>
            </a:lvl8pPr>
            <a:lvl9pPr lvl="8" rtl="0">
              <a:lnSpc>
                <a:spcPct val="105000"/>
              </a:lnSpc>
              <a:spcBef>
                <a:spcPts val="0"/>
              </a:spcBef>
              <a:spcAft>
                <a:spcPts val="0"/>
              </a:spcAft>
              <a:buNone/>
              <a:defRPr sz="5300">
                <a:solidFill>
                  <a:schemeClr val="lt1"/>
                </a:solidFill>
              </a:defRPr>
            </a:lvl9pPr>
          </a:lstStyle>
          <a:p/>
        </p:txBody>
      </p:sp>
      <p:pic>
        <p:nvPicPr>
          <p:cNvPr id="1295" name="Google Shape;1295;p98"/>
          <p:cNvPicPr preferRelativeResize="0"/>
          <p:nvPr/>
        </p:nvPicPr>
        <p:blipFill>
          <a:blip r:embed="rId3">
            <a:alphaModFix/>
          </a:blip>
          <a:stretch>
            <a:fillRect/>
          </a:stretch>
        </p:blipFill>
        <p:spPr>
          <a:xfrm>
            <a:off x="7580138" y="4652989"/>
            <a:ext cx="1185206" cy="279575"/>
          </a:xfrm>
          <a:prstGeom prst="rect">
            <a:avLst/>
          </a:prstGeom>
          <a:noFill/>
          <a:ln>
            <a:noFill/>
          </a:ln>
        </p:spPr>
      </p:pic>
      <p:pic>
        <p:nvPicPr>
          <p:cNvPr id="1296" name="Google Shape;1296;p98"/>
          <p:cNvPicPr preferRelativeResize="0"/>
          <p:nvPr/>
        </p:nvPicPr>
        <p:blipFill rotWithShape="1">
          <a:blip r:embed="rId4">
            <a:alphaModFix/>
          </a:blip>
          <a:srcRect b="0" l="0" r="0" t="0"/>
          <a:stretch/>
        </p:blipFill>
        <p:spPr>
          <a:xfrm>
            <a:off x="5592003" y="2651988"/>
            <a:ext cx="341963" cy="341963"/>
          </a:xfrm>
          <a:prstGeom prst="rect">
            <a:avLst/>
          </a:prstGeom>
          <a:noFill/>
          <a:ln>
            <a:noFill/>
          </a:ln>
        </p:spPr>
      </p:pic>
      <p:pic>
        <p:nvPicPr>
          <p:cNvPr id="1297" name="Google Shape;1297;p98"/>
          <p:cNvPicPr preferRelativeResize="0"/>
          <p:nvPr/>
        </p:nvPicPr>
        <p:blipFill rotWithShape="1">
          <a:blip r:embed="rId5">
            <a:alphaModFix/>
          </a:blip>
          <a:srcRect b="0" l="0" r="0" t="0"/>
          <a:stretch/>
        </p:blipFill>
        <p:spPr>
          <a:xfrm>
            <a:off x="5592003" y="2075932"/>
            <a:ext cx="341963" cy="341963"/>
          </a:xfrm>
          <a:prstGeom prst="rect">
            <a:avLst/>
          </a:prstGeom>
          <a:noFill/>
          <a:ln>
            <a:noFill/>
          </a:ln>
        </p:spPr>
      </p:pic>
      <p:pic>
        <p:nvPicPr>
          <p:cNvPr id="1298" name="Google Shape;1298;p98"/>
          <p:cNvPicPr preferRelativeResize="0"/>
          <p:nvPr/>
        </p:nvPicPr>
        <p:blipFill rotWithShape="1">
          <a:blip r:embed="rId6">
            <a:alphaModFix/>
          </a:blip>
          <a:srcRect b="0" l="0" r="0" t="0"/>
          <a:stretch/>
        </p:blipFill>
        <p:spPr>
          <a:xfrm>
            <a:off x="5592003" y="1499876"/>
            <a:ext cx="341963" cy="341963"/>
          </a:xfrm>
          <a:prstGeom prst="rect">
            <a:avLst/>
          </a:prstGeom>
          <a:noFill/>
          <a:ln>
            <a:noFill/>
          </a:ln>
        </p:spPr>
      </p:pic>
      <p:pic>
        <p:nvPicPr>
          <p:cNvPr id="1299" name="Google Shape;1299;p98"/>
          <p:cNvPicPr preferRelativeResize="0"/>
          <p:nvPr/>
        </p:nvPicPr>
        <p:blipFill rotWithShape="1">
          <a:blip r:embed="rId7">
            <a:alphaModFix/>
          </a:blip>
          <a:srcRect b="0" l="0" r="0" t="0"/>
          <a:stretch/>
        </p:blipFill>
        <p:spPr>
          <a:xfrm>
            <a:off x="5592003" y="3228044"/>
            <a:ext cx="341963" cy="341963"/>
          </a:xfrm>
          <a:prstGeom prst="rect">
            <a:avLst/>
          </a:prstGeom>
          <a:noFill/>
          <a:ln>
            <a:noFill/>
          </a:ln>
        </p:spPr>
      </p:pic>
      <p:sp>
        <p:nvSpPr>
          <p:cNvPr id="1300" name="Google Shape;1300;p98"/>
          <p:cNvSpPr txBox="1"/>
          <p:nvPr/>
        </p:nvSpPr>
        <p:spPr>
          <a:xfrm>
            <a:off x="5970354" y="1499869"/>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chemeClr val="lt1"/>
                </a:solidFill>
                <a:latin typeface="Red Hat Text"/>
                <a:ea typeface="Red Hat Text"/>
                <a:cs typeface="Red Hat Text"/>
                <a:sym typeface="Red Hat Text"/>
              </a:rPr>
              <a:t>linkedin.com/company/red-hat</a:t>
            </a:r>
            <a:endParaRPr sz="1100">
              <a:solidFill>
                <a:schemeClr val="lt1"/>
              </a:solidFill>
              <a:latin typeface="Red Hat Text"/>
              <a:ea typeface="Red Hat Text"/>
              <a:cs typeface="Red Hat Text"/>
              <a:sym typeface="Red Hat Text"/>
            </a:endParaRPr>
          </a:p>
        </p:txBody>
      </p:sp>
      <p:sp>
        <p:nvSpPr>
          <p:cNvPr id="1301" name="Google Shape;1301;p98"/>
          <p:cNvSpPr txBox="1"/>
          <p:nvPr/>
        </p:nvSpPr>
        <p:spPr>
          <a:xfrm>
            <a:off x="5970354" y="2075906"/>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chemeClr val="lt1"/>
                </a:solidFill>
                <a:latin typeface="Red Hat Text"/>
                <a:ea typeface="Red Hat Text"/>
                <a:cs typeface="Red Hat Text"/>
                <a:sym typeface="Red Hat Text"/>
              </a:rPr>
              <a:t>youtube.com/user/RedHatVideos</a:t>
            </a:r>
            <a:endParaRPr sz="1100">
              <a:solidFill>
                <a:schemeClr val="lt1"/>
              </a:solidFill>
              <a:latin typeface="Red Hat Text"/>
              <a:ea typeface="Red Hat Text"/>
              <a:cs typeface="Red Hat Text"/>
              <a:sym typeface="Red Hat Text"/>
            </a:endParaRPr>
          </a:p>
        </p:txBody>
      </p:sp>
      <p:sp>
        <p:nvSpPr>
          <p:cNvPr id="1302" name="Google Shape;1302;p98"/>
          <p:cNvSpPr txBox="1"/>
          <p:nvPr/>
        </p:nvSpPr>
        <p:spPr>
          <a:xfrm>
            <a:off x="5970354" y="2651944"/>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chemeClr val="lt1"/>
                </a:solidFill>
                <a:latin typeface="Red Hat Text"/>
                <a:ea typeface="Red Hat Text"/>
                <a:cs typeface="Red Hat Text"/>
                <a:sym typeface="Red Hat Text"/>
              </a:rPr>
              <a:t>facebook.com/redhatinc</a:t>
            </a:r>
            <a:endParaRPr sz="1100">
              <a:solidFill>
                <a:schemeClr val="lt1"/>
              </a:solidFill>
              <a:latin typeface="Red Hat Text"/>
              <a:ea typeface="Red Hat Text"/>
              <a:cs typeface="Red Hat Text"/>
              <a:sym typeface="Red Hat Text"/>
            </a:endParaRPr>
          </a:p>
        </p:txBody>
      </p:sp>
      <p:sp>
        <p:nvSpPr>
          <p:cNvPr id="1303" name="Google Shape;1303;p98"/>
          <p:cNvSpPr txBox="1"/>
          <p:nvPr/>
        </p:nvSpPr>
        <p:spPr>
          <a:xfrm>
            <a:off x="5970354" y="3227981"/>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chemeClr val="lt1"/>
                </a:solidFill>
                <a:latin typeface="Red Hat Text"/>
                <a:ea typeface="Red Hat Text"/>
                <a:cs typeface="Red Hat Text"/>
                <a:sym typeface="Red Hat Text"/>
              </a:rPr>
              <a:t>twitter.com/RedHat</a:t>
            </a:r>
            <a:endParaRPr sz="1100">
              <a:solidFill>
                <a:schemeClr val="lt1"/>
              </a:solidFill>
              <a:latin typeface="Red Hat Text"/>
              <a:ea typeface="Red Hat Text"/>
              <a:cs typeface="Red Hat Text"/>
              <a:sym typeface="Red Hat Text"/>
            </a:endParaRPr>
          </a:p>
        </p:txBody>
      </p:sp>
      <p:cxnSp>
        <p:nvCxnSpPr>
          <p:cNvPr id="1304" name="Google Shape;1304;p98"/>
          <p:cNvCxnSpPr/>
          <p:nvPr/>
        </p:nvCxnSpPr>
        <p:spPr>
          <a:xfrm rot="10800000">
            <a:off x="335831" y="-37"/>
            <a:ext cx="0" cy="1712100"/>
          </a:xfrm>
          <a:prstGeom prst="straightConnector1">
            <a:avLst/>
          </a:prstGeom>
          <a:noFill/>
          <a:ln cap="flat" cmpd="sng" w="9525">
            <a:solidFill>
              <a:srgbClr val="800000"/>
            </a:solidFill>
            <a:prstDash val="solid"/>
            <a:round/>
            <a:headEnd len="med" w="med" type="none"/>
            <a:tailEnd len="med" w="med" type="none"/>
          </a:ln>
        </p:spPr>
      </p:cxnSp>
      <p:cxnSp>
        <p:nvCxnSpPr>
          <p:cNvPr id="1305" name="Google Shape;1305;p98"/>
          <p:cNvCxnSpPr/>
          <p:nvPr/>
        </p:nvCxnSpPr>
        <p:spPr>
          <a:xfrm rot="10800000">
            <a:off x="335825" y="4800900"/>
            <a:ext cx="0" cy="342600"/>
          </a:xfrm>
          <a:prstGeom prst="straightConnector1">
            <a:avLst/>
          </a:prstGeom>
          <a:noFill/>
          <a:ln cap="flat" cmpd="sng" w="9525">
            <a:solidFill>
              <a:srgbClr val="800000"/>
            </a:solidFill>
            <a:prstDash val="solid"/>
            <a:round/>
            <a:headEnd len="med" w="med" type="none"/>
            <a:tailEnd len="med" w="med" type="none"/>
          </a:ln>
        </p:spPr>
      </p:cxnSp>
      <p:sp>
        <p:nvSpPr>
          <p:cNvPr id="1306" name="Google Shape;1306;p98"/>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1 divider">
  <p:cSld name="CUSTOM_3_1_2">
    <p:bg>
      <p:bgPr>
        <a:blipFill>
          <a:blip r:embed="rId2">
            <a:alphaModFix/>
          </a:blip>
          <a:stretch>
            <a:fillRect/>
          </a:stretch>
        </a:blipFill>
      </p:bgPr>
    </p:bg>
    <p:spTree>
      <p:nvGrpSpPr>
        <p:cNvPr id="1307" name="Shape 1307"/>
        <p:cNvGrpSpPr/>
        <p:nvPr/>
      </p:nvGrpSpPr>
      <p:grpSpPr>
        <a:xfrm>
          <a:off x="0" y="0"/>
          <a:ext cx="0" cy="0"/>
          <a:chOff x="0" y="0"/>
          <a:chExt cx="0" cy="0"/>
        </a:xfrm>
      </p:grpSpPr>
      <p:sp>
        <p:nvSpPr>
          <p:cNvPr id="1308" name="Google Shape;1308;p99"/>
          <p:cNvSpPr txBox="1"/>
          <p:nvPr>
            <p:ph type="title"/>
          </p:nvPr>
        </p:nvSpPr>
        <p:spPr>
          <a:xfrm>
            <a:off x="1557019" y="1412438"/>
            <a:ext cx="5994000" cy="23034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4100">
                <a:solidFill>
                  <a:schemeClr val="lt1"/>
                </a:solidFill>
              </a:defRPr>
            </a:lvl1pPr>
            <a:lvl2pPr lvl="1" rtl="0">
              <a:lnSpc>
                <a:spcPct val="100000"/>
              </a:lnSpc>
              <a:spcBef>
                <a:spcPts val="0"/>
              </a:spcBef>
              <a:spcAft>
                <a:spcPts val="0"/>
              </a:spcAft>
              <a:buNone/>
              <a:defRPr sz="4100">
                <a:solidFill>
                  <a:schemeClr val="lt1"/>
                </a:solidFill>
              </a:defRPr>
            </a:lvl2pPr>
            <a:lvl3pPr lvl="2" rtl="0">
              <a:lnSpc>
                <a:spcPct val="100000"/>
              </a:lnSpc>
              <a:spcBef>
                <a:spcPts val="0"/>
              </a:spcBef>
              <a:spcAft>
                <a:spcPts val="0"/>
              </a:spcAft>
              <a:buNone/>
              <a:defRPr sz="4100">
                <a:solidFill>
                  <a:schemeClr val="lt1"/>
                </a:solidFill>
              </a:defRPr>
            </a:lvl3pPr>
            <a:lvl4pPr lvl="3" rtl="0">
              <a:lnSpc>
                <a:spcPct val="100000"/>
              </a:lnSpc>
              <a:spcBef>
                <a:spcPts val="0"/>
              </a:spcBef>
              <a:spcAft>
                <a:spcPts val="0"/>
              </a:spcAft>
              <a:buNone/>
              <a:defRPr sz="4100">
                <a:solidFill>
                  <a:schemeClr val="lt1"/>
                </a:solidFill>
              </a:defRPr>
            </a:lvl4pPr>
            <a:lvl5pPr lvl="4" rtl="0">
              <a:lnSpc>
                <a:spcPct val="100000"/>
              </a:lnSpc>
              <a:spcBef>
                <a:spcPts val="0"/>
              </a:spcBef>
              <a:spcAft>
                <a:spcPts val="0"/>
              </a:spcAft>
              <a:buNone/>
              <a:defRPr sz="4100">
                <a:solidFill>
                  <a:schemeClr val="lt1"/>
                </a:solidFill>
              </a:defRPr>
            </a:lvl5pPr>
            <a:lvl6pPr lvl="5" rtl="0">
              <a:lnSpc>
                <a:spcPct val="100000"/>
              </a:lnSpc>
              <a:spcBef>
                <a:spcPts val="0"/>
              </a:spcBef>
              <a:spcAft>
                <a:spcPts val="0"/>
              </a:spcAft>
              <a:buNone/>
              <a:defRPr sz="4100">
                <a:solidFill>
                  <a:schemeClr val="lt1"/>
                </a:solidFill>
              </a:defRPr>
            </a:lvl6pPr>
            <a:lvl7pPr lvl="6" rtl="0">
              <a:lnSpc>
                <a:spcPct val="100000"/>
              </a:lnSpc>
              <a:spcBef>
                <a:spcPts val="0"/>
              </a:spcBef>
              <a:spcAft>
                <a:spcPts val="0"/>
              </a:spcAft>
              <a:buNone/>
              <a:defRPr sz="4100">
                <a:solidFill>
                  <a:schemeClr val="lt1"/>
                </a:solidFill>
              </a:defRPr>
            </a:lvl7pPr>
            <a:lvl8pPr lvl="7" rtl="0">
              <a:lnSpc>
                <a:spcPct val="100000"/>
              </a:lnSpc>
              <a:spcBef>
                <a:spcPts val="0"/>
              </a:spcBef>
              <a:spcAft>
                <a:spcPts val="0"/>
              </a:spcAft>
              <a:buNone/>
              <a:defRPr sz="4100">
                <a:solidFill>
                  <a:schemeClr val="lt1"/>
                </a:solidFill>
              </a:defRPr>
            </a:lvl8pPr>
            <a:lvl9pPr lvl="8" rtl="0">
              <a:lnSpc>
                <a:spcPct val="100000"/>
              </a:lnSpc>
              <a:spcBef>
                <a:spcPts val="0"/>
              </a:spcBef>
              <a:spcAft>
                <a:spcPts val="0"/>
              </a:spcAft>
              <a:buNone/>
              <a:defRPr sz="4100">
                <a:solidFill>
                  <a:schemeClr val="lt1"/>
                </a:solidFill>
              </a:defRPr>
            </a:lvl9pPr>
          </a:lstStyle>
          <a:p/>
        </p:txBody>
      </p:sp>
      <p:cxnSp>
        <p:nvCxnSpPr>
          <p:cNvPr id="1309" name="Google Shape;1309;p99"/>
          <p:cNvCxnSpPr/>
          <p:nvPr/>
        </p:nvCxnSpPr>
        <p:spPr>
          <a:xfrm rot="10800000">
            <a:off x="335825" y="4800900"/>
            <a:ext cx="0" cy="342600"/>
          </a:xfrm>
          <a:prstGeom prst="straightConnector1">
            <a:avLst/>
          </a:prstGeom>
          <a:noFill/>
          <a:ln cap="flat" cmpd="sng" w="9525">
            <a:solidFill>
              <a:srgbClr val="800000"/>
            </a:solidFill>
            <a:prstDash val="solid"/>
            <a:round/>
            <a:headEnd len="med" w="med" type="none"/>
            <a:tailEnd len="med" w="med" type="none"/>
          </a:ln>
        </p:spPr>
      </p:cxnSp>
      <p:pic>
        <p:nvPicPr>
          <p:cNvPr id="1310" name="Google Shape;1310;p99"/>
          <p:cNvPicPr preferRelativeResize="0"/>
          <p:nvPr/>
        </p:nvPicPr>
        <p:blipFill rotWithShape="1">
          <a:blip r:embed="rId3">
            <a:alphaModFix/>
          </a:blip>
          <a:srcRect b="317" l="0" r="0" t="327"/>
          <a:stretch/>
        </p:blipFill>
        <p:spPr>
          <a:xfrm>
            <a:off x="8033460" y="4734938"/>
            <a:ext cx="731888" cy="171091"/>
          </a:xfrm>
          <a:prstGeom prst="rect">
            <a:avLst/>
          </a:prstGeom>
          <a:noFill/>
          <a:ln>
            <a:noFill/>
          </a:ln>
        </p:spPr>
      </p:pic>
      <p:cxnSp>
        <p:nvCxnSpPr>
          <p:cNvPr id="1311" name="Google Shape;1311;p99"/>
          <p:cNvCxnSpPr/>
          <p:nvPr/>
        </p:nvCxnSpPr>
        <p:spPr>
          <a:xfrm>
            <a:off x="1557019" y="1240275"/>
            <a:ext cx="1043100" cy="0"/>
          </a:xfrm>
          <a:prstGeom prst="straightConnector1">
            <a:avLst/>
          </a:prstGeom>
          <a:noFill/>
          <a:ln cap="flat" cmpd="sng" w="9525">
            <a:solidFill>
              <a:srgbClr val="EE0000"/>
            </a:solidFill>
            <a:prstDash val="solid"/>
            <a:round/>
            <a:headEnd len="med" w="med" type="none"/>
            <a:tailEnd len="med" w="med" type="none"/>
          </a:ln>
        </p:spPr>
      </p:cxnSp>
      <p:cxnSp>
        <p:nvCxnSpPr>
          <p:cNvPr id="1312" name="Google Shape;1312;p99"/>
          <p:cNvCxnSpPr/>
          <p:nvPr/>
        </p:nvCxnSpPr>
        <p:spPr>
          <a:xfrm rot="10800000">
            <a:off x="335831" y="150"/>
            <a:ext cx="0" cy="664800"/>
          </a:xfrm>
          <a:prstGeom prst="straightConnector1">
            <a:avLst/>
          </a:prstGeom>
          <a:noFill/>
          <a:ln cap="flat" cmpd="sng" w="9525">
            <a:solidFill>
              <a:srgbClr val="800000"/>
            </a:solidFill>
            <a:prstDash val="solid"/>
            <a:round/>
            <a:headEnd len="med" w="med" type="none"/>
            <a:tailEnd len="med" w="med" type="none"/>
          </a:ln>
        </p:spPr>
      </p:cxnSp>
      <p:sp>
        <p:nvSpPr>
          <p:cNvPr id="1313" name="Google Shape;1313;p99"/>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9pPr>
          </a:lstStyle>
          <a:p/>
        </p:txBody>
      </p:sp>
      <p:sp>
        <p:nvSpPr>
          <p:cNvPr id="1314" name="Google Shape;1314;p99"/>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4">
  <p:cSld name="CUSTOM_4_6">
    <p:spTree>
      <p:nvGrpSpPr>
        <p:cNvPr id="1315" name="Shape 1315"/>
        <p:cNvGrpSpPr/>
        <p:nvPr/>
      </p:nvGrpSpPr>
      <p:grpSpPr>
        <a:xfrm>
          <a:off x="0" y="0"/>
          <a:ext cx="0" cy="0"/>
          <a:chOff x="0" y="0"/>
          <a:chExt cx="0" cy="0"/>
        </a:xfrm>
      </p:grpSpPr>
      <p:sp>
        <p:nvSpPr>
          <p:cNvPr id="1316" name="Google Shape;1316;p100"/>
          <p:cNvSpPr txBox="1"/>
          <p:nvPr>
            <p:ph type="title"/>
          </p:nvPr>
        </p:nvSpPr>
        <p:spPr>
          <a:xfrm>
            <a:off x="1314450" y="709500"/>
            <a:ext cx="6515100" cy="725700"/>
          </a:xfrm>
          <a:prstGeom prst="rect">
            <a:avLst/>
          </a:prstGeom>
          <a:noFill/>
          <a:ln>
            <a:noFill/>
          </a:ln>
        </p:spPr>
        <p:txBody>
          <a:bodyPr anchorCtr="0" anchor="t" bIns="0" lIns="0" spcFirstLastPara="1" rIns="0" wrap="square" tIns="0">
            <a:noAutofit/>
          </a:bodyPr>
          <a:lstStyle>
            <a:lvl1pPr lvl="0" rtl="0" algn="ctr">
              <a:lnSpc>
                <a:spcPct val="130000"/>
              </a:lnSpc>
              <a:spcBef>
                <a:spcPts val="0"/>
              </a:spcBef>
              <a:spcAft>
                <a:spcPts val="0"/>
              </a:spcAft>
              <a:buSzPts val="2600"/>
              <a:buNone/>
              <a:defRPr sz="2000">
                <a:solidFill>
                  <a:srgbClr val="000000"/>
                </a:solidFill>
              </a:defRPr>
            </a:lvl1pPr>
            <a:lvl2pPr lvl="1" rtl="0" algn="ctr">
              <a:lnSpc>
                <a:spcPct val="130000"/>
              </a:lnSpc>
              <a:spcBef>
                <a:spcPts val="0"/>
              </a:spcBef>
              <a:spcAft>
                <a:spcPts val="0"/>
              </a:spcAft>
              <a:buSzPts val="2600"/>
              <a:buNone/>
              <a:defRPr sz="2000">
                <a:solidFill>
                  <a:srgbClr val="000000"/>
                </a:solidFill>
              </a:defRPr>
            </a:lvl2pPr>
            <a:lvl3pPr lvl="2" rtl="0" algn="ctr">
              <a:lnSpc>
                <a:spcPct val="130000"/>
              </a:lnSpc>
              <a:spcBef>
                <a:spcPts val="0"/>
              </a:spcBef>
              <a:spcAft>
                <a:spcPts val="0"/>
              </a:spcAft>
              <a:buSzPts val="2600"/>
              <a:buNone/>
              <a:defRPr sz="2000">
                <a:solidFill>
                  <a:srgbClr val="000000"/>
                </a:solidFill>
              </a:defRPr>
            </a:lvl3pPr>
            <a:lvl4pPr lvl="3" rtl="0" algn="ctr">
              <a:lnSpc>
                <a:spcPct val="130000"/>
              </a:lnSpc>
              <a:spcBef>
                <a:spcPts val="0"/>
              </a:spcBef>
              <a:spcAft>
                <a:spcPts val="0"/>
              </a:spcAft>
              <a:buSzPts val="2600"/>
              <a:buNone/>
              <a:defRPr sz="2000">
                <a:solidFill>
                  <a:srgbClr val="000000"/>
                </a:solidFill>
              </a:defRPr>
            </a:lvl4pPr>
            <a:lvl5pPr lvl="4" rtl="0" algn="ctr">
              <a:lnSpc>
                <a:spcPct val="130000"/>
              </a:lnSpc>
              <a:spcBef>
                <a:spcPts val="0"/>
              </a:spcBef>
              <a:spcAft>
                <a:spcPts val="0"/>
              </a:spcAft>
              <a:buSzPts val="2600"/>
              <a:buNone/>
              <a:defRPr sz="2000">
                <a:solidFill>
                  <a:srgbClr val="000000"/>
                </a:solidFill>
              </a:defRPr>
            </a:lvl5pPr>
            <a:lvl6pPr lvl="5" rtl="0" algn="ctr">
              <a:lnSpc>
                <a:spcPct val="130000"/>
              </a:lnSpc>
              <a:spcBef>
                <a:spcPts val="0"/>
              </a:spcBef>
              <a:spcAft>
                <a:spcPts val="0"/>
              </a:spcAft>
              <a:buSzPts val="2600"/>
              <a:buNone/>
              <a:defRPr sz="2000">
                <a:solidFill>
                  <a:srgbClr val="000000"/>
                </a:solidFill>
              </a:defRPr>
            </a:lvl6pPr>
            <a:lvl7pPr lvl="6" rtl="0" algn="ctr">
              <a:lnSpc>
                <a:spcPct val="130000"/>
              </a:lnSpc>
              <a:spcBef>
                <a:spcPts val="0"/>
              </a:spcBef>
              <a:spcAft>
                <a:spcPts val="0"/>
              </a:spcAft>
              <a:buSzPts val="2600"/>
              <a:buNone/>
              <a:defRPr sz="2000">
                <a:solidFill>
                  <a:srgbClr val="000000"/>
                </a:solidFill>
              </a:defRPr>
            </a:lvl7pPr>
            <a:lvl8pPr lvl="7" rtl="0" algn="ctr">
              <a:lnSpc>
                <a:spcPct val="130000"/>
              </a:lnSpc>
              <a:spcBef>
                <a:spcPts val="0"/>
              </a:spcBef>
              <a:spcAft>
                <a:spcPts val="0"/>
              </a:spcAft>
              <a:buSzPts val="2600"/>
              <a:buNone/>
              <a:defRPr sz="2000">
                <a:solidFill>
                  <a:srgbClr val="000000"/>
                </a:solidFill>
              </a:defRPr>
            </a:lvl8pPr>
            <a:lvl9pPr lvl="8" rtl="0" algn="ctr">
              <a:lnSpc>
                <a:spcPct val="130000"/>
              </a:lnSpc>
              <a:spcBef>
                <a:spcPts val="0"/>
              </a:spcBef>
              <a:spcAft>
                <a:spcPts val="0"/>
              </a:spcAft>
              <a:buSzPts val="2600"/>
              <a:buNone/>
              <a:defRPr sz="2000">
                <a:solidFill>
                  <a:srgbClr val="000000"/>
                </a:solidFill>
              </a:defRPr>
            </a:lvl9pPr>
          </a:lstStyle>
          <a:p/>
        </p:txBody>
      </p:sp>
      <p:cxnSp>
        <p:nvCxnSpPr>
          <p:cNvPr id="1317" name="Google Shape;1317;p100"/>
          <p:cNvCxnSpPr/>
          <p:nvPr/>
        </p:nvCxnSpPr>
        <p:spPr>
          <a:xfrm rot="10800000">
            <a:off x="335831" y="150"/>
            <a:ext cx="0" cy="664800"/>
          </a:xfrm>
          <a:prstGeom prst="straightConnector1">
            <a:avLst/>
          </a:prstGeom>
          <a:noFill/>
          <a:ln cap="flat" cmpd="sng" w="9525">
            <a:solidFill>
              <a:srgbClr val="EE0000"/>
            </a:solidFill>
            <a:prstDash val="solid"/>
            <a:round/>
            <a:headEnd len="sm" w="sm" type="none"/>
            <a:tailEnd len="sm" w="sm" type="none"/>
          </a:ln>
        </p:spPr>
      </p:cxnSp>
      <p:sp>
        <p:nvSpPr>
          <p:cNvPr id="1318" name="Google Shape;1318;p100"/>
          <p:cNvSpPr txBox="1"/>
          <p:nvPr>
            <p:ph idx="1" type="subTitle"/>
          </p:nvPr>
        </p:nvSpPr>
        <p:spPr>
          <a:xfrm>
            <a:off x="335831" y="41581"/>
            <a:ext cx="3861600" cy="612300"/>
          </a:xfrm>
          <a:prstGeom prst="rect">
            <a:avLst/>
          </a:prstGeom>
          <a:noFill/>
          <a:ln>
            <a:noFill/>
          </a:ln>
        </p:spPr>
        <p:txBody>
          <a:bodyPr anchorCtr="0" anchor="ctr" bIns="68575" lIns="329175" spcFirstLastPara="1" rIns="68575" wrap="square" tIns="68575">
            <a:noAutofit/>
          </a:bodyPr>
          <a:lstStyle>
            <a:lvl1pPr lvl="0" rtl="0" algn="l">
              <a:lnSpc>
                <a:spcPct val="100000"/>
              </a:lnSpc>
              <a:spcBef>
                <a:spcPts val="0"/>
              </a:spcBef>
              <a:spcAft>
                <a:spcPts val="0"/>
              </a:spcAft>
              <a:buClr>
                <a:srgbClr val="EE0000"/>
              </a:buClr>
              <a:buSzPts val="700"/>
              <a:buNone/>
              <a:defRPr sz="700">
                <a:solidFill>
                  <a:srgbClr val="EE0000"/>
                </a:solidFill>
              </a:defRPr>
            </a:lvl1pPr>
            <a:lvl2pPr lvl="1" rtl="0" algn="l">
              <a:lnSpc>
                <a:spcPct val="100000"/>
              </a:lnSpc>
              <a:spcBef>
                <a:spcPts val="0"/>
              </a:spcBef>
              <a:spcAft>
                <a:spcPts val="0"/>
              </a:spcAft>
              <a:buClr>
                <a:srgbClr val="EE0000"/>
              </a:buClr>
              <a:buSzPts val="700"/>
              <a:buNone/>
              <a:defRPr sz="700">
                <a:solidFill>
                  <a:srgbClr val="EE0000"/>
                </a:solidFill>
              </a:defRPr>
            </a:lvl2pPr>
            <a:lvl3pPr lvl="2" rtl="0" algn="l">
              <a:lnSpc>
                <a:spcPct val="100000"/>
              </a:lnSpc>
              <a:spcBef>
                <a:spcPts val="0"/>
              </a:spcBef>
              <a:spcAft>
                <a:spcPts val="0"/>
              </a:spcAft>
              <a:buClr>
                <a:srgbClr val="EE0000"/>
              </a:buClr>
              <a:buSzPts val="700"/>
              <a:buNone/>
              <a:defRPr sz="700">
                <a:solidFill>
                  <a:srgbClr val="EE0000"/>
                </a:solidFill>
              </a:defRPr>
            </a:lvl3pPr>
            <a:lvl4pPr lvl="3" rtl="0" algn="l">
              <a:lnSpc>
                <a:spcPct val="100000"/>
              </a:lnSpc>
              <a:spcBef>
                <a:spcPts val="0"/>
              </a:spcBef>
              <a:spcAft>
                <a:spcPts val="0"/>
              </a:spcAft>
              <a:buClr>
                <a:srgbClr val="EE0000"/>
              </a:buClr>
              <a:buSzPts val="700"/>
              <a:buNone/>
              <a:defRPr sz="700">
                <a:solidFill>
                  <a:srgbClr val="EE0000"/>
                </a:solidFill>
              </a:defRPr>
            </a:lvl4pPr>
            <a:lvl5pPr lvl="4" rtl="0" algn="l">
              <a:lnSpc>
                <a:spcPct val="100000"/>
              </a:lnSpc>
              <a:spcBef>
                <a:spcPts val="0"/>
              </a:spcBef>
              <a:spcAft>
                <a:spcPts val="0"/>
              </a:spcAft>
              <a:buClr>
                <a:srgbClr val="EE0000"/>
              </a:buClr>
              <a:buSzPts val="700"/>
              <a:buNone/>
              <a:defRPr sz="700">
                <a:solidFill>
                  <a:srgbClr val="EE0000"/>
                </a:solidFill>
              </a:defRPr>
            </a:lvl5pPr>
            <a:lvl6pPr lvl="5" rtl="0" algn="l">
              <a:lnSpc>
                <a:spcPct val="100000"/>
              </a:lnSpc>
              <a:spcBef>
                <a:spcPts val="0"/>
              </a:spcBef>
              <a:spcAft>
                <a:spcPts val="0"/>
              </a:spcAft>
              <a:buClr>
                <a:srgbClr val="EE0000"/>
              </a:buClr>
              <a:buSzPts val="700"/>
              <a:buNone/>
              <a:defRPr sz="700">
                <a:solidFill>
                  <a:srgbClr val="EE0000"/>
                </a:solidFill>
              </a:defRPr>
            </a:lvl6pPr>
            <a:lvl7pPr lvl="6" rtl="0" algn="l">
              <a:lnSpc>
                <a:spcPct val="100000"/>
              </a:lnSpc>
              <a:spcBef>
                <a:spcPts val="0"/>
              </a:spcBef>
              <a:spcAft>
                <a:spcPts val="0"/>
              </a:spcAft>
              <a:buClr>
                <a:srgbClr val="EE0000"/>
              </a:buClr>
              <a:buSzPts val="700"/>
              <a:buNone/>
              <a:defRPr sz="700">
                <a:solidFill>
                  <a:srgbClr val="EE0000"/>
                </a:solidFill>
              </a:defRPr>
            </a:lvl7pPr>
            <a:lvl8pPr lvl="7" rtl="0" algn="l">
              <a:lnSpc>
                <a:spcPct val="100000"/>
              </a:lnSpc>
              <a:spcBef>
                <a:spcPts val="0"/>
              </a:spcBef>
              <a:spcAft>
                <a:spcPts val="0"/>
              </a:spcAft>
              <a:buClr>
                <a:srgbClr val="EE0000"/>
              </a:buClr>
              <a:buSzPts val="700"/>
              <a:buNone/>
              <a:defRPr sz="700">
                <a:solidFill>
                  <a:srgbClr val="EE0000"/>
                </a:solidFill>
              </a:defRPr>
            </a:lvl8pPr>
            <a:lvl9pPr lvl="8" rtl="0" algn="l">
              <a:lnSpc>
                <a:spcPct val="100000"/>
              </a:lnSpc>
              <a:spcBef>
                <a:spcPts val="0"/>
              </a:spcBef>
              <a:spcAft>
                <a:spcPts val="0"/>
              </a:spcAft>
              <a:buClr>
                <a:srgbClr val="EE0000"/>
              </a:buClr>
              <a:buSzPts val="700"/>
              <a:buNone/>
              <a:defRPr sz="700">
                <a:solidFill>
                  <a:srgbClr val="EE0000"/>
                </a:solidFill>
              </a:defRPr>
            </a:lvl9pPr>
          </a:lstStyle>
          <a:p/>
        </p:txBody>
      </p:sp>
      <p:cxnSp>
        <p:nvCxnSpPr>
          <p:cNvPr id="1319" name="Google Shape;1319;p100"/>
          <p:cNvCxnSpPr/>
          <p:nvPr/>
        </p:nvCxnSpPr>
        <p:spPr>
          <a:xfrm rot="10800000">
            <a:off x="335825" y="4800900"/>
            <a:ext cx="0" cy="342600"/>
          </a:xfrm>
          <a:prstGeom prst="straightConnector1">
            <a:avLst/>
          </a:prstGeom>
          <a:noFill/>
          <a:ln cap="flat" cmpd="sng" w="9525">
            <a:solidFill>
              <a:srgbClr val="EE0000"/>
            </a:solidFill>
            <a:prstDash val="solid"/>
            <a:round/>
            <a:headEnd len="sm" w="sm" type="none"/>
            <a:tailEnd len="sm" w="sm" type="none"/>
          </a:ln>
        </p:spPr>
      </p:cxnSp>
      <p:sp>
        <p:nvSpPr>
          <p:cNvPr id="1320" name="Google Shape;1320;p100"/>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indent="0" lvl="0" marL="0" marR="0" rtl="0" algn="ctr">
              <a:lnSpc>
                <a:spcPct val="100000"/>
              </a:lnSpc>
              <a:spcBef>
                <a:spcPts val="0"/>
              </a:spcBef>
              <a:spcAft>
                <a:spcPts val="0"/>
              </a:spcAft>
              <a:buClr>
                <a:srgbClr val="000000"/>
              </a:buClr>
              <a:buSzPts val="600"/>
              <a:buFont typeface="Arial"/>
              <a:buNone/>
              <a:defRPr i="0" sz="600" u="none" cap="none" strike="noStrike">
                <a:solidFill>
                  <a:srgbClr val="000000"/>
                </a:solidFill>
                <a:latin typeface="Red Hat Display"/>
                <a:ea typeface="Red Hat Display"/>
                <a:cs typeface="Red Hat Display"/>
                <a:sym typeface="Red Hat Display"/>
              </a:defRPr>
            </a:lvl1pPr>
            <a:lvl2pPr indent="0" lvl="1" marL="0" marR="0" rtl="0" algn="ctr">
              <a:lnSpc>
                <a:spcPct val="100000"/>
              </a:lnSpc>
              <a:spcBef>
                <a:spcPts val="0"/>
              </a:spcBef>
              <a:spcAft>
                <a:spcPts val="0"/>
              </a:spcAft>
              <a:buClr>
                <a:srgbClr val="000000"/>
              </a:buClr>
              <a:buSzPts val="600"/>
              <a:buFont typeface="Arial"/>
              <a:buNone/>
              <a:defRPr i="0" sz="600" u="none" cap="none" strike="noStrike">
                <a:solidFill>
                  <a:srgbClr val="000000"/>
                </a:solidFill>
                <a:latin typeface="Red Hat Display"/>
                <a:ea typeface="Red Hat Display"/>
                <a:cs typeface="Red Hat Display"/>
                <a:sym typeface="Red Hat Display"/>
              </a:defRPr>
            </a:lvl2pPr>
            <a:lvl3pPr indent="0" lvl="2" marL="0" marR="0" rtl="0" algn="ctr">
              <a:lnSpc>
                <a:spcPct val="100000"/>
              </a:lnSpc>
              <a:spcBef>
                <a:spcPts val="0"/>
              </a:spcBef>
              <a:spcAft>
                <a:spcPts val="0"/>
              </a:spcAft>
              <a:buClr>
                <a:srgbClr val="000000"/>
              </a:buClr>
              <a:buSzPts val="600"/>
              <a:buFont typeface="Arial"/>
              <a:buNone/>
              <a:defRPr i="0" sz="600" u="none" cap="none" strike="noStrike">
                <a:solidFill>
                  <a:srgbClr val="000000"/>
                </a:solidFill>
                <a:latin typeface="Red Hat Display"/>
                <a:ea typeface="Red Hat Display"/>
                <a:cs typeface="Red Hat Display"/>
                <a:sym typeface="Red Hat Display"/>
              </a:defRPr>
            </a:lvl3pPr>
            <a:lvl4pPr indent="0" lvl="3" marL="0" marR="0" rtl="0" algn="ctr">
              <a:lnSpc>
                <a:spcPct val="100000"/>
              </a:lnSpc>
              <a:spcBef>
                <a:spcPts val="0"/>
              </a:spcBef>
              <a:spcAft>
                <a:spcPts val="0"/>
              </a:spcAft>
              <a:buClr>
                <a:srgbClr val="000000"/>
              </a:buClr>
              <a:buSzPts val="600"/>
              <a:buFont typeface="Arial"/>
              <a:buNone/>
              <a:defRPr i="0" sz="600" u="none" cap="none" strike="noStrike">
                <a:solidFill>
                  <a:srgbClr val="000000"/>
                </a:solidFill>
                <a:latin typeface="Red Hat Display"/>
                <a:ea typeface="Red Hat Display"/>
                <a:cs typeface="Red Hat Display"/>
                <a:sym typeface="Red Hat Display"/>
              </a:defRPr>
            </a:lvl4pPr>
            <a:lvl5pPr indent="0" lvl="4" marL="0" marR="0" rtl="0" algn="ctr">
              <a:lnSpc>
                <a:spcPct val="100000"/>
              </a:lnSpc>
              <a:spcBef>
                <a:spcPts val="0"/>
              </a:spcBef>
              <a:spcAft>
                <a:spcPts val="0"/>
              </a:spcAft>
              <a:buClr>
                <a:srgbClr val="000000"/>
              </a:buClr>
              <a:buSzPts val="600"/>
              <a:buFont typeface="Arial"/>
              <a:buNone/>
              <a:defRPr i="0" sz="600" u="none" cap="none" strike="noStrike">
                <a:solidFill>
                  <a:srgbClr val="000000"/>
                </a:solidFill>
                <a:latin typeface="Red Hat Display"/>
                <a:ea typeface="Red Hat Display"/>
                <a:cs typeface="Red Hat Display"/>
                <a:sym typeface="Red Hat Display"/>
              </a:defRPr>
            </a:lvl5pPr>
            <a:lvl6pPr indent="0" lvl="5" marL="0" marR="0" rtl="0" algn="ctr">
              <a:lnSpc>
                <a:spcPct val="100000"/>
              </a:lnSpc>
              <a:spcBef>
                <a:spcPts val="0"/>
              </a:spcBef>
              <a:spcAft>
                <a:spcPts val="0"/>
              </a:spcAft>
              <a:buClr>
                <a:srgbClr val="000000"/>
              </a:buClr>
              <a:buSzPts val="600"/>
              <a:buFont typeface="Arial"/>
              <a:buNone/>
              <a:defRPr i="0" sz="600" u="none" cap="none" strike="noStrike">
                <a:solidFill>
                  <a:srgbClr val="000000"/>
                </a:solidFill>
                <a:latin typeface="Red Hat Display"/>
                <a:ea typeface="Red Hat Display"/>
                <a:cs typeface="Red Hat Display"/>
                <a:sym typeface="Red Hat Display"/>
              </a:defRPr>
            </a:lvl6pPr>
            <a:lvl7pPr indent="0" lvl="6" marL="0" marR="0" rtl="0" algn="ctr">
              <a:lnSpc>
                <a:spcPct val="100000"/>
              </a:lnSpc>
              <a:spcBef>
                <a:spcPts val="0"/>
              </a:spcBef>
              <a:spcAft>
                <a:spcPts val="0"/>
              </a:spcAft>
              <a:buClr>
                <a:srgbClr val="000000"/>
              </a:buClr>
              <a:buSzPts val="600"/>
              <a:buFont typeface="Arial"/>
              <a:buNone/>
              <a:defRPr i="0" sz="600" u="none" cap="none" strike="noStrike">
                <a:solidFill>
                  <a:srgbClr val="000000"/>
                </a:solidFill>
                <a:latin typeface="Red Hat Display"/>
                <a:ea typeface="Red Hat Display"/>
                <a:cs typeface="Red Hat Display"/>
                <a:sym typeface="Red Hat Display"/>
              </a:defRPr>
            </a:lvl7pPr>
            <a:lvl8pPr indent="0" lvl="7" marL="0" marR="0" rtl="0" algn="ctr">
              <a:lnSpc>
                <a:spcPct val="100000"/>
              </a:lnSpc>
              <a:spcBef>
                <a:spcPts val="0"/>
              </a:spcBef>
              <a:spcAft>
                <a:spcPts val="0"/>
              </a:spcAft>
              <a:buClr>
                <a:srgbClr val="000000"/>
              </a:buClr>
              <a:buSzPts val="600"/>
              <a:buFont typeface="Arial"/>
              <a:buNone/>
              <a:defRPr i="0" sz="600" u="none" cap="none" strike="noStrike">
                <a:solidFill>
                  <a:srgbClr val="000000"/>
                </a:solidFill>
                <a:latin typeface="Red Hat Display"/>
                <a:ea typeface="Red Hat Display"/>
                <a:cs typeface="Red Hat Display"/>
                <a:sym typeface="Red Hat Display"/>
              </a:defRPr>
            </a:lvl8pPr>
            <a:lvl9pPr indent="0" lvl="8" marL="0" marR="0" rtl="0" algn="ctr">
              <a:lnSpc>
                <a:spcPct val="100000"/>
              </a:lnSpc>
              <a:spcBef>
                <a:spcPts val="0"/>
              </a:spcBef>
              <a:spcAft>
                <a:spcPts val="0"/>
              </a:spcAft>
              <a:buClr>
                <a:srgbClr val="000000"/>
              </a:buClr>
              <a:buSzPts val="600"/>
              <a:buFont typeface="Arial"/>
              <a:buNone/>
              <a:defRPr i="0" sz="600" u="none" cap="none" strike="noStrike">
                <a:solidFill>
                  <a:srgbClr val="000000"/>
                </a:solidFill>
                <a:latin typeface="Red Hat Display"/>
                <a:ea typeface="Red Hat Display"/>
                <a:cs typeface="Red Hat Display"/>
                <a:sym typeface="Red Hat Display"/>
              </a:defRPr>
            </a:lvl9pPr>
          </a:lstStyle>
          <a:p>
            <a:pPr indent="0" lvl="0" marL="0" rtl="0" algn="ctr">
              <a:spcBef>
                <a:spcPts val="0"/>
              </a:spcBef>
              <a:spcAft>
                <a:spcPts val="0"/>
              </a:spcAft>
              <a:buNone/>
            </a:pPr>
            <a:fld id="{00000000-1234-1234-1234-123412341234}" type="slidenum">
              <a:rPr lang="en"/>
              <a:t>‹#›</a:t>
            </a:fld>
            <a:endParaRPr/>
          </a:p>
        </p:txBody>
      </p:sp>
      <p:pic>
        <p:nvPicPr>
          <p:cNvPr id="1321" name="Google Shape;1321;p100"/>
          <p:cNvPicPr preferRelativeResize="0"/>
          <p:nvPr/>
        </p:nvPicPr>
        <p:blipFill rotWithShape="1">
          <a:blip r:embed="rId2">
            <a:alphaModFix/>
          </a:blip>
          <a:srcRect b="317" l="0" r="0" t="327"/>
          <a:stretch/>
        </p:blipFill>
        <p:spPr>
          <a:xfrm>
            <a:off x="8033459" y="4734938"/>
            <a:ext cx="731888" cy="171091"/>
          </a:xfrm>
          <a:prstGeom prst="rect">
            <a:avLst/>
          </a:prstGeom>
          <a:noFill/>
          <a:ln>
            <a:noFill/>
          </a:ln>
        </p:spPr>
      </p:pic>
      <p:sp>
        <p:nvSpPr>
          <p:cNvPr id="1322" name="Google Shape;1322;p100"/>
          <p:cNvSpPr txBox="1"/>
          <p:nvPr>
            <p:ph idx="2" type="subTitle"/>
          </p:nvPr>
        </p:nvSpPr>
        <p:spPr>
          <a:xfrm>
            <a:off x="663788" y="4627163"/>
            <a:ext cx="6887100" cy="419700"/>
          </a:xfrm>
          <a:prstGeom prst="rect">
            <a:avLst/>
          </a:prstGeom>
          <a:noFill/>
          <a:ln>
            <a:noFill/>
          </a:ln>
        </p:spPr>
        <p:txBody>
          <a:bodyPr anchorCtr="0" anchor="b" bIns="0" lIns="0" spcFirstLastPara="1" rIns="0" wrap="square" tIns="0">
            <a:noAutofit/>
          </a:bodyPr>
          <a:lstStyle>
            <a:lvl1pPr lvl="0" rtl="0" algn="l">
              <a:lnSpc>
                <a:spcPct val="142000"/>
              </a:lnSpc>
              <a:spcBef>
                <a:spcPts val="0"/>
              </a:spcBef>
              <a:spcAft>
                <a:spcPts val="0"/>
              </a:spcAft>
              <a:buSzPts val="1600"/>
              <a:buNone/>
              <a:defRPr sz="500">
                <a:solidFill>
                  <a:srgbClr val="4D4D4F"/>
                </a:solidFill>
              </a:defRPr>
            </a:lvl1pPr>
            <a:lvl2pPr lvl="1" rtl="0" algn="l">
              <a:lnSpc>
                <a:spcPct val="142000"/>
              </a:lnSpc>
              <a:spcBef>
                <a:spcPts val="0"/>
              </a:spcBef>
              <a:spcAft>
                <a:spcPts val="0"/>
              </a:spcAft>
              <a:buSzPts val="1200"/>
              <a:buNone/>
              <a:defRPr sz="500">
                <a:solidFill>
                  <a:srgbClr val="4D4D4F"/>
                </a:solidFill>
              </a:defRPr>
            </a:lvl2pPr>
            <a:lvl3pPr lvl="2" rtl="0" algn="l">
              <a:lnSpc>
                <a:spcPct val="142000"/>
              </a:lnSpc>
              <a:spcBef>
                <a:spcPts val="0"/>
              </a:spcBef>
              <a:spcAft>
                <a:spcPts val="0"/>
              </a:spcAft>
              <a:buSzPts val="1200"/>
              <a:buNone/>
              <a:defRPr sz="500">
                <a:solidFill>
                  <a:srgbClr val="4D4D4F"/>
                </a:solidFill>
              </a:defRPr>
            </a:lvl3pPr>
            <a:lvl4pPr lvl="3" rtl="0" algn="l">
              <a:lnSpc>
                <a:spcPct val="142000"/>
              </a:lnSpc>
              <a:spcBef>
                <a:spcPts val="0"/>
              </a:spcBef>
              <a:spcAft>
                <a:spcPts val="0"/>
              </a:spcAft>
              <a:buSzPts val="1200"/>
              <a:buNone/>
              <a:defRPr sz="500">
                <a:solidFill>
                  <a:srgbClr val="4D4D4F"/>
                </a:solidFill>
              </a:defRPr>
            </a:lvl4pPr>
            <a:lvl5pPr lvl="4" rtl="0" algn="l">
              <a:lnSpc>
                <a:spcPct val="142000"/>
              </a:lnSpc>
              <a:spcBef>
                <a:spcPts val="0"/>
              </a:spcBef>
              <a:spcAft>
                <a:spcPts val="0"/>
              </a:spcAft>
              <a:buSzPts val="1200"/>
              <a:buNone/>
              <a:defRPr sz="500">
                <a:solidFill>
                  <a:srgbClr val="4D4D4F"/>
                </a:solidFill>
              </a:defRPr>
            </a:lvl5pPr>
            <a:lvl6pPr lvl="5" rtl="0" algn="l">
              <a:lnSpc>
                <a:spcPct val="142000"/>
              </a:lnSpc>
              <a:spcBef>
                <a:spcPts val="0"/>
              </a:spcBef>
              <a:spcAft>
                <a:spcPts val="0"/>
              </a:spcAft>
              <a:buSzPts val="1200"/>
              <a:buNone/>
              <a:defRPr sz="500">
                <a:solidFill>
                  <a:srgbClr val="4D4D4F"/>
                </a:solidFill>
              </a:defRPr>
            </a:lvl6pPr>
            <a:lvl7pPr lvl="6" rtl="0" algn="l">
              <a:lnSpc>
                <a:spcPct val="142000"/>
              </a:lnSpc>
              <a:spcBef>
                <a:spcPts val="0"/>
              </a:spcBef>
              <a:spcAft>
                <a:spcPts val="0"/>
              </a:spcAft>
              <a:buSzPts val="1200"/>
              <a:buNone/>
              <a:defRPr sz="500">
                <a:solidFill>
                  <a:srgbClr val="4D4D4F"/>
                </a:solidFill>
              </a:defRPr>
            </a:lvl7pPr>
            <a:lvl8pPr lvl="7" rtl="0" algn="l">
              <a:lnSpc>
                <a:spcPct val="142000"/>
              </a:lnSpc>
              <a:spcBef>
                <a:spcPts val="0"/>
              </a:spcBef>
              <a:spcAft>
                <a:spcPts val="0"/>
              </a:spcAft>
              <a:buSzPts val="1200"/>
              <a:buNone/>
              <a:defRPr sz="500">
                <a:solidFill>
                  <a:srgbClr val="4D4D4F"/>
                </a:solidFill>
              </a:defRPr>
            </a:lvl8pPr>
            <a:lvl9pPr lvl="8" rtl="0" algn="l">
              <a:lnSpc>
                <a:spcPct val="142000"/>
              </a:lnSpc>
              <a:spcBef>
                <a:spcPts val="0"/>
              </a:spcBef>
              <a:spcAft>
                <a:spcPts val="0"/>
              </a:spcAft>
              <a:buSzPts val="1200"/>
              <a:buNone/>
              <a:defRPr sz="500">
                <a:solidFill>
                  <a:srgbClr val="4D4D4F"/>
                </a:solidFill>
              </a:defRPr>
            </a:lvl9pPr>
          </a:lstStyle>
          <a:p/>
        </p:txBody>
      </p:sp>
      <p:sp>
        <p:nvSpPr>
          <p:cNvPr id="1323" name="Google Shape;1323;p100"/>
          <p:cNvSpPr txBox="1"/>
          <p:nvPr/>
        </p:nvSpPr>
        <p:spPr>
          <a:xfrm>
            <a:off x="7258312" y="202369"/>
            <a:ext cx="1506900" cy="224100"/>
          </a:xfrm>
          <a:prstGeom prst="rect">
            <a:avLst/>
          </a:prstGeom>
          <a:noFill/>
          <a:ln>
            <a:noFill/>
          </a:ln>
        </p:spPr>
        <p:txBody>
          <a:bodyPr anchorCtr="0" anchor="b" bIns="0" lIns="0" spcFirstLastPara="1" rIns="0" wrap="square" tIns="0">
            <a:noAutofit/>
          </a:bodyPr>
          <a:lstStyle/>
          <a:p>
            <a:pPr indent="0" lvl="0" marL="0" rtl="0" algn="l">
              <a:lnSpc>
                <a:spcPct val="130000"/>
              </a:lnSpc>
              <a:spcBef>
                <a:spcPts val="0"/>
              </a:spcBef>
              <a:spcAft>
                <a:spcPts val="800"/>
              </a:spcAft>
              <a:buClr>
                <a:srgbClr val="000000"/>
              </a:buClr>
              <a:buSzPts val="800"/>
              <a:buFont typeface="Arial"/>
              <a:buNone/>
            </a:pPr>
            <a:r>
              <a:rPr b="1" lang="en" sz="500">
                <a:solidFill>
                  <a:srgbClr val="000000"/>
                </a:solidFill>
                <a:latin typeface="Red Hat Text"/>
                <a:ea typeface="Red Hat Text"/>
                <a:cs typeface="Red Hat Text"/>
                <a:sym typeface="Red Hat Text"/>
              </a:rPr>
              <a:t>CONFIDENTIAL Red Hat associates only</a:t>
            </a:r>
            <a:endParaRPr sz="500">
              <a:latin typeface="Red Hat Text Medium"/>
              <a:ea typeface="Red Hat Text Medium"/>
              <a:cs typeface="Red Hat Text Medium"/>
              <a:sym typeface="Red Hat Text Medium"/>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12">
  <p:cSld name="CUSTOM_4_26">
    <p:spTree>
      <p:nvGrpSpPr>
        <p:cNvPr id="1324" name="Shape 1324"/>
        <p:cNvGrpSpPr/>
        <p:nvPr/>
      </p:nvGrpSpPr>
      <p:grpSpPr>
        <a:xfrm>
          <a:off x="0" y="0"/>
          <a:ext cx="0" cy="0"/>
          <a:chOff x="0" y="0"/>
          <a:chExt cx="0" cy="0"/>
        </a:xfrm>
      </p:grpSpPr>
      <p:sp>
        <p:nvSpPr>
          <p:cNvPr id="1325" name="Google Shape;1325;p101"/>
          <p:cNvSpPr txBox="1"/>
          <p:nvPr>
            <p:ph type="title"/>
          </p:nvPr>
        </p:nvSpPr>
        <p:spPr>
          <a:xfrm>
            <a:off x="1314450" y="709500"/>
            <a:ext cx="6515100" cy="7257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solidFill>
                  <a:srgbClr val="000000"/>
                </a:solidFill>
              </a:defRPr>
            </a:lvl1pPr>
            <a:lvl2pPr lvl="1" rtl="0" algn="ctr">
              <a:lnSpc>
                <a:spcPct val="130000"/>
              </a:lnSpc>
              <a:spcBef>
                <a:spcPts val="0"/>
              </a:spcBef>
              <a:spcAft>
                <a:spcPts val="0"/>
              </a:spcAft>
              <a:buNone/>
              <a:defRPr sz="2000">
                <a:solidFill>
                  <a:srgbClr val="000000"/>
                </a:solidFill>
              </a:defRPr>
            </a:lvl2pPr>
            <a:lvl3pPr lvl="2" rtl="0" algn="ctr">
              <a:lnSpc>
                <a:spcPct val="130000"/>
              </a:lnSpc>
              <a:spcBef>
                <a:spcPts val="0"/>
              </a:spcBef>
              <a:spcAft>
                <a:spcPts val="0"/>
              </a:spcAft>
              <a:buNone/>
              <a:defRPr sz="2000">
                <a:solidFill>
                  <a:srgbClr val="000000"/>
                </a:solidFill>
              </a:defRPr>
            </a:lvl3pPr>
            <a:lvl4pPr lvl="3" rtl="0" algn="ctr">
              <a:lnSpc>
                <a:spcPct val="130000"/>
              </a:lnSpc>
              <a:spcBef>
                <a:spcPts val="0"/>
              </a:spcBef>
              <a:spcAft>
                <a:spcPts val="0"/>
              </a:spcAft>
              <a:buNone/>
              <a:defRPr sz="2000">
                <a:solidFill>
                  <a:srgbClr val="000000"/>
                </a:solidFill>
              </a:defRPr>
            </a:lvl4pPr>
            <a:lvl5pPr lvl="4" rtl="0" algn="ctr">
              <a:lnSpc>
                <a:spcPct val="130000"/>
              </a:lnSpc>
              <a:spcBef>
                <a:spcPts val="0"/>
              </a:spcBef>
              <a:spcAft>
                <a:spcPts val="0"/>
              </a:spcAft>
              <a:buNone/>
              <a:defRPr sz="2000">
                <a:solidFill>
                  <a:srgbClr val="000000"/>
                </a:solidFill>
              </a:defRPr>
            </a:lvl5pPr>
            <a:lvl6pPr lvl="5" rtl="0" algn="ctr">
              <a:lnSpc>
                <a:spcPct val="130000"/>
              </a:lnSpc>
              <a:spcBef>
                <a:spcPts val="0"/>
              </a:spcBef>
              <a:spcAft>
                <a:spcPts val="0"/>
              </a:spcAft>
              <a:buNone/>
              <a:defRPr sz="2000">
                <a:solidFill>
                  <a:srgbClr val="000000"/>
                </a:solidFill>
              </a:defRPr>
            </a:lvl6pPr>
            <a:lvl7pPr lvl="6" rtl="0" algn="ctr">
              <a:lnSpc>
                <a:spcPct val="130000"/>
              </a:lnSpc>
              <a:spcBef>
                <a:spcPts val="0"/>
              </a:spcBef>
              <a:spcAft>
                <a:spcPts val="0"/>
              </a:spcAft>
              <a:buNone/>
              <a:defRPr sz="2000">
                <a:solidFill>
                  <a:srgbClr val="000000"/>
                </a:solidFill>
              </a:defRPr>
            </a:lvl7pPr>
            <a:lvl8pPr lvl="7" rtl="0" algn="ctr">
              <a:lnSpc>
                <a:spcPct val="130000"/>
              </a:lnSpc>
              <a:spcBef>
                <a:spcPts val="0"/>
              </a:spcBef>
              <a:spcAft>
                <a:spcPts val="0"/>
              </a:spcAft>
              <a:buNone/>
              <a:defRPr sz="2000">
                <a:solidFill>
                  <a:srgbClr val="000000"/>
                </a:solidFill>
              </a:defRPr>
            </a:lvl8pPr>
            <a:lvl9pPr lvl="8" rtl="0" algn="ctr">
              <a:lnSpc>
                <a:spcPct val="130000"/>
              </a:lnSpc>
              <a:spcBef>
                <a:spcPts val="0"/>
              </a:spcBef>
              <a:spcAft>
                <a:spcPts val="0"/>
              </a:spcAft>
              <a:buNone/>
              <a:defRPr sz="2000">
                <a:solidFill>
                  <a:srgbClr val="000000"/>
                </a:solidFill>
              </a:defRPr>
            </a:lvl9pPr>
          </a:lstStyle>
          <a:p/>
        </p:txBody>
      </p:sp>
      <p:cxnSp>
        <p:nvCxnSpPr>
          <p:cNvPr id="1326" name="Google Shape;1326;p101"/>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1327" name="Google Shape;1327;p101"/>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rgbClr val="EE0000"/>
              </a:buClr>
              <a:buSzPts val="700"/>
              <a:buFont typeface="Red Hat Display Medium"/>
              <a:buNone/>
              <a:defRPr sz="700">
                <a:solidFill>
                  <a:srgbClr val="EE0000"/>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rgbClr val="EE0000"/>
              </a:buClr>
              <a:buSzPts val="700"/>
              <a:buFont typeface="Red Hat Display Medium"/>
              <a:buNone/>
              <a:defRPr sz="700">
                <a:solidFill>
                  <a:srgbClr val="EE0000"/>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rgbClr val="EE0000"/>
              </a:buClr>
              <a:buSzPts val="700"/>
              <a:buFont typeface="Red Hat Display Medium"/>
              <a:buNone/>
              <a:defRPr sz="700">
                <a:solidFill>
                  <a:srgbClr val="EE0000"/>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rgbClr val="EE0000"/>
              </a:buClr>
              <a:buSzPts val="700"/>
              <a:buFont typeface="Red Hat Display Medium"/>
              <a:buNone/>
              <a:defRPr sz="700">
                <a:solidFill>
                  <a:srgbClr val="EE0000"/>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rgbClr val="EE0000"/>
              </a:buClr>
              <a:buSzPts val="700"/>
              <a:buFont typeface="Red Hat Display Medium"/>
              <a:buNone/>
              <a:defRPr sz="700">
                <a:solidFill>
                  <a:srgbClr val="EE0000"/>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rgbClr val="EE0000"/>
              </a:buClr>
              <a:buSzPts val="700"/>
              <a:buFont typeface="Red Hat Display Medium"/>
              <a:buNone/>
              <a:defRPr sz="700">
                <a:solidFill>
                  <a:srgbClr val="EE0000"/>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rgbClr val="EE0000"/>
              </a:buClr>
              <a:buSzPts val="700"/>
              <a:buFont typeface="Red Hat Display Medium"/>
              <a:buNone/>
              <a:defRPr sz="700">
                <a:solidFill>
                  <a:srgbClr val="EE0000"/>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rgbClr val="EE0000"/>
              </a:buClr>
              <a:buSzPts val="700"/>
              <a:buFont typeface="Red Hat Display Medium"/>
              <a:buNone/>
              <a:defRPr sz="700">
                <a:solidFill>
                  <a:srgbClr val="EE0000"/>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rgbClr val="EE0000"/>
              </a:buClr>
              <a:buSzPts val="700"/>
              <a:buFont typeface="Red Hat Display Medium"/>
              <a:buNone/>
              <a:defRPr sz="700">
                <a:solidFill>
                  <a:srgbClr val="EE0000"/>
                </a:solidFill>
                <a:latin typeface="Red Hat Display Medium"/>
                <a:ea typeface="Red Hat Display Medium"/>
                <a:cs typeface="Red Hat Display Medium"/>
                <a:sym typeface="Red Hat Display Medium"/>
              </a:defRPr>
            </a:lvl9pPr>
          </a:lstStyle>
          <a:p/>
        </p:txBody>
      </p:sp>
      <p:cxnSp>
        <p:nvCxnSpPr>
          <p:cNvPr id="1328" name="Google Shape;1328;p101"/>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1329" name="Google Shape;1329;p101"/>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Display Medium"/>
                <a:ea typeface="Red Hat Display Medium"/>
                <a:cs typeface="Red Hat Display Medium"/>
                <a:sym typeface="Red Hat Display Medium"/>
              </a:defRPr>
            </a:lvl1pPr>
            <a:lvl2pPr lvl="1" rtl="0" algn="ctr">
              <a:buNone/>
              <a:defRPr sz="600">
                <a:latin typeface="Red Hat Display Medium"/>
                <a:ea typeface="Red Hat Display Medium"/>
                <a:cs typeface="Red Hat Display Medium"/>
                <a:sym typeface="Red Hat Display Medium"/>
              </a:defRPr>
            </a:lvl2pPr>
            <a:lvl3pPr lvl="2" rtl="0" algn="ctr">
              <a:buNone/>
              <a:defRPr sz="600">
                <a:latin typeface="Red Hat Display Medium"/>
                <a:ea typeface="Red Hat Display Medium"/>
                <a:cs typeface="Red Hat Display Medium"/>
                <a:sym typeface="Red Hat Display Medium"/>
              </a:defRPr>
            </a:lvl3pPr>
            <a:lvl4pPr lvl="3" rtl="0" algn="ctr">
              <a:buNone/>
              <a:defRPr sz="600">
                <a:latin typeface="Red Hat Display Medium"/>
                <a:ea typeface="Red Hat Display Medium"/>
                <a:cs typeface="Red Hat Display Medium"/>
                <a:sym typeface="Red Hat Display Medium"/>
              </a:defRPr>
            </a:lvl4pPr>
            <a:lvl5pPr lvl="4" rtl="0" algn="ctr">
              <a:buNone/>
              <a:defRPr sz="600">
                <a:latin typeface="Red Hat Display Medium"/>
                <a:ea typeface="Red Hat Display Medium"/>
                <a:cs typeface="Red Hat Display Medium"/>
                <a:sym typeface="Red Hat Display Medium"/>
              </a:defRPr>
            </a:lvl5pPr>
            <a:lvl6pPr lvl="5" rtl="0" algn="ctr">
              <a:buNone/>
              <a:defRPr sz="600">
                <a:latin typeface="Red Hat Display Medium"/>
                <a:ea typeface="Red Hat Display Medium"/>
                <a:cs typeface="Red Hat Display Medium"/>
                <a:sym typeface="Red Hat Display Medium"/>
              </a:defRPr>
            </a:lvl6pPr>
            <a:lvl7pPr lvl="6" rtl="0" algn="ctr">
              <a:buNone/>
              <a:defRPr sz="600">
                <a:latin typeface="Red Hat Display Medium"/>
                <a:ea typeface="Red Hat Display Medium"/>
                <a:cs typeface="Red Hat Display Medium"/>
                <a:sym typeface="Red Hat Display Medium"/>
              </a:defRPr>
            </a:lvl7pPr>
            <a:lvl8pPr lvl="7" rtl="0" algn="ctr">
              <a:buNone/>
              <a:defRPr sz="600">
                <a:latin typeface="Red Hat Display Medium"/>
                <a:ea typeface="Red Hat Display Medium"/>
                <a:cs typeface="Red Hat Display Medium"/>
                <a:sym typeface="Red Hat Display Medium"/>
              </a:defRPr>
            </a:lvl8pPr>
            <a:lvl9pPr lvl="8" rtl="0" algn="ctr">
              <a:buNone/>
              <a:defRPr sz="600">
                <a:latin typeface="Red Hat Display Medium"/>
                <a:ea typeface="Red Hat Display Medium"/>
                <a:cs typeface="Red Hat Display Medium"/>
                <a:sym typeface="Red Hat Display Medium"/>
              </a:defRPr>
            </a:lvl9pPr>
          </a:lstStyle>
          <a:p>
            <a:pPr indent="0" lvl="0" marL="0" rtl="0" algn="ctr">
              <a:spcBef>
                <a:spcPts val="0"/>
              </a:spcBef>
              <a:spcAft>
                <a:spcPts val="0"/>
              </a:spcAft>
              <a:buNone/>
            </a:pPr>
            <a:fld id="{00000000-1234-1234-1234-123412341234}" type="slidenum">
              <a:rPr lang="en"/>
              <a:t>‹#›</a:t>
            </a:fld>
            <a:endParaRPr/>
          </a:p>
        </p:txBody>
      </p:sp>
      <p:pic>
        <p:nvPicPr>
          <p:cNvPr id="1330" name="Google Shape;1330;p101"/>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1331" name="Google Shape;1331;p101"/>
          <p:cNvSpPr txBox="1"/>
          <p:nvPr/>
        </p:nvSpPr>
        <p:spPr>
          <a:xfrm>
            <a:off x="7258312" y="202369"/>
            <a:ext cx="1506900" cy="224100"/>
          </a:xfrm>
          <a:prstGeom prst="rect">
            <a:avLst/>
          </a:prstGeom>
          <a:noFill/>
          <a:ln>
            <a:noFill/>
          </a:ln>
        </p:spPr>
        <p:txBody>
          <a:bodyPr anchorCtr="0" anchor="b" bIns="0" lIns="0" spcFirstLastPara="1" rIns="0" wrap="square" tIns="0">
            <a:noAutofit/>
          </a:bodyPr>
          <a:lstStyle/>
          <a:p>
            <a:pPr indent="0" lvl="0" marL="0" rtl="0" algn="l">
              <a:lnSpc>
                <a:spcPct val="130000"/>
              </a:lnSpc>
              <a:spcBef>
                <a:spcPts val="0"/>
              </a:spcBef>
              <a:spcAft>
                <a:spcPts val="800"/>
              </a:spcAft>
              <a:buClr>
                <a:srgbClr val="000000"/>
              </a:buClr>
              <a:buSzPts val="800"/>
              <a:buFont typeface="Arial"/>
              <a:buNone/>
            </a:pPr>
            <a:r>
              <a:rPr b="1" lang="en" sz="500">
                <a:solidFill>
                  <a:srgbClr val="000000"/>
                </a:solidFill>
                <a:latin typeface="Red Hat Text"/>
                <a:ea typeface="Red Hat Text"/>
                <a:cs typeface="Red Hat Text"/>
                <a:sym typeface="Red Hat Text"/>
              </a:rPr>
              <a:t>CONFIDENTIAL Red Hat associates only</a:t>
            </a:r>
            <a:endParaRPr sz="500">
              <a:latin typeface="Red Hat Text Medium"/>
              <a:ea typeface="Red Hat Text Medium"/>
              <a:cs typeface="Red Hat Text Medium"/>
              <a:sym typeface="Red Hat Text Medium"/>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subhead">
  <p:cSld name="CUSTOM_4_2_1">
    <p:spTree>
      <p:nvGrpSpPr>
        <p:cNvPr id="1332" name="Shape 1332"/>
        <p:cNvGrpSpPr/>
        <p:nvPr/>
      </p:nvGrpSpPr>
      <p:grpSpPr>
        <a:xfrm>
          <a:off x="0" y="0"/>
          <a:ext cx="0" cy="0"/>
          <a:chOff x="0" y="0"/>
          <a:chExt cx="0" cy="0"/>
        </a:xfrm>
      </p:grpSpPr>
      <p:cxnSp>
        <p:nvCxnSpPr>
          <p:cNvPr id="1333" name="Google Shape;1333;p102"/>
          <p:cNvCxnSpPr/>
          <p:nvPr/>
        </p:nvCxnSpPr>
        <p:spPr>
          <a:xfrm rot="10800000">
            <a:off x="335831" y="150"/>
            <a:ext cx="0" cy="664800"/>
          </a:xfrm>
          <a:prstGeom prst="straightConnector1">
            <a:avLst/>
          </a:prstGeom>
          <a:noFill/>
          <a:ln cap="flat" cmpd="sng" w="9525">
            <a:solidFill>
              <a:srgbClr val="EE0000"/>
            </a:solidFill>
            <a:prstDash val="solid"/>
            <a:round/>
            <a:headEnd len="sm" w="sm" type="none"/>
            <a:tailEnd len="sm" w="sm" type="none"/>
          </a:ln>
        </p:spPr>
      </p:cxnSp>
      <p:sp>
        <p:nvSpPr>
          <p:cNvPr id="1334" name="Google Shape;1334;p102"/>
          <p:cNvSpPr txBox="1"/>
          <p:nvPr>
            <p:ph idx="1" type="subTitle"/>
          </p:nvPr>
        </p:nvSpPr>
        <p:spPr>
          <a:xfrm>
            <a:off x="335825" y="196453"/>
            <a:ext cx="3861600" cy="302700"/>
          </a:xfrm>
          <a:prstGeom prst="rect">
            <a:avLst/>
          </a:prstGeom>
          <a:noFill/>
          <a:ln>
            <a:noFill/>
          </a:ln>
        </p:spPr>
        <p:txBody>
          <a:bodyPr anchorCtr="0" anchor="ctr" bIns="68575" lIns="329175" spcFirstLastPara="1" rIns="68575" wrap="square" tIns="68575">
            <a:noAutofit/>
          </a:bodyPr>
          <a:lstStyle>
            <a:lvl1pPr lvl="0" rtl="0" algn="l">
              <a:lnSpc>
                <a:spcPct val="100000"/>
              </a:lnSpc>
              <a:spcBef>
                <a:spcPts val="0"/>
              </a:spcBef>
              <a:spcAft>
                <a:spcPts val="0"/>
              </a:spcAft>
              <a:buClr>
                <a:srgbClr val="EE0000"/>
              </a:buClr>
              <a:buSzPts val="700"/>
              <a:buNone/>
              <a:defRPr sz="700">
                <a:solidFill>
                  <a:srgbClr val="EE0000"/>
                </a:solidFill>
              </a:defRPr>
            </a:lvl1pPr>
            <a:lvl2pPr lvl="1" rtl="0" algn="l">
              <a:lnSpc>
                <a:spcPct val="100000"/>
              </a:lnSpc>
              <a:spcBef>
                <a:spcPts val="0"/>
              </a:spcBef>
              <a:spcAft>
                <a:spcPts val="0"/>
              </a:spcAft>
              <a:buClr>
                <a:srgbClr val="EE0000"/>
              </a:buClr>
              <a:buSzPts val="700"/>
              <a:buNone/>
              <a:defRPr sz="700">
                <a:solidFill>
                  <a:srgbClr val="EE0000"/>
                </a:solidFill>
              </a:defRPr>
            </a:lvl2pPr>
            <a:lvl3pPr lvl="2" rtl="0" algn="l">
              <a:lnSpc>
                <a:spcPct val="100000"/>
              </a:lnSpc>
              <a:spcBef>
                <a:spcPts val="0"/>
              </a:spcBef>
              <a:spcAft>
                <a:spcPts val="0"/>
              </a:spcAft>
              <a:buClr>
                <a:srgbClr val="EE0000"/>
              </a:buClr>
              <a:buSzPts val="700"/>
              <a:buNone/>
              <a:defRPr sz="700">
                <a:solidFill>
                  <a:srgbClr val="EE0000"/>
                </a:solidFill>
              </a:defRPr>
            </a:lvl3pPr>
            <a:lvl4pPr lvl="3" rtl="0" algn="l">
              <a:lnSpc>
                <a:spcPct val="100000"/>
              </a:lnSpc>
              <a:spcBef>
                <a:spcPts val="0"/>
              </a:spcBef>
              <a:spcAft>
                <a:spcPts val="0"/>
              </a:spcAft>
              <a:buClr>
                <a:srgbClr val="EE0000"/>
              </a:buClr>
              <a:buSzPts val="700"/>
              <a:buNone/>
              <a:defRPr sz="700">
                <a:solidFill>
                  <a:srgbClr val="EE0000"/>
                </a:solidFill>
              </a:defRPr>
            </a:lvl4pPr>
            <a:lvl5pPr lvl="4" rtl="0" algn="l">
              <a:lnSpc>
                <a:spcPct val="100000"/>
              </a:lnSpc>
              <a:spcBef>
                <a:spcPts val="0"/>
              </a:spcBef>
              <a:spcAft>
                <a:spcPts val="0"/>
              </a:spcAft>
              <a:buClr>
                <a:srgbClr val="EE0000"/>
              </a:buClr>
              <a:buSzPts val="700"/>
              <a:buNone/>
              <a:defRPr sz="700">
                <a:solidFill>
                  <a:srgbClr val="EE0000"/>
                </a:solidFill>
              </a:defRPr>
            </a:lvl5pPr>
            <a:lvl6pPr lvl="5" rtl="0" algn="l">
              <a:lnSpc>
                <a:spcPct val="100000"/>
              </a:lnSpc>
              <a:spcBef>
                <a:spcPts val="0"/>
              </a:spcBef>
              <a:spcAft>
                <a:spcPts val="0"/>
              </a:spcAft>
              <a:buClr>
                <a:srgbClr val="EE0000"/>
              </a:buClr>
              <a:buSzPts val="700"/>
              <a:buNone/>
              <a:defRPr sz="700">
                <a:solidFill>
                  <a:srgbClr val="EE0000"/>
                </a:solidFill>
              </a:defRPr>
            </a:lvl6pPr>
            <a:lvl7pPr lvl="6" rtl="0" algn="l">
              <a:lnSpc>
                <a:spcPct val="100000"/>
              </a:lnSpc>
              <a:spcBef>
                <a:spcPts val="0"/>
              </a:spcBef>
              <a:spcAft>
                <a:spcPts val="0"/>
              </a:spcAft>
              <a:buClr>
                <a:srgbClr val="EE0000"/>
              </a:buClr>
              <a:buSzPts val="700"/>
              <a:buNone/>
              <a:defRPr sz="700">
                <a:solidFill>
                  <a:srgbClr val="EE0000"/>
                </a:solidFill>
              </a:defRPr>
            </a:lvl7pPr>
            <a:lvl8pPr lvl="7" rtl="0" algn="l">
              <a:lnSpc>
                <a:spcPct val="100000"/>
              </a:lnSpc>
              <a:spcBef>
                <a:spcPts val="0"/>
              </a:spcBef>
              <a:spcAft>
                <a:spcPts val="0"/>
              </a:spcAft>
              <a:buClr>
                <a:srgbClr val="EE0000"/>
              </a:buClr>
              <a:buSzPts val="700"/>
              <a:buNone/>
              <a:defRPr sz="700">
                <a:solidFill>
                  <a:srgbClr val="EE0000"/>
                </a:solidFill>
              </a:defRPr>
            </a:lvl8pPr>
            <a:lvl9pPr lvl="8" rtl="0" algn="l">
              <a:lnSpc>
                <a:spcPct val="100000"/>
              </a:lnSpc>
              <a:spcBef>
                <a:spcPts val="0"/>
              </a:spcBef>
              <a:spcAft>
                <a:spcPts val="0"/>
              </a:spcAft>
              <a:buClr>
                <a:srgbClr val="EE0000"/>
              </a:buClr>
              <a:buSzPts val="700"/>
              <a:buNone/>
              <a:defRPr sz="700">
                <a:solidFill>
                  <a:srgbClr val="EE0000"/>
                </a:solidFill>
              </a:defRPr>
            </a:lvl9pPr>
          </a:lstStyle>
          <a:p/>
        </p:txBody>
      </p:sp>
      <p:cxnSp>
        <p:nvCxnSpPr>
          <p:cNvPr id="1335" name="Google Shape;1335;p102"/>
          <p:cNvCxnSpPr/>
          <p:nvPr/>
        </p:nvCxnSpPr>
        <p:spPr>
          <a:xfrm rot="10800000">
            <a:off x="335825" y="4800900"/>
            <a:ext cx="0" cy="342600"/>
          </a:xfrm>
          <a:prstGeom prst="straightConnector1">
            <a:avLst/>
          </a:prstGeom>
          <a:noFill/>
          <a:ln cap="flat" cmpd="sng" w="9525">
            <a:solidFill>
              <a:srgbClr val="EE0000"/>
            </a:solidFill>
            <a:prstDash val="solid"/>
            <a:round/>
            <a:headEnd len="sm" w="sm" type="none"/>
            <a:tailEnd len="sm" w="sm" type="none"/>
          </a:ln>
        </p:spPr>
      </p:cxnSp>
      <p:sp>
        <p:nvSpPr>
          <p:cNvPr id="1336" name="Google Shape;1336;p102"/>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indent="0" lvl="0" marL="0" marR="0" rtl="0" algn="ctr">
              <a:lnSpc>
                <a:spcPct val="100000"/>
              </a:lnSpc>
              <a:spcBef>
                <a:spcPts val="0"/>
              </a:spcBef>
              <a:spcAft>
                <a:spcPts val="0"/>
              </a:spcAft>
              <a:buClr>
                <a:srgbClr val="000000"/>
              </a:buClr>
              <a:buSzPts val="600"/>
              <a:buFont typeface="Arial"/>
              <a:buNone/>
              <a:defRPr i="0" sz="600" u="none" cap="none" strike="noStrike">
                <a:solidFill>
                  <a:srgbClr val="000000"/>
                </a:solidFill>
                <a:latin typeface="Red Hat Display"/>
                <a:ea typeface="Red Hat Display"/>
                <a:cs typeface="Red Hat Display"/>
                <a:sym typeface="Red Hat Display"/>
              </a:defRPr>
            </a:lvl1pPr>
            <a:lvl2pPr indent="0" lvl="1" marL="0" marR="0" rtl="0" algn="ctr">
              <a:lnSpc>
                <a:spcPct val="100000"/>
              </a:lnSpc>
              <a:spcBef>
                <a:spcPts val="0"/>
              </a:spcBef>
              <a:spcAft>
                <a:spcPts val="0"/>
              </a:spcAft>
              <a:buClr>
                <a:srgbClr val="000000"/>
              </a:buClr>
              <a:buSzPts val="600"/>
              <a:buFont typeface="Arial"/>
              <a:buNone/>
              <a:defRPr i="0" sz="600" u="none" cap="none" strike="noStrike">
                <a:solidFill>
                  <a:srgbClr val="000000"/>
                </a:solidFill>
                <a:latin typeface="Red Hat Display"/>
                <a:ea typeface="Red Hat Display"/>
                <a:cs typeface="Red Hat Display"/>
                <a:sym typeface="Red Hat Display"/>
              </a:defRPr>
            </a:lvl2pPr>
            <a:lvl3pPr indent="0" lvl="2" marL="0" marR="0" rtl="0" algn="ctr">
              <a:lnSpc>
                <a:spcPct val="100000"/>
              </a:lnSpc>
              <a:spcBef>
                <a:spcPts val="0"/>
              </a:spcBef>
              <a:spcAft>
                <a:spcPts val="0"/>
              </a:spcAft>
              <a:buClr>
                <a:srgbClr val="000000"/>
              </a:buClr>
              <a:buSzPts val="600"/>
              <a:buFont typeface="Arial"/>
              <a:buNone/>
              <a:defRPr i="0" sz="600" u="none" cap="none" strike="noStrike">
                <a:solidFill>
                  <a:srgbClr val="000000"/>
                </a:solidFill>
                <a:latin typeface="Red Hat Display"/>
                <a:ea typeface="Red Hat Display"/>
                <a:cs typeface="Red Hat Display"/>
                <a:sym typeface="Red Hat Display"/>
              </a:defRPr>
            </a:lvl3pPr>
            <a:lvl4pPr indent="0" lvl="3" marL="0" marR="0" rtl="0" algn="ctr">
              <a:lnSpc>
                <a:spcPct val="100000"/>
              </a:lnSpc>
              <a:spcBef>
                <a:spcPts val="0"/>
              </a:spcBef>
              <a:spcAft>
                <a:spcPts val="0"/>
              </a:spcAft>
              <a:buClr>
                <a:srgbClr val="000000"/>
              </a:buClr>
              <a:buSzPts val="600"/>
              <a:buFont typeface="Arial"/>
              <a:buNone/>
              <a:defRPr i="0" sz="600" u="none" cap="none" strike="noStrike">
                <a:solidFill>
                  <a:srgbClr val="000000"/>
                </a:solidFill>
                <a:latin typeface="Red Hat Display"/>
                <a:ea typeface="Red Hat Display"/>
                <a:cs typeface="Red Hat Display"/>
                <a:sym typeface="Red Hat Display"/>
              </a:defRPr>
            </a:lvl4pPr>
            <a:lvl5pPr indent="0" lvl="4" marL="0" marR="0" rtl="0" algn="ctr">
              <a:lnSpc>
                <a:spcPct val="100000"/>
              </a:lnSpc>
              <a:spcBef>
                <a:spcPts val="0"/>
              </a:spcBef>
              <a:spcAft>
                <a:spcPts val="0"/>
              </a:spcAft>
              <a:buClr>
                <a:srgbClr val="000000"/>
              </a:buClr>
              <a:buSzPts val="600"/>
              <a:buFont typeface="Arial"/>
              <a:buNone/>
              <a:defRPr i="0" sz="600" u="none" cap="none" strike="noStrike">
                <a:solidFill>
                  <a:srgbClr val="000000"/>
                </a:solidFill>
                <a:latin typeface="Red Hat Display"/>
                <a:ea typeface="Red Hat Display"/>
                <a:cs typeface="Red Hat Display"/>
                <a:sym typeface="Red Hat Display"/>
              </a:defRPr>
            </a:lvl5pPr>
            <a:lvl6pPr indent="0" lvl="5" marL="0" marR="0" rtl="0" algn="ctr">
              <a:lnSpc>
                <a:spcPct val="100000"/>
              </a:lnSpc>
              <a:spcBef>
                <a:spcPts val="0"/>
              </a:spcBef>
              <a:spcAft>
                <a:spcPts val="0"/>
              </a:spcAft>
              <a:buClr>
                <a:srgbClr val="000000"/>
              </a:buClr>
              <a:buSzPts val="600"/>
              <a:buFont typeface="Arial"/>
              <a:buNone/>
              <a:defRPr i="0" sz="600" u="none" cap="none" strike="noStrike">
                <a:solidFill>
                  <a:srgbClr val="000000"/>
                </a:solidFill>
                <a:latin typeface="Red Hat Display"/>
                <a:ea typeface="Red Hat Display"/>
                <a:cs typeface="Red Hat Display"/>
                <a:sym typeface="Red Hat Display"/>
              </a:defRPr>
            </a:lvl6pPr>
            <a:lvl7pPr indent="0" lvl="6" marL="0" marR="0" rtl="0" algn="ctr">
              <a:lnSpc>
                <a:spcPct val="100000"/>
              </a:lnSpc>
              <a:spcBef>
                <a:spcPts val="0"/>
              </a:spcBef>
              <a:spcAft>
                <a:spcPts val="0"/>
              </a:spcAft>
              <a:buClr>
                <a:srgbClr val="000000"/>
              </a:buClr>
              <a:buSzPts val="600"/>
              <a:buFont typeface="Arial"/>
              <a:buNone/>
              <a:defRPr i="0" sz="600" u="none" cap="none" strike="noStrike">
                <a:solidFill>
                  <a:srgbClr val="000000"/>
                </a:solidFill>
                <a:latin typeface="Red Hat Display"/>
                <a:ea typeface="Red Hat Display"/>
                <a:cs typeface="Red Hat Display"/>
                <a:sym typeface="Red Hat Display"/>
              </a:defRPr>
            </a:lvl7pPr>
            <a:lvl8pPr indent="0" lvl="7" marL="0" marR="0" rtl="0" algn="ctr">
              <a:lnSpc>
                <a:spcPct val="100000"/>
              </a:lnSpc>
              <a:spcBef>
                <a:spcPts val="0"/>
              </a:spcBef>
              <a:spcAft>
                <a:spcPts val="0"/>
              </a:spcAft>
              <a:buClr>
                <a:srgbClr val="000000"/>
              </a:buClr>
              <a:buSzPts val="600"/>
              <a:buFont typeface="Arial"/>
              <a:buNone/>
              <a:defRPr i="0" sz="600" u="none" cap="none" strike="noStrike">
                <a:solidFill>
                  <a:srgbClr val="000000"/>
                </a:solidFill>
                <a:latin typeface="Red Hat Display"/>
                <a:ea typeface="Red Hat Display"/>
                <a:cs typeface="Red Hat Display"/>
                <a:sym typeface="Red Hat Display"/>
              </a:defRPr>
            </a:lvl8pPr>
            <a:lvl9pPr indent="0" lvl="8" marL="0" marR="0" rtl="0" algn="ctr">
              <a:lnSpc>
                <a:spcPct val="100000"/>
              </a:lnSpc>
              <a:spcBef>
                <a:spcPts val="0"/>
              </a:spcBef>
              <a:spcAft>
                <a:spcPts val="0"/>
              </a:spcAft>
              <a:buClr>
                <a:srgbClr val="000000"/>
              </a:buClr>
              <a:buSzPts val="600"/>
              <a:buFont typeface="Arial"/>
              <a:buNone/>
              <a:defRPr i="0" sz="600" u="none" cap="none" strike="noStrike">
                <a:solidFill>
                  <a:srgbClr val="000000"/>
                </a:solidFill>
                <a:latin typeface="Red Hat Display"/>
                <a:ea typeface="Red Hat Display"/>
                <a:cs typeface="Red Hat Display"/>
                <a:sym typeface="Red Hat Display"/>
              </a:defRPr>
            </a:lvl9pPr>
          </a:lstStyle>
          <a:p>
            <a:pPr indent="0" lvl="0" marL="0" rtl="0" algn="ctr">
              <a:spcBef>
                <a:spcPts val="0"/>
              </a:spcBef>
              <a:spcAft>
                <a:spcPts val="0"/>
              </a:spcAft>
              <a:buNone/>
            </a:pPr>
            <a:fld id="{00000000-1234-1234-1234-123412341234}" type="slidenum">
              <a:rPr lang="en"/>
              <a:t>‹#›</a:t>
            </a:fld>
            <a:endParaRPr/>
          </a:p>
        </p:txBody>
      </p:sp>
      <p:pic>
        <p:nvPicPr>
          <p:cNvPr id="1337" name="Google Shape;1337;p102"/>
          <p:cNvPicPr preferRelativeResize="0"/>
          <p:nvPr/>
        </p:nvPicPr>
        <p:blipFill rotWithShape="1">
          <a:blip r:embed="rId2">
            <a:alphaModFix/>
          </a:blip>
          <a:srcRect b="317" l="0" r="0" t="327"/>
          <a:stretch/>
        </p:blipFill>
        <p:spPr>
          <a:xfrm>
            <a:off x="8033459" y="4734938"/>
            <a:ext cx="731888" cy="171091"/>
          </a:xfrm>
          <a:prstGeom prst="rect">
            <a:avLst/>
          </a:prstGeom>
          <a:noFill/>
          <a:ln>
            <a:noFill/>
          </a:ln>
        </p:spPr>
      </p:pic>
      <p:sp>
        <p:nvSpPr>
          <p:cNvPr id="1338" name="Google Shape;1338;p102"/>
          <p:cNvSpPr txBox="1"/>
          <p:nvPr>
            <p:ph idx="2" type="subTitle"/>
          </p:nvPr>
        </p:nvSpPr>
        <p:spPr>
          <a:xfrm>
            <a:off x="663800" y="4627175"/>
            <a:ext cx="6561000" cy="419700"/>
          </a:xfrm>
          <a:prstGeom prst="rect">
            <a:avLst/>
          </a:prstGeom>
          <a:noFill/>
          <a:ln>
            <a:noFill/>
          </a:ln>
        </p:spPr>
        <p:txBody>
          <a:bodyPr anchorCtr="0" anchor="b" bIns="0" lIns="0" spcFirstLastPara="1" rIns="0" wrap="square" tIns="0">
            <a:noAutofit/>
          </a:bodyPr>
          <a:lstStyle>
            <a:lvl1pPr lvl="0" rtl="0" algn="l">
              <a:lnSpc>
                <a:spcPct val="100000"/>
              </a:lnSpc>
              <a:spcBef>
                <a:spcPts val="0"/>
              </a:spcBef>
              <a:spcAft>
                <a:spcPts val="0"/>
              </a:spcAft>
              <a:buSzPts val="1600"/>
              <a:buNone/>
              <a:defRPr sz="900">
                <a:solidFill>
                  <a:srgbClr val="4D4D4F"/>
                </a:solidFill>
              </a:defRPr>
            </a:lvl1pPr>
            <a:lvl2pPr lvl="1" rtl="0" algn="l">
              <a:lnSpc>
                <a:spcPct val="142000"/>
              </a:lnSpc>
              <a:spcBef>
                <a:spcPts val="0"/>
              </a:spcBef>
              <a:spcAft>
                <a:spcPts val="0"/>
              </a:spcAft>
              <a:buSzPts val="1200"/>
              <a:buNone/>
              <a:defRPr sz="500">
                <a:solidFill>
                  <a:srgbClr val="4D4D4F"/>
                </a:solidFill>
              </a:defRPr>
            </a:lvl2pPr>
            <a:lvl3pPr lvl="2" rtl="0" algn="l">
              <a:lnSpc>
                <a:spcPct val="142000"/>
              </a:lnSpc>
              <a:spcBef>
                <a:spcPts val="0"/>
              </a:spcBef>
              <a:spcAft>
                <a:spcPts val="0"/>
              </a:spcAft>
              <a:buSzPts val="1200"/>
              <a:buNone/>
              <a:defRPr sz="500">
                <a:solidFill>
                  <a:srgbClr val="4D4D4F"/>
                </a:solidFill>
              </a:defRPr>
            </a:lvl3pPr>
            <a:lvl4pPr lvl="3" rtl="0" algn="l">
              <a:lnSpc>
                <a:spcPct val="142000"/>
              </a:lnSpc>
              <a:spcBef>
                <a:spcPts val="0"/>
              </a:spcBef>
              <a:spcAft>
                <a:spcPts val="0"/>
              </a:spcAft>
              <a:buSzPts val="1200"/>
              <a:buNone/>
              <a:defRPr sz="500">
                <a:solidFill>
                  <a:srgbClr val="4D4D4F"/>
                </a:solidFill>
              </a:defRPr>
            </a:lvl4pPr>
            <a:lvl5pPr lvl="4" rtl="0" algn="l">
              <a:lnSpc>
                <a:spcPct val="142000"/>
              </a:lnSpc>
              <a:spcBef>
                <a:spcPts val="0"/>
              </a:spcBef>
              <a:spcAft>
                <a:spcPts val="0"/>
              </a:spcAft>
              <a:buSzPts val="1200"/>
              <a:buNone/>
              <a:defRPr sz="500">
                <a:solidFill>
                  <a:srgbClr val="4D4D4F"/>
                </a:solidFill>
              </a:defRPr>
            </a:lvl5pPr>
            <a:lvl6pPr lvl="5" rtl="0" algn="l">
              <a:lnSpc>
                <a:spcPct val="142000"/>
              </a:lnSpc>
              <a:spcBef>
                <a:spcPts val="0"/>
              </a:spcBef>
              <a:spcAft>
                <a:spcPts val="0"/>
              </a:spcAft>
              <a:buSzPts val="1200"/>
              <a:buNone/>
              <a:defRPr sz="500">
                <a:solidFill>
                  <a:srgbClr val="4D4D4F"/>
                </a:solidFill>
              </a:defRPr>
            </a:lvl6pPr>
            <a:lvl7pPr lvl="6" rtl="0" algn="l">
              <a:lnSpc>
                <a:spcPct val="142000"/>
              </a:lnSpc>
              <a:spcBef>
                <a:spcPts val="0"/>
              </a:spcBef>
              <a:spcAft>
                <a:spcPts val="0"/>
              </a:spcAft>
              <a:buSzPts val="1200"/>
              <a:buNone/>
              <a:defRPr sz="500">
                <a:solidFill>
                  <a:srgbClr val="4D4D4F"/>
                </a:solidFill>
              </a:defRPr>
            </a:lvl7pPr>
            <a:lvl8pPr lvl="7" rtl="0" algn="l">
              <a:lnSpc>
                <a:spcPct val="142000"/>
              </a:lnSpc>
              <a:spcBef>
                <a:spcPts val="0"/>
              </a:spcBef>
              <a:spcAft>
                <a:spcPts val="0"/>
              </a:spcAft>
              <a:buSzPts val="1200"/>
              <a:buNone/>
              <a:defRPr sz="500">
                <a:solidFill>
                  <a:srgbClr val="4D4D4F"/>
                </a:solidFill>
              </a:defRPr>
            </a:lvl8pPr>
            <a:lvl9pPr lvl="8" rtl="0" algn="l">
              <a:lnSpc>
                <a:spcPct val="142000"/>
              </a:lnSpc>
              <a:spcBef>
                <a:spcPts val="0"/>
              </a:spcBef>
              <a:spcAft>
                <a:spcPts val="0"/>
              </a:spcAft>
              <a:buSzPts val="1200"/>
              <a:buNone/>
              <a:defRPr sz="500">
                <a:solidFill>
                  <a:srgbClr val="4D4D4F"/>
                </a:solidFill>
              </a:defRPr>
            </a:lvl9pPr>
          </a:lstStyle>
          <a:p/>
        </p:txBody>
      </p:sp>
      <p:sp>
        <p:nvSpPr>
          <p:cNvPr id="1339" name="Google Shape;1339;p102"/>
          <p:cNvSpPr txBox="1"/>
          <p:nvPr/>
        </p:nvSpPr>
        <p:spPr>
          <a:xfrm>
            <a:off x="5550423" y="4627175"/>
            <a:ext cx="2381400" cy="4197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500"/>
              <a:buFont typeface="Arial"/>
              <a:buNone/>
            </a:pPr>
            <a:r>
              <a:rPr i="0" lang="en" sz="500" u="none" cap="none" strike="noStrike">
                <a:solidFill>
                  <a:srgbClr val="4D4D4F"/>
                </a:solidFill>
                <a:latin typeface="Red Hat Display"/>
                <a:ea typeface="Red Hat Display"/>
                <a:cs typeface="Red Hat Display"/>
                <a:sym typeface="Red Hat Display"/>
              </a:rPr>
              <a:t>F18017-190601</a:t>
            </a:r>
            <a:endParaRPr i="0" sz="500" u="none" cap="none" strike="noStrike">
              <a:solidFill>
                <a:srgbClr val="4D4D4F"/>
              </a:solidFill>
              <a:latin typeface="Red Hat Display"/>
              <a:ea typeface="Red Hat Display"/>
              <a:cs typeface="Red Hat Display"/>
              <a:sym typeface="Red Hat Display"/>
            </a:endParaRPr>
          </a:p>
        </p:txBody>
      </p:sp>
      <p:sp>
        <p:nvSpPr>
          <p:cNvPr id="1340" name="Google Shape;1340;p102"/>
          <p:cNvSpPr txBox="1"/>
          <p:nvPr>
            <p:ph idx="3" type="subTitle"/>
          </p:nvPr>
        </p:nvSpPr>
        <p:spPr>
          <a:xfrm>
            <a:off x="335825" y="937875"/>
            <a:ext cx="8472300" cy="419700"/>
          </a:xfrm>
          <a:prstGeom prst="rect">
            <a:avLst/>
          </a:prstGeom>
          <a:noFill/>
          <a:ln>
            <a:noFill/>
          </a:ln>
        </p:spPr>
        <p:txBody>
          <a:bodyPr anchorCtr="0" anchor="t" bIns="0" lIns="0" spcFirstLastPara="1" rIns="0" wrap="square" tIns="0">
            <a:noAutofit/>
          </a:bodyPr>
          <a:lstStyle>
            <a:lvl1pPr lvl="0" rtl="0" algn="ctr">
              <a:lnSpc>
                <a:spcPct val="100000"/>
              </a:lnSpc>
              <a:spcBef>
                <a:spcPts val="0"/>
              </a:spcBef>
              <a:spcAft>
                <a:spcPts val="0"/>
              </a:spcAft>
              <a:buSzPts val="1600"/>
              <a:buNone/>
              <a:defRPr/>
            </a:lvl1pPr>
            <a:lvl2pPr lvl="1" rtl="0" algn="ctr">
              <a:lnSpc>
                <a:spcPct val="115000"/>
              </a:lnSpc>
              <a:spcBef>
                <a:spcPts val="1600"/>
              </a:spcBef>
              <a:spcAft>
                <a:spcPts val="0"/>
              </a:spcAft>
              <a:buSzPts val="1200"/>
              <a:buNone/>
              <a:defRPr/>
            </a:lvl2pPr>
            <a:lvl3pPr lvl="2" rtl="0" algn="ctr">
              <a:lnSpc>
                <a:spcPct val="115000"/>
              </a:lnSpc>
              <a:spcBef>
                <a:spcPts val="1600"/>
              </a:spcBef>
              <a:spcAft>
                <a:spcPts val="0"/>
              </a:spcAft>
              <a:buSzPts val="1200"/>
              <a:buNone/>
              <a:defRPr/>
            </a:lvl3pPr>
            <a:lvl4pPr lvl="3" rtl="0" algn="ctr">
              <a:lnSpc>
                <a:spcPct val="115000"/>
              </a:lnSpc>
              <a:spcBef>
                <a:spcPts val="1600"/>
              </a:spcBef>
              <a:spcAft>
                <a:spcPts val="0"/>
              </a:spcAft>
              <a:buSzPts val="1200"/>
              <a:buNone/>
              <a:defRPr/>
            </a:lvl4pPr>
            <a:lvl5pPr lvl="4" rtl="0" algn="ctr">
              <a:lnSpc>
                <a:spcPct val="115000"/>
              </a:lnSpc>
              <a:spcBef>
                <a:spcPts val="1600"/>
              </a:spcBef>
              <a:spcAft>
                <a:spcPts val="0"/>
              </a:spcAft>
              <a:buSzPts val="1200"/>
              <a:buNone/>
              <a:defRPr/>
            </a:lvl5pPr>
            <a:lvl6pPr lvl="5" rtl="0" algn="ctr">
              <a:lnSpc>
                <a:spcPct val="115000"/>
              </a:lnSpc>
              <a:spcBef>
                <a:spcPts val="1600"/>
              </a:spcBef>
              <a:spcAft>
                <a:spcPts val="0"/>
              </a:spcAft>
              <a:buSzPts val="1200"/>
              <a:buNone/>
              <a:defRPr/>
            </a:lvl6pPr>
            <a:lvl7pPr lvl="6" rtl="0" algn="ctr">
              <a:lnSpc>
                <a:spcPct val="115000"/>
              </a:lnSpc>
              <a:spcBef>
                <a:spcPts val="1600"/>
              </a:spcBef>
              <a:spcAft>
                <a:spcPts val="0"/>
              </a:spcAft>
              <a:buSzPts val="1200"/>
              <a:buNone/>
              <a:defRPr/>
            </a:lvl7pPr>
            <a:lvl8pPr lvl="7" rtl="0" algn="ctr">
              <a:lnSpc>
                <a:spcPct val="115000"/>
              </a:lnSpc>
              <a:spcBef>
                <a:spcPts val="1600"/>
              </a:spcBef>
              <a:spcAft>
                <a:spcPts val="0"/>
              </a:spcAft>
              <a:buSzPts val="1200"/>
              <a:buNone/>
              <a:defRPr/>
            </a:lvl8pPr>
            <a:lvl9pPr lvl="8" rtl="0" algn="ctr">
              <a:lnSpc>
                <a:spcPct val="115000"/>
              </a:lnSpc>
              <a:spcBef>
                <a:spcPts val="1600"/>
              </a:spcBef>
              <a:spcAft>
                <a:spcPts val="1600"/>
              </a:spcAft>
              <a:buSzPts val="1200"/>
              <a:buNone/>
              <a:defRPr/>
            </a:lvl9pPr>
          </a:lstStyle>
          <a:p/>
        </p:txBody>
      </p:sp>
      <p:sp>
        <p:nvSpPr>
          <p:cNvPr id="1341" name="Google Shape;1341;p102"/>
          <p:cNvSpPr txBox="1"/>
          <p:nvPr>
            <p:ph type="title"/>
          </p:nvPr>
        </p:nvSpPr>
        <p:spPr>
          <a:xfrm>
            <a:off x="335825" y="499000"/>
            <a:ext cx="8472300" cy="419700"/>
          </a:xfrm>
          <a:prstGeom prst="rect">
            <a:avLst/>
          </a:prstGeom>
          <a:noFill/>
          <a:ln>
            <a:noFill/>
          </a:ln>
        </p:spPr>
        <p:txBody>
          <a:bodyPr anchorCtr="0" anchor="t" bIns="0" lIns="0" spcFirstLastPara="1" rIns="0" wrap="square" tIns="0">
            <a:noAutofit/>
          </a:bodyPr>
          <a:lstStyle>
            <a:lvl1pPr lvl="0" rtl="0" algn="ctr">
              <a:lnSpc>
                <a:spcPct val="100000"/>
              </a:lnSpc>
              <a:spcBef>
                <a:spcPts val="0"/>
              </a:spcBef>
              <a:spcAft>
                <a:spcPts val="0"/>
              </a:spcAft>
              <a:buSzPts val="2600"/>
              <a:buNone/>
              <a:defRPr sz="2000">
                <a:solidFill>
                  <a:srgbClr val="000000"/>
                </a:solidFill>
              </a:defRPr>
            </a:lvl1pPr>
            <a:lvl2pPr lvl="1" rtl="0" algn="ctr">
              <a:lnSpc>
                <a:spcPct val="130000"/>
              </a:lnSpc>
              <a:spcBef>
                <a:spcPts val="0"/>
              </a:spcBef>
              <a:spcAft>
                <a:spcPts val="0"/>
              </a:spcAft>
              <a:buSzPts val="2600"/>
              <a:buNone/>
              <a:defRPr sz="2000">
                <a:solidFill>
                  <a:srgbClr val="000000"/>
                </a:solidFill>
              </a:defRPr>
            </a:lvl2pPr>
            <a:lvl3pPr lvl="2" rtl="0" algn="ctr">
              <a:lnSpc>
                <a:spcPct val="130000"/>
              </a:lnSpc>
              <a:spcBef>
                <a:spcPts val="0"/>
              </a:spcBef>
              <a:spcAft>
                <a:spcPts val="0"/>
              </a:spcAft>
              <a:buSzPts val="2600"/>
              <a:buNone/>
              <a:defRPr sz="2000">
                <a:solidFill>
                  <a:srgbClr val="000000"/>
                </a:solidFill>
              </a:defRPr>
            </a:lvl3pPr>
            <a:lvl4pPr lvl="3" rtl="0" algn="ctr">
              <a:lnSpc>
                <a:spcPct val="130000"/>
              </a:lnSpc>
              <a:spcBef>
                <a:spcPts val="0"/>
              </a:spcBef>
              <a:spcAft>
                <a:spcPts val="0"/>
              </a:spcAft>
              <a:buSzPts val="2600"/>
              <a:buNone/>
              <a:defRPr sz="2000">
                <a:solidFill>
                  <a:srgbClr val="000000"/>
                </a:solidFill>
              </a:defRPr>
            </a:lvl4pPr>
            <a:lvl5pPr lvl="4" rtl="0" algn="ctr">
              <a:lnSpc>
                <a:spcPct val="130000"/>
              </a:lnSpc>
              <a:spcBef>
                <a:spcPts val="0"/>
              </a:spcBef>
              <a:spcAft>
                <a:spcPts val="0"/>
              </a:spcAft>
              <a:buSzPts val="2600"/>
              <a:buNone/>
              <a:defRPr sz="2000">
                <a:solidFill>
                  <a:srgbClr val="000000"/>
                </a:solidFill>
              </a:defRPr>
            </a:lvl5pPr>
            <a:lvl6pPr lvl="5" rtl="0" algn="ctr">
              <a:lnSpc>
                <a:spcPct val="130000"/>
              </a:lnSpc>
              <a:spcBef>
                <a:spcPts val="0"/>
              </a:spcBef>
              <a:spcAft>
                <a:spcPts val="0"/>
              </a:spcAft>
              <a:buSzPts val="2600"/>
              <a:buNone/>
              <a:defRPr sz="2000">
                <a:solidFill>
                  <a:srgbClr val="000000"/>
                </a:solidFill>
              </a:defRPr>
            </a:lvl6pPr>
            <a:lvl7pPr lvl="6" rtl="0" algn="ctr">
              <a:lnSpc>
                <a:spcPct val="130000"/>
              </a:lnSpc>
              <a:spcBef>
                <a:spcPts val="0"/>
              </a:spcBef>
              <a:spcAft>
                <a:spcPts val="0"/>
              </a:spcAft>
              <a:buSzPts val="2600"/>
              <a:buNone/>
              <a:defRPr sz="2000">
                <a:solidFill>
                  <a:srgbClr val="000000"/>
                </a:solidFill>
              </a:defRPr>
            </a:lvl7pPr>
            <a:lvl8pPr lvl="7" rtl="0" algn="ctr">
              <a:lnSpc>
                <a:spcPct val="130000"/>
              </a:lnSpc>
              <a:spcBef>
                <a:spcPts val="0"/>
              </a:spcBef>
              <a:spcAft>
                <a:spcPts val="0"/>
              </a:spcAft>
              <a:buSzPts val="2600"/>
              <a:buNone/>
              <a:defRPr sz="2000">
                <a:solidFill>
                  <a:srgbClr val="000000"/>
                </a:solidFill>
              </a:defRPr>
            </a:lvl8pPr>
            <a:lvl9pPr lvl="8" rtl="0" algn="ctr">
              <a:lnSpc>
                <a:spcPct val="130000"/>
              </a:lnSpc>
              <a:spcBef>
                <a:spcPts val="0"/>
              </a:spcBef>
              <a:spcAft>
                <a:spcPts val="0"/>
              </a:spcAft>
              <a:buSzPts val="2600"/>
              <a:buNone/>
              <a:defRPr sz="2000">
                <a:solidFill>
                  <a:srgbClr val="000000"/>
                </a:solidFill>
              </a:defRPr>
            </a:lvl9pPr>
          </a:lstStyle>
          <a:p/>
        </p:txBody>
      </p:sp>
      <p:sp>
        <p:nvSpPr>
          <p:cNvPr id="1342" name="Google Shape;1342;p102"/>
          <p:cNvSpPr txBox="1"/>
          <p:nvPr/>
        </p:nvSpPr>
        <p:spPr>
          <a:xfrm>
            <a:off x="7258312" y="202369"/>
            <a:ext cx="1506900" cy="224100"/>
          </a:xfrm>
          <a:prstGeom prst="rect">
            <a:avLst/>
          </a:prstGeom>
          <a:noFill/>
          <a:ln>
            <a:noFill/>
          </a:ln>
        </p:spPr>
        <p:txBody>
          <a:bodyPr anchorCtr="0" anchor="b" bIns="0" lIns="0" spcFirstLastPara="1" rIns="0" wrap="square" tIns="0">
            <a:noAutofit/>
          </a:bodyPr>
          <a:lstStyle/>
          <a:p>
            <a:pPr indent="0" lvl="0" marL="0" rtl="0" algn="l">
              <a:lnSpc>
                <a:spcPct val="130000"/>
              </a:lnSpc>
              <a:spcBef>
                <a:spcPts val="0"/>
              </a:spcBef>
              <a:spcAft>
                <a:spcPts val="800"/>
              </a:spcAft>
              <a:buClr>
                <a:srgbClr val="000000"/>
              </a:buClr>
              <a:buSzPts val="800"/>
              <a:buFont typeface="Arial"/>
              <a:buNone/>
            </a:pPr>
            <a:r>
              <a:rPr b="1" lang="en" sz="500">
                <a:solidFill>
                  <a:srgbClr val="000000"/>
                </a:solidFill>
                <a:latin typeface="Red Hat Text"/>
                <a:ea typeface="Red Hat Text"/>
                <a:cs typeface="Red Hat Text"/>
                <a:sym typeface="Red Hat Text"/>
              </a:rPr>
              <a:t>CONFIDENTIAL Red Hat associates only</a:t>
            </a:r>
            <a:endParaRPr sz="500">
              <a:latin typeface="Red Hat Text Medium"/>
              <a:ea typeface="Red Hat Text Medium"/>
              <a:cs typeface="Red Hat Text Medium"/>
              <a:sym typeface="Red Hat Text Medium"/>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0" Type="http://schemas.openxmlformats.org/officeDocument/2006/relationships/theme" Target="../theme/theme3.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69.xml"/><Relationship Id="rId20" Type="http://schemas.openxmlformats.org/officeDocument/2006/relationships/slideLayout" Target="../slideLayouts/slideLayout49.xml"/><Relationship Id="rId42" Type="http://schemas.openxmlformats.org/officeDocument/2006/relationships/slideLayout" Target="../slideLayouts/slideLayout71.xml"/><Relationship Id="rId41" Type="http://schemas.openxmlformats.org/officeDocument/2006/relationships/slideLayout" Target="../slideLayouts/slideLayout70.xml"/><Relationship Id="rId22" Type="http://schemas.openxmlformats.org/officeDocument/2006/relationships/slideLayout" Target="../slideLayouts/slideLayout51.xml"/><Relationship Id="rId44" Type="http://schemas.openxmlformats.org/officeDocument/2006/relationships/slideLayout" Target="../slideLayouts/slideLayout73.xml"/><Relationship Id="rId21" Type="http://schemas.openxmlformats.org/officeDocument/2006/relationships/slideLayout" Target="../slideLayouts/slideLayout50.xml"/><Relationship Id="rId43" Type="http://schemas.openxmlformats.org/officeDocument/2006/relationships/slideLayout" Target="../slideLayouts/slideLayout72.xml"/><Relationship Id="rId24" Type="http://schemas.openxmlformats.org/officeDocument/2006/relationships/slideLayout" Target="../slideLayouts/slideLayout53.xml"/><Relationship Id="rId23" Type="http://schemas.openxmlformats.org/officeDocument/2006/relationships/slideLayout" Target="../slideLayouts/slideLayout52.xml"/><Relationship Id="rId45" Type="http://schemas.openxmlformats.org/officeDocument/2006/relationships/theme" Target="../theme/theme2.xml"/><Relationship Id="rId1" Type="http://schemas.openxmlformats.org/officeDocument/2006/relationships/slideLayout" Target="../slideLayouts/slideLayout30.xml"/><Relationship Id="rId2" Type="http://schemas.openxmlformats.org/officeDocument/2006/relationships/slideLayout" Target="../slideLayouts/slideLayout31.xml"/><Relationship Id="rId3" Type="http://schemas.openxmlformats.org/officeDocument/2006/relationships/slideLayout" Target="../slideLayouts/slideLayout32.xml"/><Relationship Id="rId4" Type="http://schemas.openxmlformats.org/officeDocument/2006/relationships/slideLayout" Target="../slideLayouts/slideLayout33.xml"/><Relationship Id="rId9" Type="http://schemas.openxmlformats.org/officeDocument/2006/relationships/slideLayout" Target="../slideLayouts/slideLayout38.xml"/><Relationship Id="rId26" Type="http://schemas.openxmlformats.org/officeDocument/2006/relationships/slideLayout" Target="../slideLayouts/slideLayout55.xml"/><Relationship Id="rId25" Type="http://schemas.openxmlformats.org/officeDocument/2006/relationships/slideLayout" Target="../slideLayouts/slideLayout54.xml"/><Relationship Id="rId28" Type="http://schemas.openxmlformats.org/officeDocument/2006/relationships/slideLayout" Target="../slideLayouts/slideLayout57.xml"/><Relationship Id="rId27" Type="http://schemas.openxmlformats.org/officeDocument/2006/relationships/slideLayout" Target="../slideLayouts/slideLayout56.xml"/><Relationship Id="rId5" Type="http://schemas.openxmlformats.org/officeDocument/2006/relationships/slideLayout" Target="../slideLayouts/slideLayout34.xml"/><Relationship Id="rId6" Type="http://schemas.openxmlformats.org/officeDocument/2006/relationships/slideLayout" Target="../slideLayouts/slideLayout35.xml"/><Relationship Id="rId29" Type="http://schemas.openxmlformats.org/officeDocument/2006/relationships/slideLayout" Target="../slideLayouts/slideLayout58.xml"/><Relationship Id="rId7" Type="http://schemas.openxmlformats.org/officeDocument/2006/relationships/slideLayout" Target="../slideLayouts/slideLayout36.xml"/><Relationship Id="rId8" Type="http://schemas.openxmlformats.org/officeDocument/2006/relationships/slideLayout" Target="../slideLayouts/slideLayout37.xml"/><Relationship Id="rId31" Type="http://schemas.openxmlformats.org/officeDocument/2006/relationships/slideLayout" Target="../slideLayouts/slideLayout60.xml"/><Relationship Id="rId30" Type="http://schemas.openxmlformats.org/officeDocument/2006/relationships/slideLayout" Target="../slideLayouts/slideLayout59.xml"/><Relationship Id="rId11" Type="http://schemas.openxmlformats.org/officeDocument/2006/relationships/slideLayout" Target="../slideLayouts/slideLayout40.xml"/><Relationship Id="rId33" Type="http://schemas.openxmlformats.org/officeDocument/2006/relationships/slideLayout" Target="../slideLayouts/slideLayout62.xml"/><Relationship Id="rId10" Type="http://schemas.openxmlformats.org/officeDocument/2006/relationships/slideLayout" Target="../slideLayouts/slideLayout39.xml"/><Relationship Id="rId32" Type="http://schemas.openxmlformats.org/officeDocument/2006/relationships/slideLayout" Target="../slideLayouts/slideLayout61.xml"/><Relationship Id="rId13" Type="http://schemas.openxmlformats.org/officeDocument/2006/relationships/slideLayout" Target="../slideLayouts/slideLayout42.xml"/><Relationship Id="rId35" Type="http://schemas.openxmlformats.org/officeDocument/2006/relationships/slideLayout" Target="../slideLayouts/slideLayout64.xml"/><Relationship Id="rId12" Type="http://schemas.openxmlformats.org/officeDocument/2006/relationships/slideLayout" Target="../slideLayouts/slideLayout41.xml"/><Relationship Id="rId34" Type="http://schemas.openxmlformats.org/officeDocument/2006/relationships/slideLayout" Target="../slideLayouts/slideLayout63.xml"/><Relationship Id="rId15" Type="http://schemas.openxmlformats.org/officeDocument/2006/relationships/slideLayout" Target="../slideLayouts/slideLayout44.xml"/><Relationship Id="rId37" Type="http://schemas.openxmlformats.org/officeDocument/2006/relationships/slideLayout" Target="../slideLayouts/slideLayout66.xml"/><Relationship Id="rId14" Type="http://schemas.openxmlformats.org/officeDocument/2006/relationships/slideLayout" Target="../slideLayouts/slideLayout43.xml"/><Relationship Id="rId36" Type="http://schemas.openxmlformats.org/officeDocument/2006/relationships/slideLayout" Target="../slideLayouts/slideLayout65.xml"/><Relationship Id="rId17" Type="http://schemas.openxmlformats.org/officeDocument/2006/relationships/slideLayout" Target="../slideLayouts/slideLayout46.xml"/><Relationship Id="rId39" Type="http://schemas.openxmlformats.org/officeDocument/2006/relationships/slideLayout" Target="../slideLayouts/slideLayout68.xml"/><Relationship Id="rId16" Type="http://schemas.openxmlformats.org/officeDocument/2006/relationships/slideLayout" Target="../slideLayouts/slideLayout45.xml"/><Relationship Id="rId38" Type="http://schemas.openxmlformats.org/officeDocument/2006/relationships/slideLayout" Target="../slideLayouts/slideLayout67.xml"/><Relationship Id="rId19" Type="http://schemas.openxmlformats.org/officeDocument/2006/relationships/slideLayout" Target="../slideLayouts/slideLayout48.xml"/><Relationship Id="rId18" Type="http://schemas.openxmlformats.org/officeDocument/2006/relationships/slideLayout" Target="../slideLayouts/slideLayout47.xml"/></Relationships>
</file>

<file path=ppt/slideMasters/_rels/slideMaster3.xml.rels><?xml version="1.0" encoding="UTF-8" standalone="yes"?><Relationships xmlns="http://schemas.openxmlformats.org/package/2006/relationships"><Relationship Id="rId40" Type="http://schemas.openxmlformats.org/officeDocument/2006/relationships/slideLayout" Target="../slideLayouts/slideLayout113.xml"/><Relationship Id="rId42" Type="http://schemas.openxmlformats.org/officeDocument/2006/relationships/slideLayout" Target="../slideLayouts/slideLayout115.xml"/><Relationship Id="rId41" Type="http://schemas.openxmlformats.org/officeDocument/2006/relationships/slideLayout" Target="../slideLayouts/slideLayout114.xml"/><Relationship Id="rId44" Type="http://schemas.openxmlformats.org/officeDocument/2006/relationships/slideLayout" Target="../slideLayouts/slideLayout117.xml"/><Relationship Id="rId43" Type="http://schemas.openxmlformats.org/officeDocument/2006/relationships/slideLayout" Target="../slideLayouts/slideLayout116.xml"/><Relationship Id="rId46" Type="http://schemas.openxmlformats.org/officeDocument/2006/relationships/slideLayout" Target="../slideLayouts/slideLayout119.xml"/><Relationship Id="rId45" Type="http://schemas.openxmlformats.org/officeDocument/2006/relationships/slideLayout" Target="../slideLayouts/slideLayout118.xml"/><Relationship Id="rId1" Type="http://schemas.openxmlformats.org/officeDocument/2006/relationships/slideLayout" Target="../slideLayouts/slideLayout74.xml"/><Relationship Id="rId2" Type="http://schemas.openxmlformats.org/officeDocument/2006/relationships/slideLayout" Target="../slideLayouts/slideLayout75.xml"/><Relationship Id="rId3" Type="http://schemas.openxmlformats.org/officeDocument/2006/relationships/slideLayout" Target="../slideLayouts/slideLayout76.xml"/><Relationship Id="rId4" Type="http://schemas.openxmlformats.org/officeDocument/2006/relationships/slideLayout" Target="../slideLayouts/slideLayout77.xml"/><Relationship Id="rId9" Type="http://schemas.openxmlformats.org/officeDocument/2006/relationships/slideLayout" Target="../slideLayouts/slideLayout82.xml"/><Relationship Id="rId48" Type="http://schemas.openxmlformats.org/officeDocument/2006/relationships/slideLayout" Target="../slideLayouts/slideLayout121.xml"/><Relationship Id="rId47" Type="http://schemas.openxmlformats.org/officeDocument/2006/relationships/slideLayout" Target="../slideLayouts/slideLayout120.xml"/><Relationship Id="rId49" Type="http://schemas.openxmlformats.org/officeDocument/2006/relationships/slideLayout" Target="../slideLayouts/slideLayout122.xml"/><Relationship Id="rId5" Type="http://schemas.openxmlformats.org/officeDocument/2006/relationships/slideLayout" Target="../slideLayouts/slideLayout78.xml"/><Relationship Id="rId6" Type="http://schemas.openxmlformats.org/officeDocument/2006/relationships/slideLayout" Target="../slideLayouts/slideLayout79.xml"/><Relationship Id="rId7" Type="http://schemas.openxmlformats.org/officeDocument/2006/relationships/slideLayout" Target="../slideLayouts/slideLayout80.xml"/><Relationship Id="rId8" Type="http://schemas.openxmlformats.org/officeDocument/2006/relationships/slideLayout" Target="../slideLayouts/slideLayout81.xml"/><Relationship Id="rId31" Type="http://schemas.openxmlformats.org/officeDocument/2006/relationships/slideLayout" Target="../slideLayouts/slideLayout104.xml"/><Relationship Id="rId30" Type="http://schemas.openxmlformats.org/officeDocument/2006/relationships/slideLayout" Target="../slideLayouts/slideLayout103.xml"/><Relationship Id="rId33" Type="http://schemas.openxmlformats.org/officeDocument/2006/relationships/slideLayout" Target="../slideLayouts/slideLayout106.xml"/><Relationship Id="rId32" Type="http://schemas.openxmlformats.org/officeDocument/2006/relationships/slideLayout" Target="../slideLayouts/slideLayout105.xml"/><Relationship Id="rId35" Type="http://schemas.openxmlformats.org/officeDocument/2006/relationships/slideLayout" Target="../slideLayouts/slideLayout108.xml"/><Relationship Id="rId34" Type="http://schemas.openxmlformats.org/officeDocument/2006/relationships/slideLayout" Target="../slideLayouts/slideLayout107.xml"/><Relationship Id="rId37" Type="http://schemas.openxmlformats.org/officeDocument/2006/relationships/slideLayout" Target="../slideLayouts/slideLayout110.xml"/><Relationship Id="rId36" Type="http://schemas.openxmlformats.org/officeDocument/2006/relationships/slideLayout" Target="../slideLayouts/slideLayout109.xml"/><Relationship Id="rId39" Type="http://schemas.openxmlformats.org/officeDocument/2006/relationships/slideLayout" Target="../slideLayouts/slideLayout112.xml"/><Relationship Id="rId38" Type="http://schemas.openxmlformats.org/officeDocument/2006/relationships/slideLayout" Target="../slideLayouts/slideLayout111.xml"/><Relationship Id="rId62" Type="http://schemas.openxmlformats.org/officeDocument/2006/relationships/slideLayout" Target="../slideLayouts/slideLayout135.xml"/><Relationship Id="rId61" Type="http://schemas.openxmlformats.org/officeDocument/2006/relationships/slideLayout" Target="../slideLayouts/slideLayout134.xml"/><Relationship Id="rId20" Type="http://schemas.openxmlformats.org/officeDocument/2006/relationships/slideLayout" Target="../slideLayouts/slideLayout93.xml"/><Relationship Id="rId64" Type="http://schemas.openxmlformats.org/officeDocument/2006/relationships/slideLayout" Target="../slideLayouts/slideLayout137.xml"/><Relationship Id="rId63" Type="http://schemas.openxmlformats.org/officeDocument/2006/relationships/slideLayout" Target="../slideLayouts/slideLayout136.xml"/><Relationship Id="rId22" Type="http://schemas.openxmlformats.org/officeDocument/2006/relationships/slideLayout" Target="../slideLayouts/slideLayout95.xml"/><Relationship Id="rId66" Type="http://schemas.openxmlformats.org/officeDocument/2006/relationships/slideLayout" Target="../slideLayouts/slideLayout139.xml"/><Relationship Id="rId21" Type="http://schemas.openxmlformats.org/officeDocument/2006/relationships/slideLayout" Target="../slideLayouts/slideLayout94.xml"/><Relationship Id="rId65" Type="http://schemas.openxmlformats.org/officeDocument/2006/relationships/slideLayout" Target="../slideLayouts/slideLayout138.xml"/><Relationship Id="rId24" Type="http://schemas.openxmlformats.org/officeDocument/2006/relationships/slideLayout" Target="../slideLayouts/slideLayout97.xml"/><Relationship Id="rId68" Type="http://schemas.openxmlformats.org/officeDocument/2006/relationships/theme" Target="../theme/theme4.xml"/><Relationship Id="rId23" Type="http://schemas.openxmlformats.org/officeDocument/2006/relationships/slideLayout" Target="../slideLayouts/slideLayout96.xml"/><Relationship Id="rId67" Type="http://schemas.openxmlformats.org/officeDocument/2006/relationships/slideLayout" Target="../slideLayouts/slideLayout140.xml"/><Relationship Id="rId60" Type="http://schemas.openxmlformats.org/officeDocument/2006/relationships/slideLayout" Target="../slideLayouts/slideLayout133.xml"/><Relationship Id="rId26" Type="http://schemas.openxmlformats.org/officeDocument/2006/relationships/slideLayout" Target="../slideLayouts/slideLayout99.xml"/><Relationship Id="rId25" Type="http://schemas.openxmlformats.org/officeDocument/2006/relationships/slideLayout" Target="../slideLayouts/slideLayout98.xml"/><Relationship Id="rId28" Type="http://schemas.openxmlformats.org/officeDocument/2006/relationships/slideLayout" Target="../slideLayouts/slideLayout101.xml"/><Relationship Id="rId27" Type="http://schemas.openxmlformats.org/officeDocument/2006/relationships/slideLayout" Target="../slideLayouts/slideLayout100.xml"/><Relationship Id="rId29" Type="http://schemas.openxmlformats.org/officeDocument/2006/relationships/slideLayout" Target="../slideLayouts/slideLayout102.xml"/><Relationship Id="rId51" Type="http://schemas.openxmlformats.org/officeDocument/2006/relationships/slideLayout" Target="../slideLayouts/slideLayout124.xml"/><Relationship Id="rId50" Type="http://schemas.openxmlformats.org/officeDocument/2006/relationships/slideLayout" Target="../slideLayouts/slideLayout123.xml"/><Relationship Id="rId53" Type="http://schemas.openxmlformats.org/officeDocument/2006/relationships/slideLayout" Target="../slideLayouts/slideLayout126.xml"/><Relationship Id="rId52" Type="http://schemas.openxmlformats.org/officeDocument/2006/relationships/slideLayout" Target="../slideLayouts/slideLayout125.xml"/><Relationship Id="rId11" Type="http://schemas.openxmlformats.org/officeDocument/2006/relationships/slideLayout" Target="../slideLayouts/slideLayout84.xml"/><Relationship Id="rId55" Type="http://schemas.openxmlformats.org/officeDocument/2006/relationships/slideLayout" Target="../slideLayouts/slideLayout128.xml"/><Relationship Id="rId10" Type="http://schemas.openxmlformats.org/officeDocument/2006/relationships/slideLayout" Target="../slideLayouts/slideLayout83.xml"/><Relationship Id="rId54" Type="http://schemas.openxmlformats.org/officeDocument/2006/relationships/slideLayout" Target="../slideLayouts/slideLayout127.xml"/><Relationship Id="rId13" Type="http://schemas.openxmlformats.org/officeDocument/2006/relationships/slideLayout" Target="../slideLayouts/slideLayout86.xml"/><Relationship Id="rId57" Type="http://schemas.openxmlformats.org/officeDocument/2006/relationships/slideLayout" Target="../slideLayouts/slideLayout130.xml"/><Relationship Id="rId12" Type="http://schemas.openxmlformats.org/officeDocument/2006/relationships/slideLayout" Target="../slideLayouts/slideLayout85.xml"/><Relationship Id="rId56" Type="http://schemas.openxmlformats.org/officeDocument/2006/relationships/slideLayout" Target="../slideLayouts/slideLayout129.xml"/><Relationship Id="rId15" Type="http://schemas.openxmlformats.org/officeDocument/2006/relationships/slideLayout" Target="../slideLayouts/slideLayout88.xml"/><Relationship Id="rId59" Type="http://schemas.openxmlformats.org/officeDocument/2006/relationships/slideLayout" Target="../slideLayouts/slideLayout132.xml"/><Relationship Id="rId14" Type="http://schemas.openxmlformats.org/officeDocument/2006/relationships/slideLayout" Target="../slideLayouts/slideLayout87.xml"/><Relationship Id="rId58" Type="http://schemas.openxmlformats.org/officeDocument/2006/relationships/slideLayout" Target="../slideLayouts/slideLayout131.xml"/><Relationship Id="rId17" Type="http://schemas.openxmlformats.org/officeDocument/2006/relationships/slideLayout" Target="../slideLayouts/slideLayout90.xml"/><Relationship Id="rId16" Type="http://schemas.openxmlformats.org/officeDocument/2006/relationships/slideLayout" Target="../slideLayouts/slideLayout89.xml"/><Relationship Id="rId19" Type="http://schemas.openxmlformats.org/officeDocument/2006/relationships/slideLayout" Target="../slideLayouts/slideLayout92.xml"/><Relationship Id="rId18" Type="http://schemas.openxmlformats.org/officeDocument/2006/relationships/slideLayout" Target="../slideLayouts/slideLayout9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200" name="Shape 200"/>
        <p:cNvGrpSpPr/>
        <p:nvPr/>
      </p:nvGrpSpPr>
      <p:grpSpPr>
        <a:xfrm>
          <a:off x="0" y="0"/>
          <a:ext cx="0" cy="0"/>
          <a:chOff x="0" y="0"/>
          <a:chExt cx="0" cy="0"/>
        </a:xfrm>
      </p:grpSpPr>
      <p:sp>
        <p:nvSpPr>
          <p:cNvPr id="201" name="Google Shape;201;p31"/>
          <p:cNvSpPr txBox="1"/>
          <p:nvPr>
            <p:ph type="title"/>
          </p:nvPr>
        </p:nvSpPr>
        <p:spPr>
          <a:xfrm>
            <a:off x="311700" y="445025"/>
            <a:ext cx="8520600" cy="5730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dk1"/>
              </a:buClr>
              <a:buSzPts val="2600"/>
              <a:buFont typeface="Red Hat Display"/>
              <a:buNone/>
              <a:defRPr sz="2600">
                <a:solidFill>
                  <a:schemeClr val="dk1"/>
                </a:solidFill>
                <a:latin typeface="Red Hat Display"/>
                <a:ea typeface="Red Hat Display"/>
                <a:cs typeface="Red Hat Display"/>
                <a:sym typeface="Red Hat Display"/>
              </a:defRPr>
            </a:lvl1pPr>
            <a:lvl2pPr lvl="1" rtl="0">
              <a:spcBef>
                <a:spcPts val="0"/>
              </a:spcBef>
              <a:spcAft>
                <a:spcPts val="0"/>
              </a:spcAft>
              <a:buClr>
                <a:schemeClr val="dk1"/>
              </a:buClr>
              <a:buSzPts val="2600"/>
              <a:buFont typeface="Red Hat Display"/>
              <a:buNone/>
              <a:defRPr sz="2600">
                <a:solidFill>
                  <a:schemeClr val="dk1"/>
                </a:solidFill>
                <a:latin typeface="Red Hat Display"/>
                <a:ea typeface="Red Hat Display"/>
                <a:cs typeface="Red Hat Display"/>
                <a:sym typeface="Red Hat Display"/>
              </a:defRPr>
            </a:lvl2pPr>
            <a:lvl3pPr lvl="2" rtl="0">
              <a:spcBef>
                <a:spcPts val="0"/>
              </a:spcBef>
              <a:spcAft>
                <a:spcPts val="0"/>
              </a:spcAft>
              <a:buClr>
                <a:schemeClr val="dk1"/>
              </a:buClr>
              <a:buSzPts val="2600"/>
              <a:buFont typeface="Red Hat Display"/>
              <a:buNone/>
              <a:defRPr sz="2600">
                <a:solidFill>
                  <a:schemeClr val="dk1"/>
                </a:solidFill>
                <a:latin typeface="Red Hat Display"/>
                <a:ea typeface="Red Hat Display"/>
                <a:cs typeface="Red Hat Display"/>
                <a:sym typeface="Red Hat Display"/>
              </a:defRPr>
            </a:lvl3pPr>
            <a:lvl4pPr lvl="3" rtl="0">
              <a:spcBef>
                <a:spcPts val="0"/>
              </a:spcBef>
              <a:spcAft>
                <a:spcPts val="0"/>
              </a:spcAft>
              <a:buClr>
                <a:schemeClr val="dk1"/>
              </a:buClr>
              <a:buSzPts val="2600"/>
              <a:buFont typeface="Red Hat Display"/>
              <a:buNone/>
              <a:defRPr sz="2600">
                <a:solidFill>
                  <a:schemeClr val="dk1"/>
                </a:solidFill>
                <a:latin typeface="Red Hat Display"/>
                <a:ea typeface="Red Hat Display"/>
                <a:cs typeface="Red Hat Display"/>
                <a:sym typeface="Red Hat Display"/>
              </a:defRPr>
            </a:lvl4pPr>
            <a:lvl5pPr lvl="4" rtl="0">
              <a:spcBef>
                <a:spcPts val="0"/>
              </a:spcBef>
              <a:spcAft>
                <a:spcPts val="0"/>
              </a:spcAft>
              <a:buClr>
                <a:schemeClr val="dk1"/>
              </a:buClr>
              <a:buSzPts val="2600"/>
              <a:buFont typeface="Red Hat Display"/>
              <a:buNone/>
              <a:defRPr sz="2600">
                <a:solidFill>
                  <a:schemeClr val="dk1"/>
                </a:solidFill>
                <a:latin typeface="Red Hat Display"/>
                <a:ea typeface="Red Hat Display"/>
                <a:cs typeface="Red Hat Display"/>
                <a:sym typeface="Red Hat Display"/>
              </a:defRPr>
            </a:lvl5pPr>
            <a:lvl6pPr lvl="5" rtl="0">
              <a:spcBef>
                <a:spcPts val="0"/>
              </a:spcBef>
              <a:spcAft>
                <a:spcPts val="0"/>
              </a:spcAft>
              <a:buClr>
                <a:schemeClr val="dk1"/>
              </a:buClr>
              <a:buSzPts val="2600"/>
              <a:buFont typeface="Red Hat Display"/>
              <a:buNone/>
              <a:defRPr sz="2600">
                <a:solidFill>
                  <a:schemeClr val="dk1"/>
                </a:solidFill>
                <a:latin typeface="Red Hat Display"/>
                <a:ea typeface="Red Hat Display"/>
                <a:cs typeface="Red Hat Display"/>
                <a:sym typeface="Red Hat Display"/>
              </a:defRPr>
            </a:lvl6pPr>
            <a:lvl7pPr lvl="6" rtl="0">
              <a:spcBef>
                <a:spcPts val="0"/>
              </a:spcBef>
              <a:spcAft>
                <a:spcPts val="0"/>
              </a:spcAft>
              <a:buClr>
                <a:schemeClr val="dk1"/>
              </a:buClr>
              <a:buSzPts val="2600"/>
              <a:buFont typeface="Red Hat Display"/>
              <a:buNone/>
              <a:defRPr sz="2600">
                <a:solidFill>
                  <a:schemeClr val="dk1"/>
                </a:solidFill>
                <a:latin typeface="Red Hat Display"/>
                <a:ea typeface="Red Hat Display"/>
                <a:cs typeface="Red Hat Display"/>
                <a:sym typeface="Red Hat Display"/>
              </a:defRPr>
            </a:lvl7pPr>
            <a:lvl8pPr lvl="7" rtl="0">
              <a:spcBef>
                <a:spcPts val="0"/>
              </a:spcBef>
              <a:spcAft>
                <a:spcPts val="0"/>
              </a:spcAft>
              <a:buClr>
                <a:schemeClr val="dk1"/>
              </a:buClr>
              <a:buSzPts val="2600"/>
              <a:buFont typeface="Red Hat Display"/>
              <a:buNone/>
              <a:defRPr sz="2600">
                <a:solidFill>
                  <a:schemeClr val="dk1"/>
                </a:solidFill>
                <a:latin typeface="Red Hat Display"/>
                <a:ea typeface="Red Hat Display"/>
                <a:cs typeface="Red Hat Display"/>
                <a:sym typeface="Red Hat Display"/>
              </a:defRPr>
            </a:lvl8pPr>
            <a:lvl9pPr lvl="8" rtl="0">
              <a:spcBef>
                <a:spcPts val="0"/>
              </a:spcBef>
              <a:spcAft>
                <a:spcPts val="0"/>
              </a:spcAft>
              <a:buClr>
                <a:schemeClr val="dk1"/>
              </a:buClr>
              <a:buSzPts val="2600"/>
              <a:buFont typeface="Red Hat Display"/>
              <a:buNone/>
              <a:defRPr sz="2600">
                <a:solidFill>
                  <a:schemeClr val="dk1"/>
                </a:solidFill>
                <a:latin typeface="Red Hat Display"/>
                <a:ea typeface="Red Hat Display"/>
                <a:cs typeface="Red Hat Display"/>
                <a:sym typeface="Red Hat Display"/>
              </a:defRPr>
            </a:lvl9pPr>
          </a:lstStyle>
          <a:p/>
        </p:txBody>
      </p:sp>
      <p:sp>
        <p:nvSpPr>
          <p:cNvPr id="202" name="Google Shape;202;p31"/>
          <p:cNvSpPr txBox="1"/>
          <p:nvPr>
            <p:ph idx="1" type="body"/>
          </p:nvPr>
        </p:nvSpPr>
        <p:spPr>
          <a:xfrm>
            <a:off x="311700" y="1152475"/>
            <a:ext cx="8520600" cy="3416400"/>
          </a:xfrm>
          <a:prstGeom prst="rect">
            <a:avLst/>
          </a:prstGeom>
          <a:noFill/>
          <a:ln>
            <a:noFill/>
          </a:ln>
        </p:spPr>
        <p:txBody>
          <a:bodyPr anchorCtr="0" anchor="t" bIns="0" lIns="0" spcFirstLastPara="1" rIns="0" wrap="square" tIns="0">
            <a:noAutofit/>
          </a:bodyPr>
          <a:lstStyle>
            <a:lvl1pPr indent="-317500" lvl="0" marL="457200" rtl="0">
              <a:lnSpc>
                <a:spcPct val="140000"/>
              </a:lnSpc>
              <a:spcBef>
                <a:spcPts val="0"/>
              </a:spcBef>
              <a:spcAft>
                <a:spcPts val="0"/>
              </a:spcAft>
              <a:buClr>
                <a:schemeClr val="accent1"/>
              </a:buClr>
              <a:buSzPts val="1400"/>
              <a:buFont typeface="Red Hat Display"/>
              <a:buChar char="▸"/>
              <a:defRPr sz="1400">
                <a:latin typeface="Red Hat Display"/>
                <a:ea typeface="Red Hat Display"/>
                <a:cs typeface="Red Hat Display"/>
                <a:sym typeface="Red Hat Display"/>
              </a:defRPr>
            </a:lvl1pPr>
            <a:lvl2pPr indent="-317500" lvl="1" marL="914400" rtl="0">
              <a:lnSpc>
                <a:spcPct val="140000"/>
              </a:lnSpc>
              <a:spcBef>
                <a:spcPts val="400"/>
              </a:spcBef>
              <a:spcAft>
                <a:spcPts val="0"/>
              </a:spcAft>
              <a:buSzPts val="1400"/>
              <a:buFont typeface="Red Hat Display"/>
              <a:buChar char="･"/>
              <a:defRPr sz="1400">
                <a:latin typeface="Red Hat Display"/>
                <a:ea typeface="Red Hat Display"/>
                <a:cs typeface="Red Hat Display"/>
                <a:sym typeface="Red Hat Display"/>
              </a:defRPr>
            </a:lvl2pPr>
            <a:lvl3pPr indent="-317500" lvl="2" marL="1371600" rtl="0">
              <a:lnSpc>
                <a:spcPct val="140000"/>
              </a:lnSpc>
              <a:spcBef>
                <a:spcPts val="400"/>
              </a:spcBef>
              <a:spcAft>
                <a:spcPts val="0"/>
              </a:spcAft>
              <a:buSzPts val="1400"/>
              <a:buFont typeface="Red Hat Display"/>
              <a:buChar char="･"/>
              <a:defRPr sz="1400">
                <a:latin typeface="Red Hat Display"/>
                <a:ea typeface="Red Hat Display"/>
                <a:cs typeface="Red Hat Display"/>
                <a:sym typeface="Red Hat Display"/>
              </a:defRPr>
            </a:lvl3pPr>
            <a:lvl4pPr indent="-317500" lvl="3" marL="1828800" rtl="0">
              <a:lnSpc>
                <a:spcPct val="140000"/>
              </a:lnSpc>
              <a:spcBef>
                <a:spcPts val="400"/>
              </a:spcBef>
              <a:spcAft>
                <a:spcPts val="0"/>
              </a:spcAft>
              <a:buSzPts val="1400"/>
              <a:buFont typeface="Red Hat Display"/>
              <a:buChar char="･"/>
              <a:defRPr sz="1400">
                <a:latin typeface="Red Hat Display"/>
                <a:ea typeface="Red Hat Display"/>
                <a:cs typeface="Red Hat Display"/>
                <a:sym typeface="Red Hat Display"/>
              </a:defRPr>
            </a:lvl4pPr>
            <a:lvl5pPr indent="-317500" lvl="4" marL="2286000" rtl="0">
              <a:lnSpc>
                <a:spcPct val="140000"/>
              </a:lnSpc>
              <a:spcBef>
                <a:spcPts val="400"/>
              </a:spcBef>
              <a:spcAft>
                <a:spcPts val="0"/>
              </a:spcAft>
              <a:buSzPts val="1400"/>
              <a:buFont typeface="Red Hat Display"/>
              <a:buChar char="･"/>
              <a:defRPr sz="1400">
                <a:latin typeface="Red Hat Display"/>
                <a:ea typeface="Red Hat Display"/>
                <a:cs typeface="Red Hat Display"/>
                <a:sym typeface="Red Hat Display"/>
              </a:defRPr>
            </a:lvl5pPr>
            <a:lvl6pPr indent="-317500" lvl="5" marL="2743200" rtl="0">
              <a:lnSpc>
                <a:spcPct val="140000"/>
              </a:lnSpc>
              <a:spcBef>
                <a:spcPts val="400"/>
              </a:spcBef>
              <a:spcAft>
                <a:spcPts val="0"/>
              </a:spcAft>
              <a:buSzPts val="1400"/>
              <a:buFont typeface="Red Hat Display"/>
              <a:buChar char="･"/>
              <a:defRPr sz="1400">
                <a:latin typeface="Red Hat Display"/>
                <a:ea typeface="Red Hat Display"/>
                <a:cs typeface="Red Hat Display"/>
                <a:sym typeface="Red Hat Display"/>
              </a:defRPr>
            </a:lvl6pPr>
            <a:lvl7pPr indent="-317500" lvl="6" marL="3200400" rtl="0">
              <a:lnSpc>
                <a:spcPct val="140000"/>
              </a:lnSpc>
              <a:spcBef>
                <a:spcPts val="400"/>
              </a:spcBef>
              <a:spcAft>
                <a:spcPts val="0"/>
              </a:spcAft>
              <a:buSzPts val="1400"/>
              <a:buFont typeface="Red Hat Display"/>
              <a:buChar char="･"/>
              <a:defRPr sz="1400">
                <a:latin typeface="Red Hat Display"/>
                <a:ea typeface="Red Hat Display"/>
                <a:cs typeface="Red Hat Display"/>
                <a:sym typeface="Red Hat Display"/>
              </a:defRPr>
            </a:lvl7pPr>
            <a:lvl8pPr indent="-317500" lvl="7" marL="3657600" rtl="0">
              <a:lnSpc>
                <a:spcPct val="140000"/>
              </a:lnSpc>
              <a:spcBef>
                <a:spcPts val="400"/>
              </a:spcBef>
              <a:spcAft>
                <a:spcPts val="0"/>
              </a:spcAft>
              <a:buSzPts val="1400"/>
              <a:buFont typeface="Red Hat Display"/>
              <a:buChar char="･"/>
              <a:defRPr sz="1400">
                <a:latin typeface="Red Hat Display"/>
                <a:ea typeface="Red Hat Display"/>
                <a:cs typeface="Red Hat Display"/>
                <a:sym typeface="Red Hat Display"/>
              </a:defRPr>
            </a:lvl8pPr>
            <a:lvl9pPr indent="-317500" lvl="8" marL="4114800" rtl="0">
              <a:lnSpc>
                <a:spcPct val="140000"/>
              </a:lnSpc>
              <a:spcBef>
                <a:spcPts val="400"/>
              </a:spcBef>
              <a:spcAft>
                <a:spcPts val="400"/>
              </a:spcAft>
              <a:buSzPts val="1400"/>
              <a:buFont typeface="Red Hat Display"/>
              <a:buChar char="･"/>
              <a:defRPr sz="1400">
                <a:latin typeface="Red Hat Display"/>
                <a:ea typeface="Red Hat Display"/>
                <a:cs typeface="Red Hat Display"/>
                <a:sym typeface="Red Hat Display"/>
              </a:defRPr>
            </a:lvl9pPr>
          </a:lstStyle>
          <a:p/>
        </p:txBody>
      </p:sp>
    </p:spTree>
  </p:cSld>
  <p:clrMap accent1="accent1" accent2="accent2" accent3="accent3" accent4="accent4" accent5="accent5" accent6="accent6" bg1="lt1" bg2="dk2" tx1="dk1" tx2="lt2" folHlink="folHlink" hlink="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 id="2147483689" r:id="rId13"/>
    <p:sldLayoutId id="2147483690" r:id="rId14"/>
    <p:sldLayoutId id="2147483691" r:id="rId15"/>
    <p:sldLayoutId id="2147483692" r:id="rId16"/>
    <p:sldLayoutId id="2147483693" r:id="rId17"/>
    <p:sldLayoutId id="2147483694" r:id="rId18"/>
    <p:sldLayoutId id="2147483695" r:id="rId19"/>
    <p:sldLayoutId id="2147483696" r:id="rId20"/>
    <p:sldLayoutId id="2147483697" r:id="rId21"/>
    <p:sldLayoutId id="2147483698" r:id="rId22"/>
    <p:sldLayoutId id="2147483699" r:id="rId23"/>
    <p:sldLayoutId id="2147483700" r:id="rId24"/>
    <p:sldLayoutId id="2147483701" r:id="rId25"/>
    <p:sldLayoutId id="2147483702" r:id="rId26"/>
    <p:sldLayoutId id="2147483703" r:id="rId27"/>
    <p:sldLayoutId id="2147483704" r:id="rId28"/>
    <p:sldLayoutId id="2147483705" r:id="rId29"/>
    <p:sldLayoutId id="2147483706" r:id="rId30"/>
    <p:sldLayoutId id="2147483707" r:id="rId31"/>
    <p:sldLayoutId id="2147483708" r:id="rId32"/>
    <p:sldLayoutId id="2147483709" r:id="rId33"/>
    <p:sldLayoutId id="2147483710" r:id="rId34"/>
    <p:sldLayoutId id="2147483711" r:id="rId35"/>
    <p:sldLayoutId id="2147483712" r:id="rId36"/>
    <p:sldLayoutId id="2147483713" r:id="rId37"/>
    <p:sldLayoutId id="2147483714" r:id="rId38"/>
    <p:sldLayoutId id="2147483715" r:id="rId39"/>
    <p:sldLayoutId id="2147483716" r:id="rId40"/>
    <p:sldLayoutId id="2147483717" r:id="rId41"/>
    <p:sldLayoutId id="2147483718" r:id="rId42"/>
    <p:sldLayoutId id="2147483719" r:id="rId43"/>
    <p:sldLayoutId id="2147483720" r:id="rId4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928" name="Shape 928"/>
        <p:cNvGrpSpPr/>
        <p:nvPr/>
      </p:nvGrpSpPr>
      <p:grpSpPr>
        <a:xfrm>
          <a:off x="0" y="0"/>
          <a:ext cx="0" cy="0"/>
          <a:chOff x="0" y="0"/>
          <a:chExt cx="0" cy="0"/>
        </a:xfrm>
      </p:grpSpPr>
      <p:sp>
        <p:nvSpPr>
          <p:cNvPr id="929" name="Google Shape;929;p76"/>
          <p:cNvSpPr txBox="1"/>
          <p:nvPr>
            <p:ph type="title"/>
          </p:nvPr>
        </p:nvSpPr>
        <p:spPr>
          <a:xfrm>
            <a:off x="311700" y="445025"/>
            <a:ext cx="8520600" cy="5730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dk1"/>
              </a:buClr>
              <a:buSzPts val="2600"/>
              <a:buFont typeface="Red Hat Display"/>
              <a:buNone/>
              <a:defRPr sz="2600">
                <a:solidFill>
                  <a:schemeClr val="dk1"/>
                </a:solidFill>
                <a:latin typeface="Red Hat Display"/>
                <a:ea typeface="Red Hat Display"/>
                <a:cs typeface="Red Hat Display"/>
                <a:sym typeface="Red Hat Display"/>
              </a:defRPr>
            </a:lvl1pPr>
            <a:lvl2pPr lvl="1" rtl="0">
              <a:spcBef>
                <a:spcPts val="0"/>
              </a:spcBef>
              <a:spcAft>
                <a:spcPts val="0"/>
              </a:spcAft>
              <a:buClr>
                <a:schemeClr val="dk1"/>
              </a:buClr>
              <a:buSzPts val="2600"/>
              <a:buFont typeface="Red Hat Display"/>
              <a:buNone/>
              <a:defRPr sz="2600">
                <a:solidFill>
                  <a:schemeClr val="dk1"/>
                </a:solidFill>
                <a:latin typeface="Red Hat Display"/>
                <a:ea typeface="Red Hat Display"/>
                <a:cs typeface="Red Hat Display"/>
                <a:sym typeface="Red Hat Display"/>
              </a:defRPr>
            </a:lvl2pPr>
            <a:lvl3pPr lvl="2" rtl="0">
              <a:spcBef>
                <a:spcPts val="0"/>
              </a:spcBef>
              <a:spcAft>
                <a:spcPts val="0"/>
              </a:spcAft>
              <a:buClr>
                <a:schemeClr val="dk1"/>
              </a:buClr>
              <a:buSzPts val="2600"/>
              <a:buFont typeface="Red Hat Display"/>
              <a:buNone/>
              <a:defRPr sz="2600">
                <a:solidFill>
                  <a:schemeClr val="dk1"/>
                </a:solidFill>
                <a:latin typeface="Red Hat Display"/>
                <a:ea typeface="Red Hat Display"/>
                <a:cs typeface="Red Hat Display"/>
                <a:sym typeface="Red Hat Display"/>
              </a:defRPr>
            </a:lvl3pPr>
            <a:lvl4pPr lvl="3" rtl="0">
              <a:spcBef>
                <a:spcPts val="0"/>
              </a:spcBef>
              <a:spcAft>
                <a:spcPts val="0"/>
              </a:spcAft>
              <a:buClr>
                <a:schemeClr val="dk1"/>
              </a:buClr>
              <a:buSzPts val="2600"/>
              <a:buFont typeface="Red Hat Display"/>
              <a:buNone/>
              <a:defRPr sz="2600">
                <a:solidFill>
                  <a:schemeClr val="dk1"/>
                </a:solidFill>
                <a:latin typeface="Red Hat Display"/>
                <a:ea typeface="Red Hat Display"/>
                <a:cs typeface="Red Hat Display"/>
                <a:sym typeface="Red Hat Display"/>
              </a:defRPr>
            </a:lvl4pPr>
            <a:lvl5pPr lvl="4" rtl="0">
              <a:spcBef>
                <a:spcPts val="0"/>
              </a:spcBef>
              <a:spcAft>
                <a:spcPts val="0"/>
              </a:spcAft>
              <a:buClr>
                <a:schemeClr val="dk1"/>
              </a:buClr>
              <a:buSzPts val="2600"/>
              <a:buFont typeface="Red Hat Display"/>
              <a:buNone/>
              <a:defRPr sz="2600">
                <a:solidFill>
                  <a:schemeClr val="dk1"/>
                </a:solidFill>
                <a:latin typeface="Red Hat Display"/>
                <a:ea typeface="Red Hat Display"/>
                <a:cs typeface="Red Hat Display"/>
                <a:sym typeface="Red Hat Display"/>
              </a:defRPr>
            </a:lvl5pPr>
            <a:lvl6pPr lvl="5" rtl="0">
              <a:spcBef>
                <a:spcPts val="0"/>
              </a:spcBef>
              <a:spcAft>
                <a:spcPts val="0"/>
              </a:spcAft>
              <a:buClr>
                <a:schemeClr val="dk1"/>
              </a:buClr>
              <a:buSzPts val="2600"/>
              <a:buFont typeface="Red Hat Display"/>
              <a:buNone/>
              <a:defRPr sz="2600">
                <a:solidFill>
                  <a:schemeClr val="dk1"/>
                </a:solidFill>
                <a:latin typeface="Red Hat Display"/>
                <a:ea typeface="Red Hat Display"/>
                <a:cs typeface="Red Hat Display"/>
                <a:sym typeface="Red Hat Display"/>
              </a:defRPr>
            </a:lvl6pPr>
            <a:lvl7pPr lvl="6" rtl="0">
              <a:spcBef>
                <a:spcPts val="0"/>
              </a:spcBef>
              <a:spcAft>
                <a:spcPts val="0"/>
              </a:spcAft>
              <a:buClr>
                <a:schemeClr val="dk1"/>
              </a:buClr>
              <a:buSzPts val="2600"/>
              <a:buFont typeface="Red Hat Display"/>
              <a:buNone/>
              <a:defRPr sz="2600">
                <a:solidFill>
                  <a:schemeClr val="dk1"/>
                </a:solidFill>
                <a:latin typeface="Red Hat Display"/>
                <a:ea typeface="Red Hat Display"/>
                <a:cs typeface="Red Hat Display"/>
                <a:sym typeface="Red Hat Display"/>
              </a:defRPr>
            </a:lvl7pPr>
            <a:lvl8pPr lvl="7" rtl="0">
              <a:spcBef>
                <a:spcPts val="0"/>
              </a:spcBef>
              <a:spcAft>
                <a:spcPts val="0"/>
              </a:spcAft>
              <a:buClr>
                <a:schemeClr val="dk1"/>
              </a:buClr>
              <a:buSzPts val="2600"/>
              <a:buFont typeface="Red Hat Display"/>
              <a:buNone/>
              <a:defRPr sz="2600">
                <a:solidFill>
                  <a:schemeClr val="dk1"/>
                </a:solidFill>
                <a:latin typeface="Red Hat Display"/>
                <a:ea typeface="Red Hat Display"/>
                <a:cs typeface="Red Hat Display"/>
                <a:sym typeface="Red Hat Display"/>
              </a:defRPr>
            </a:lvl8pPr>
            <a:lvl9pPr lvl="8" rtl="0">
              <a:spcBef>
                <a:spcPts val="0"/>
              </a:spcBef>
              <a:spcAft>
                <a:spcPts val="0"/>
              </a:spcAft>
              <a:buClr>
                <a:schemeClr val="dk1"/>
              </a:buClr>
              <a:buSzPts val="2600"/>
              <a:buFont typeface="Red Hat Display"/>
              <a:buNone/>
              <a:defRPr sz="2600">
                <a:solidFill>
                  <a:schemeClr val="dk1"/>
                </a:solidFill>
                <a:latin typeface="Red Hat Display"/>
                <a:ea typeface="Red Hat Display"/>
                <a:cs typeface="Red Hat Display"/>
                <a:sym typeface="Red Hat Display"/>
              </a:defRPr>
            </a:lvl9pPr>
          </a:lstStyle>
          <a:p/>
        </p:txBody>
      </p:sp>
      <p:sp>
        <p:nvSpPr>
          <p:cNvPr id="930" name="Google Shape;930;p76"/>
          <p:cNvSpPr txBox="1"/>
          <p:nvPr>
            <p:ph idx="1" type="body"/>
          </p:nvPr>
        </p:nvSpPr>
        <p:spPr>
          <a:xfrm>
            <a:off x="311700" y="1152475"/>
            <a:ext cx="8520600" cy="3416400"/>
          </a:xfrm>
          <a:prstGeom prst="rect">
            <a:avLst/>
          </a:prstGeom>
          <a:noFill/>
          <a:ln>
            <a:noFill/>
          </a:ln>
        </p:spPr>
        <p:txBody>
          <a:bodyPr anchorCtr="0" anchor="t" bIns="0" lIns="0" spcFirstLastPara="1" rIns="0" wrap="square" tIns="0">
            <a:noAutofit/>
          </a:bodyPr>
          <a:lstStyle>
            <a:lvl1pPr indent="-304800" lvl="0" marL="457200" rtl="0">
              <a:lnSpc>
                <a:spcPct val="140000"/>
              </a:lnSpc>
              <a:spcBef>
                <a:spcPts val="0"/>
              </a:spcBef>
              <a:spcAft>
                <a:spcPts val="0"/>
              </a:spcAft>
              <a:buClr>
                <a:schemeClr val="accent1"/>
              </a:buClr>
              <a:buSzPts val="1200"/>
              <a:buFont typeface="Red Hat Text"/>
              <a:buChar char="▸"/>
              <a:defRPr sz="1200">
                <a:latin typeface="Red Hat Text"/>
                <a:ea typeface="Red Hat Text"/>
                <a:cs typeface="Red Hat Text"/>
                <a:sym typeface="Red Hat Text"/>
              </a:defRPr>
            </a:lvl1pPr>
            <a:lvl2pPr indent="-298450" lvl="1" marL="914400" rtl="0">
              <a:lnSpc>
                <a:spcPct val="140000"/>
              </a:lnSpc>
              <a:spcBef>
                <a:spcPts val="400"/>
              </a:spcBef>
              <a:spcAft>
                <a:spcPts val="0"/>
              </a:spcAft>
              <a:buSzPts val="1100"/>
              <a:buFont typeface="Red Hat Text"/>
              <a:buChar char="･"/>
              <a:defRPr sz="1100">
                <a:latin typeface="Red Hat Text"/>
                <a:ea typeface="Red Hat Text"/>
                <a:cs typeface="Red Hat Text"/>
                <a:sym typeface="Red Hat Text"/>
              </a:defRPr>
            </a:lvl2pPr>
            <a:lvl3pPr indent="-298450" lvl="2" marL="1371600" rtl="0">
              <a:lnSpc>
                <a:spcPct val="140000"/>
              </a:lnSpc>
              <a:spcBef>
                <a:spcPts val="400"/>
              </a:spcBef>
              <a:spcAft>
                <a:spcPts val="0"/>
              </a:spcAft>
              <a:buSzPts val="1100"/>
              <a:buFont typeface="Red Hat Text"/>
              <a:buChar char="･"/>
              <a:defRPr sz="1100">
                <a:latin typeface="Red Hat Text"/>
                <a:ea typeface="Red Hat Text"/>
                <a:cs typeface="Red Hat Text"/>
                <a:sym typeface="Red Hat Text"/>
              </a:defRPr>
            </a:lvl3pPr>
            <a:lvl4pPr indent="-298450" lvl="3" marL="1828800" rtl="0">
              <a:lnSpc>
                <a:spcPct val="140000"/>
              </a:lnSpc>
              <a:spcBef>
                <a:spcPts val="400"/>
              </a:spcBef>
              <a:spcAft>
                <a:spcPts val="0"/>
              </a:spcAft>
              <a:buSzPts val="1100"/>
              <a:buFont typeface="Red Hat Text"/>
              <a:buChar char="･"/>
              <a:defRPr sz="1100">
                <a:latin typeface="Red Hat Text"/>
                <a:ea typeface="Red Hat Text"/>
                <a:cs typeface="Red Hat Text"/>
                <a:sym typeface="Red Hat Text"/>
              </a:defRPr>
            </a:lvl4pPr>
            <a:lvl5pPr indent="-298450" lvl="4" marL="2286000" rtl="0">
              <a:lnSpc>
                <a:spcPct val="140000"/>
              </a:lnSpc>
              <a:spcBef>
                <a:spcPts val="400"/>
              </a:spcBef>
              <a:spcAft>
                <a:spcPts val="0"/>
              </a:spcAft>
              <a:buSzPts val="1100"/>
              <a:buFont typeface="Red Hat Text"/>
              <a:buChar char="･"/>
              <a:defRPr sz="1100">
                <a:latin typeface="Red Hat Text"/>
                <a:ea typeface="Red Hat Text"/>
                <a:cs typeface="Red Hat Text"/>
                <a:sym typeface="Red Hat Text"/>
              </a:defRPr>
            </a:lvl5pPr>
            <a:lvl6pPr indent="-298450" lvl="5" marL="2743200" rtl="0">
              <a:lnSpc>
                <a:spcPct val="140000"/>
              </a:lnSpc>
              <a:spcBef>
                <a:spcPts val="400"/>
              </a:spcBef>
              <a:spcAft>
                <a:spcPts val="0"/>
              </a:spcAft>
              <a:buSzPts val="1100"/>
              <a:buFont typeface="Red Hat Text"/>
              <a:buChar char="･"/>
              <a:defRPr sz="1100">
                <a:latin typeface="Red Hat Text"/>
                <a:ea typeface="Red Hat Text"/>
                <a:cs typeface="Red Hat Text"/>
                <a:sym typeface="Red Hat Text"/>
              </a:defRPr>
            </a:lvl6pPr>
            <a:lvl7pPr indent="-298450" lvl="6" marL="3200400" rtl="0">
              <a:lnSpc>
                <a:spcPct val="140000"/>
              </a:lnSpc>
              <a:spcBef>
                <a:spcPts val="400"/>
              </a:spcBef>
              <a:spcAft>
                <a:spcPts val="0"/>
              </a:spcAft>
              <a:buSzPts val="1100"/>
              <a:buFont typeface="Red Hat Text"/>
              <a:buChar char="･"/>
              <a:defRPr sz="1100">
                <a:latin typeface="Red Hat Text"/>
                <a:ea typeface="Red Hat Text"/>
                <a:cs typeface="Red Hat Text"/>
                <a:sym typeface="Red Hat Text"/>
              </a:defRPr>
            </a:lvl7pPr>
            <a:lvl8pPr indent="-298450" lvl="7" marL="3657600" rtl="0">
              <a:lnSpc>
                <a:spcPct val="140000"/>
              </a:lnSpc>
              <a:spcBef>
                <a:spcPts val="400"/>
              </a:spcBef>
              <a:spcAft>
                <a:spcPts val="0"/>
              </a:spcAft>
              <a:buSzPts val="1100"/>
              <a:buFont typeface="Red Hat Text"/>
              <a:buChar char="･"/>
              <a:defRPr sz="1100">
                <a:latin typeface="Red Hat Text"/>
                <a:ea typeface="Red Hat Text"/>
                <a:cs typeface="Red Hat Text"/>
                <a:sym typeface="Red Hat Text"/>
              </a:defRPr>
            </a:lvl8pPr>
            <a:lvl9pPr indent="-298450" lvl="8" marL="4114800" rtl="0">
              <a:lnSpc>
                <a:spcPct val="140000"/>
              </a:lnSpc>
              <a:spcBef>
                <a:spcPts val="400"/>
              </a:spcBef>
              <a:spcAft>
                <a:spcPts val="400"/>
              </a:spcAft>
              <a:buSzPts val="1100"/>
              <a:buFont typeface="Red Hat Text"/>
              <a:buChar char="･"/>
              <a:defRPr sz="1100">
                <a:latin typeface="Red Hat Text"/>
                <a:ea typeface="Red Hat Text"/>
                <a:cs typeface="Red Hat Text"/>
                <a:sym typeface="Red Hat Text"/>
              </a:defRPr>
            </a:lvl9pPr>
          </a:lstStyle>
          <a:p/>
        </p:txBody>
      </p:sp>
    </p:spTree>
  </p:cSld>
  <p:clrMap accent1="accent1" accent2="accent2" accent3="accent3" accent4="accent4" accent5="accent5" accent6="accent6" bg1="lt1" bg2="dk2" tx1="dk1" tx2="lt2" folHlink="folHlink" hlink="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 id="2147483732" r:id="rId12"/>
    <p:sldLayoutId id="2147483733" r:id="rId13"/>
    <p:sldLayoutId id="2147483734" r:id="rId14"/>
    <p:sldLayoutId id="2147483735" r:id="rId15"/>
    <p:sldLayoutId id="2147483736" r:id="rId16"/>
    <p:sldLayoutId id="2147483737" r:id="rId17"/>
    <p:sldLayoutId id="2147483738" r:id="rId18"/>
    <p:sldLayoutId id="2147483739" r:id="rId19"/>
    <p:sldLayoutId id="2147483740" r:id="rId20"/>
    <p:sldLayoutId id="2147483741" r:id="rId21"/>
    <p:sldLayoutId id="2147483742" r:id="rId22"/>
    <p:sldLayoutId id="2147483743" r:id="rId23"/>
    <p:sldLayoutId id="2147483744" r:id="rId24"/>
    <p:sldLayoutId id="2147483745" r:id="rId25"/>
    <p:sldLayoutId id="2147483746" r:id="rId26"/>
    <p:sldLayoutId id="2147483747" r:id="rId27"/>
    <p:sldLayoutId id="2147483748" r:id="rId28"/>
    <p:sldLayoutId id="2147483749" r:id="rId29"/>
    <p:sldLayoutId id="2147483750" r:id="rId30"/>
    <p:sldLayoutId id="2147483751" r:id="rId31"/>
    <p:sldLayoutId id="2147483752" r:id="rId32"/>
    <p:sldLayoutId id="2147483753" r:id="rId33"/>
    <p:sldLayoutId id="2147483754" r:id="rId34"/>
    <p:sldLayoutId id="2147483755" r:id="rId35"/>
    <p:sldLayoutId id="2147483756" r:id="rId36"/>
    <p:sldLayoutId id="2147483757" r:id="rId37"/>
    <p:sldLayoutId id="2147483758" r:id="rId38"/>
    <p:sldLayoutId id="2147483759" r:id="rId39"/>
    <p:sldLayoutId id="2147483760" r:id="rId40"/>
    <p:sldLayoutId id="2147483761" r:id="rId41"/>
    <p:sldLayoutId id="2147483762" r:id="rId42"/>
    <p:sldLayoutId id="2147483763" r:id="rId43"/>
    <p:sldLayoutId id="2147483764" r:id="rId44"/>
    <p:sldLayoutId id="2147483765" r:id="rId45"/>
    <p:sldLayoutId id="2147483766" r:id="rId46"/>
    <p:sldLayoutId id="2147483767" r:id="rId47"/>
    <p:sldLayoutId id="2147483768" r:id="rId48"/>
    <p:sldLayoutId id="2147483769" r:id="rId49"/>
    <p:sldLayoutId id="2147483770" r:id="rId50"/>
    <p:sldLayoutId id="2147483771" r:id="rId51"/>
    <p:sldLayoutId id="2147483772" r:id="rId52"/>
    <p:sldLayoutId id="2147483773" r:id="rId53"/>
    <p:sldLayoutId id="2147483774" r:id="rId54"/>
    <p:sldLayoutId id="2147483775" r:id="rId55"/>
    <p:sldLayoutId id="2147483776" r:id="rId56"/>
    <p:sldLayoutId id="2147483777" r:id="rId57"/>
    <p:sldLayoutId id="2147483778" r:id="rId58"/>
    <p:sldLayoutId id="2147483779" r:id="rId59"/>
    <p:sldLayoutId id="2147483780" r:id="rId60"/>
    <p:sldLayoutId id="2147483781" r:id="rId61"/>
    <p:sldLayoutId id="2147483782" r:id="rId62"/>
    <p:sldLayoutId id="2147483783" r:id="rId63"/>
    <p:sldLayoutId id="2147483784" r:id="rId64"/>
    <p:sldLayoutId id="2147483785" r:id="rId65"/>
    <p:sldLayoutId id="2147483786" r:id="rId66"/>
    <p:sldLayoutId id="2147483787" r:id="rId6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xml"/><Relationship Id="rId3" Type="http://schemas.openxmlformats.org/officeDocument/2006/relationships/image" Target="../media/image123.png"/><Relationship Id="rId4" Type="http://schemas.openxmlformats.org/officeDocument/2006/relationships/image" Target="../media/image12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2.xml"/><Relationship Id="rId3" Type="http://schemas.openxmlformats.org/officeDocument/2006/relationships/image" Target="../media/image14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3.xml"/><Relationship Id="rId3" Type="http://schemas.openxmlformats.org/officeDocument/2006/relationships/image" Target="../media/image15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4.xml"/><Relationship Id="rId3" Type="http://schemas.openxmlformats.org/officeDocument/2006/relationships/image" Target="../media/image153.png"/><Relationship Id="rId4" Type="http://schemas.openxmlformats.org/officeDocument/2006/relationships/image" Target="../media/image15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5.xml"/><Relationship Id="rId3" Type="http://schemas.openxmlformats.org/officeDocument/2006/relationships/image" Target="../media/image15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xml"/><Relationship Id="rId3" Type="http://schemas.openxmlformats.org/officeDocument/2006/relationships/image" Target="../media/image13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6.xml"/><Relationship Id="rId2" Type="http://schemas.openxmlformats.org/officeDocument/2006/relationships/notesSlide" Target="../notesSlides/notesSlide22.xml"/><Relationship Id="rId3" Type="http://schemas.openxmlformats.org/officeDocument/2006/relationships/hyperlink" Target="https://access.redhat.com/articles/5436171"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5.xml"/><Relationship Id="rId3" Type="http://schemas.openxmlformats.org/officeDocument/2006/relationships/hyperlink" Target="https://github.com/openshift/openshift-docs/blob/enterprise-4.1/modules/nw-modifying-operator-install-config.adoc"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6.xml"/><Relationship Id="rId3" Type="http://schemas.openxmlformats.org/officeDocument/2006/relationships/image" Target="../media/image152.png"/><Relationship Id="rId4" Type="http://schemas.openxmlformats.org/officeDocument/2006/relationships/image" Target="../media/image14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xml"/><Relationship Id="rId3" Type="http://schemas.openxmlformats.org/officeDocument/2006/relationships/image" Target="../media/image129.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6.xml"/><Relationship Id="rId3" Type="http://schemas.openxmlformats.org/officeDocument/2006/relationships/image" Target="../media/image14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8.xml"/><Relationship Id="rId3" Type="http://schemas.openxmlformats.org/officeDocument/2006/relationships/image" Target="../media/image146.png"/><Relationship Id="rId4" Type="http://schemas.openxmlformats.org/officeDocument/2006/relationships/image" Target="../media/image144.png"/><Relationship Id="rId5" Type="http://schemas.openxmlformats.org/officeDocument/2006/relationships/image" Target="../media/image14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9.xml"/><Relationship Id="rId3" Type="http://schemas.openxmlformats.org/officeDocument/2006/relationships/hyperlink" Target="https://access.redhat.com/articles/4763741"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0.xml"/><Relationship Id="rId3" Type="http://schemas.openxmlformats.org/officeDocument/2006/relationships/image" Target="../media/image146.png"/><Relationship Id="rId4" Type="http://schemas.openxmlformats.org/officeDocument/2006/relationships/image" Target="../media/image154.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1.xml"/><Relationship Id="rId3" Type="http://schemas.openxmlformats.org/officeDocument/2006/relationships/image" Target="../media/image146.png"/><Relationship Id="rId4" Type="http://schemas.openxmlformats.org/officeDocument/2006/relationships/image" Target="../media/image154.png"/><Relationship Id="rId9" Type="http://schemas.openxmlformats.org/officeDocument/2006/relationships/image" Target="../media/image159.png"/><Relationship Id="rId5" Type="http://schemas.openxmlformats.org/officeDocument/2006/relationships/image" Target="../media/image149.png"/><Relationship Id="rId6" Type="http://schemas.openxmlformats.org/officeDocument/2006/relationships/image" Target="../media/image156.png"/><Relationship Id="rId7" Type="http://schemas.openxmlformats.org/officeDocument/2006/relationships/image" Target="../media/image157.png"/><Relationship Id="rId8" Type="http://schemas.openxmlformats.org/officeDocument/2006/relationships/image" Target="../media/image15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4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5.xml"/><Relationship Id="rId3" Type="http://schemas.openxmlformats.org/officeDocument/2006/relationships/hyperlink" Target="https://github.com/openshift/installer/blob/master/docs/design/baremetal/networking-infrastructure.md" TargetMode="External"/><Relationship Id="rId4" Type="http://schemas.openxmlformats.org/officeDocument/2006/relationships/image" Target="../media/image132.png"/><Relationship Id="rId5" Type="http://schemas.openxmlformats.org/officeDocument/2006/relationships/image" Target="../media/image130.png"/><Relationship Id="rId6" Type="http://schemas.openxmlformats.org/officeDocument/2006/relationships/image" Target="../media/image13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6.xml"/><Relationship Id="rId3" Type="http://schemas.openxmlformats.org/officeDocument/2006/relationships/image" Target="../media/image135.png"/><Relationship Id="rId4" Type="http://schemas.openxmlformats.org/officeDocument/2006/relationships/image" Target="../media/image133.png"/><Relationship Id="rId5" Type="http://schemas.openxmlformats.org/officeDocument/2006/relationships/image" Target="../media/image139.png"/><Relationship Id="rId6" Type="http://schemas.openxmlformats.org/officeDocument/2006/relationships/image" Target="../media/image14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7.xml"/><Relationship Id="rId3" Type="http://schemas.openxmlformats.org/officeDocument/2006/relationships/image" Target="../media/image133.png"/><Relationship Id="rId4" Type="http://schemas.openxmlformats.org/officeDocument/2006/relationships/image" Target="../media/image147.png"/><Relationship Id="rId5" Type="http://schemas.openxmlformats.org/officeDocument/2006/relationships/image" Target="../media/image13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8.xml"/><Relationship Id="rId3" Type="http://schemas.openxmlformats.org/officeDocument/2006/relationships/image" Target="../media/image133.png"/><Relationship Id="rId4" Type="http://schemas.openxmlformats.org/officeDocument/2006/relationships/image" Target="../media/image147.png"/><Relationship Id="rId5" Type="http://schemas.openxmlformats.org/officeDocument/2006/relationships/image" Target="../media/image135.png"/><Relationship Id="rId6" Type="http://schemas.openxmlformats.org/officeDocument/2006/relationships/image" Target="../media/image14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3" name="Shape 1703"/>
        <p:cNvGrpSpPr/>
        <p:nvPr/>
      </p:nvGrpSpPr>
      <p:grpSpPr>
        <a:xfrm>
          <a:off x="0" y="0"/>
          <a:ext cx="0" cy="0"/>
          <a:chOff x="0" y="0"/>
          <a:chExt cx="0" cy="0"/>
        </a:xfrm>
      </p:grpSpPr>
      <p:sp>
        <p:nvSpPr>
          <p:cNvPr id="1704" name="Google Shape;1704;p144"/>
          <p:cNvSpPr txBox="1"/>
          <p:nvPr>
            <p:ph type="title"/>
          </p:nvPr>
        </p:nvSpPr>
        <p:spPr>
          <a:xfrm>
            <a:off x="1164781" y="995625"/>
            <a:ext cx="7276200" cy="1200300"/>
          </a:xfrm>
          <a:prstGeom prst="rect">
            <a:avLst/>
          </a:prstGeom>
        </p:spPr>
        <p:txBody>
          <a:bodyPr anchorCtr="0" anchor="ctr" bIns="0" lIns="0" spcFirstLastPara="1" rIns="0" wrap="square" tIns="0">
            <a:noAutofit/>
          </a:bodyPr>
          <a:lstStyle/>
          <a:p>
            <a:pPr indent="0" lvl="0" marL="0" rtl="0" algn="l">
              <a:lnSpc>
                <a:spcPct val="100000"/>
              </a:lnSpc>
              <a:spcBef>
                <a:spcPts val="0"/>
              </a:spcBef>
              <a:spcAft>
                <a:spcPts val="0"/>
              </a:spcAft>
              <a:buNone/>
            </a:pPr>
            <a:r>
              <a:rPr lang="en" sz="3600"/>
              <a:t>OpenShift Sharks</a:t>
            </a:r>
            <a:endParaRPr sz="3600"/>
          </a:p>
        </p:txBody>
      </p:sp>
      <p:sp>
        <p:nvSpPr>
          <p:cNvPr id="1705" name="Google Shape;1705;p144"/>
          <p:cNvSpPr txBox="1"/>
          <p:nvPr/>
        </p:nvSpPr>
        <p:spPr>
          <a:xfrm>
            <a:off x="1198731" y="1447650"/>
            <a:ext cx="7276200" cy="12003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1900">
                <a:solidFill>
                  <a:srgbClr val="FFFFFF"/>
                </a:solidFill>
                <a:latin typeface="M PLUS 1p"/>
                <a:ea typeface="M PLUS 1p"/>
                <a:cs typeface="M PLUS 1p"/>
                <a:sym typeface="M PLUS 1p"/>
              </a:rPr>
              <a:t>OpenShift Networking</a:t>
            </a:r>
            <a:endParaRPr sz="1900">
              <a:solidFill>
                <a:srgbClr val="FFFFFF"/>
              </a:solidFill>
              <a:latin typeface="M PLUS 1p"/>
              <a:ea typeface="M PLUS 1p"/>
              <a:cs typeface="M PLUS 1p"/>
              <a:sym typeface="M PLUS 1p"/>
            </a:endParaRPr>
          </a:p>
        </p:txBody>
      </p:sp>
      <p:pic>
        <p:nvPicPr>
          <p:cNvPr id="1706" name="Google Shape;1706;p144"/>
          <p:cNvPicPr preferRelativeResize="0"/>
          <p:nvPr/>
        </p:nvPicPr>
        <p:blipFill>
          <a:blip r:embed="rId3">
            <a:alphaModFix/>
          </a:blip>
          <a:stretch>
            <a:fillRect/>
          </a:stretch>
        </p:blipFill>
        <p:spPr>
          <a:xfrm>
            <a:off x="5538625" y="2613500"/>
            <a:ext cx="2004176" cy="2140027"/>
          </a:xfrm>
          <a:prstGeom prst="rect">
            <a:avLst/>
          </a:prstGeom>
          <a:noFill/>
          <a:ln>
            <a:noFill/>
          </a:ln>
        </p:spPr>
      </p:pic>
      <p:pic>
        <p:nvPicPr>
          <p:cNvPr id="1707" name="Google Shape;1707;p144"/>
          <p:cNvPicPr preferRelativeResize="0"/>
          <p:nvPr/>
        </p:nvPicPr>
        <p:blipFill>
          <a:blip r:embed="rId4">
            <a:alphaModFix/>
          </a:blip>
          <a:stretch>
            <a:fillRect/>
          </a:stretch>
        </p:blipFill>
        <p:spPr>
          <a:xfrm>
            <a:off x="6242662" y="3114600"/>
            <a:ext cx="596109" cy="5824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2" name="Shape 1842"/>
        <p:cNvGrpSpPr/>
        <p:nvPr/>
      </p:nvGrpSpPr>
      <p:grpSpPr>
        <a:xfrm>
          <a:off x="0" y="0"/>
          <a:ext cx="0" cy="0"/>
          <a:chOff x="0" y="0"/>
          <a:chExt cx="0" cy="0"/>
        </a:xfrm>
      </p:grpSpPr>
      <p:sp>
        <p:nvSpPr>
          <p:cNvPr id="1843" name="Google Shape;1843;p153"/>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1844" name="Google Shape;1844;p153"/>
          <p:cNvSpPr txBox="1"/>
          <p:nvPr/>
        </p:nvSpPr>
        <p:spPr>
          <a:xfrm>
            <a:off x="335831" y="41588"/>
            <a:ext cx="7074000" cy="612300"/>
          </a:xfrm>
          <a:prstGeom prst="rect">
            <a:avLst/>
          </a:prstGeom>
          <a:noFill/>
          <a:ln>
            <a:noFill/>
          </a:ln>
        </p:spPr>
        <p:txBody>
          <a:bodyPr anchorCtr="0" anchor="ctr" bIns="68575" lIns="329175" spcFirstLastPara="1" rIns="68575" wrap="square" tIns="68575">
            <a:noAutofit/>
          </a:bodyPr>
          <a:lstStyle/>
          <a:p>
            <a:pPr indent="0" lvl="0" marL="0" rtl="0" algn="l">
              <a:spcBef>
                <a:spcPts val="0"/>
              </a:spcBef>
              <a:spcAft>
                <a:spcPts val="0"/>
              </a:spcAft>
              <a:buNone/>
            </a:pPr>
            <a:r>
              <a:rPr lang="en" sz="2700">
                <a:latin typeface="Red Hat Display Medium"/>
                <a:ea typeface="Red Hat Display Medium"/>
                <a:cs typeface="Red Hat Display Medium"/>
                <a:sym typeface="Red Hat Display Medium"/>
              </a:rPr>
              <a:t>Alternatives</a:t>
            </a:r>
            <a:endParaRPr sz="2700">
              <a:latin typeface="Red Hat Display Medium"/>
              <a:ea typeface="Red Hat Display Medium"/>
              <a:cs typeface="Red Hat Display Medium"/>
              <a:sym typeface="Red Hat Display Medium"/>
            </a:endParaRPr>
          </a:p>
        </p:txBody>
      </p:sp>
      <p:sp>
        <p:nvSpPr>
          <p:cNvPr id="1845" name="Google Shape;1845;p153"/>
          <p:cNvSpPr txBox="1"/>
          <p:nvPr/>
        </p:nvSpPr>
        <p:spPr>
          <a:xfrm>
            <a:off x="378050" y="826800"/>
            <a:ext cx="8230800" cy="3800100"/>
          </a:xfrm>
          <a:prstGeom prst="rect">
            <a:avLst/>
          </a:prstGeom>
          <a:noFill/>
          <a:ln>
            <a:noFill/>
          </a:ln>
        </p:spPr>
        <p:txBody>
          <a:bodyPr anchorCtr="0" anchor="t" bIns="68575" lIns="68575" spcFirstLastPara="1" rIns="68575" wrap="square" tIns="68575">
            <a:noAutofit/>
          </a:bodyPr>
          <a:lstStyle/>
          <a:p>
            <a:pPr indent="0" lvl="0" marL="0" rtl="0" algn="l">
              <a:lnSpc>
                <a:spcPct val="130000"/>
              </a:lnSpc>
              <a:spcBef>
                <a:spcPts val="0"/>
              </a:spcBef>
              <a:spcAft>
                <a:spcPts val="0"/>
              </a:spcAft>
              <a:buNone/>
            </a:pPr>
            <a:r>
              <a:rPr lang="en" sz="1400">
                <a:solidFill>
                  <a:schemeClr val="dk1"/>
                </a:solidFill>
                <a:latin typeface="Red Hat Display"/>
                <a:ea typeface="Red Hat Display"/>
                <a:cs typeface="Red Hat Display"/>
                <a:sym typeface="Red Hat Display"/>
              </a:rPr>
              <a:t>“I don’t like this,” “I can’t use this,” and/or “this does not meet my needs”.  What other options are there?</a:t>
            </a:r>
            <a:endParaRPr sz="1400">
              <a:solidFill>
                <a:schemeClr val="dk1"/>
              </a:solidFill>
              <a:latin typeface="Red Hat Display"/>
              <a:ea typeface="Red Hat Display"/>
              <a:cs typeface="Red Hat Display"/>
              <a:sym typeface="Red Hat Display"/>
            </a:endParaRPr>
          </a:p>
          <a:p>
            <a:pPr indent="-254000" lvl="0" marL="342900" rtl="0" algn="l">
              <a:lnSpc>
                <a:spcPct val="130000"/>
              </a:lnSpc>
              <a:spcBef>
                <a:spcPts val="0"/>
              </a:spcBef>
              <a:spcAft>
                <a:spcPts val="0"/>
              </a:spcAft>
              <a:buClr>
                <a:schemeClr val="dk1"/>
              </a:buClr>
              <a:buSzPts val="1400"/>
              <a:buFont typeface="Red Hat Display"/>
              <a:buChar char="●"/>
            </a:pPr>
            <a:r>
              <a:rPr lang="en">
                <a:solidFill>
                  <a:schemeClr val="dk1"/>
                </a:solidFill>
                <a:latin typeface="Red Hat Display"/>
                <a:ea typeface="Red Hat Display"/>
                <a:cs typeface="Red Hat Display"/>
                <a:sym typeface="Red Hat Display"/>
              </a:rPr>
              <a:t>Load Balancer</a:t>
            </a:r>
            <a:endParaRPr>
              <a:solidFill>
                <a:schemeClr val="dk1"/>
              </a:solidFill>
              <a:latin typeface="Red Hat Display"/>
              <a:ea typeface="Red Hat Display"/>
              <a:cs typeface="Red Hat Display"/>
              <a:sym typeface="Red Hat Display"/>
            </a:endParaRPr>
          </a:p>
          <a:p>
            <a:pPr indent="-234950" lvl="1" marL="685800" rtl="0" algn="l">
              <a:lnSpc>
                <a:spcPct val="130000"/>
              </a:lnSpc>
              <a:spcBef>
                <a:spcPts val="0"/>
              </a:spcBef>
              <a:spcAft>
                <a:spcPts val="0"/>
              </a:spcAft>
              <a:buClr>
                <a:schemeClr val="dk1"/>
              </a:buClr>
              <a:buSzPts val="1100"/>
              <a:buFont typeface="Red Hat Display"/>
              <a:buChar char="○"/>
            </a:pPr>
            <a:r>
              <a:rPr lang="en">
                <a:solidFill>
                  <a:schemeClr val="dk1"/>
                </a:solidFill>
                <a:latin typeface="Red Hat Display"/>
                <a:ea typeface="Red Hat Display"/>
                <a:cs typeface="Red Hat Display"/>
                <a:sym typeface="Red Hat Display"/>
              </a:rPr>
              <a:t>Any load balancer that supports tcp/http load balancing and as TLS passthrough capabilities can replace the external HAproxy + Keepalieved</a:t>
            </a:r>
            <a:endParaRPr>
              <a:solidFill>
                <a:schemeClr val="dk1"/>
              </a:solidFill>
              <a:latin typeface="Red Hat Display"/>
              <a:ea typeface="Red Hat Display"/>
              <a:cs typeface="Red Hat Display"/>
              <a:sym typeface="Red Hat Display"/>
            </a:endParaRPr>
          </a:p>
          <a:p>
            <a:pPr indent="-254000" lvl="0" marL="342900" rtl="0" algn="l">
              <a:lnSpc>
                <a:spcPct val="130000"/>
              </a:lnSpc>
              <a:spcBef>
                <a:spcPts val="0"/>
              </a:spcBef>
              <a:spcAft>
                <a:spcPts val="0"/>
              </a:spcAft>
              <a:buClr>
                <a:schemeClr val="dk1"/>
              </a:buClr>
              <a:buSzPts val="1400"/>
              <a:buFont typeface="Red Hat Display"/>
              <a:buChar char="●"/>
            </a:pPr>
            <a:r>
              <a:rPr lang="en" sz="1400">
                <a:solidFill>
                  <a:schemeClr val="dk1"/>
                </a:solidFill>
                <a:latin typeface="Red Hat Display"/>
                <a:ea typeface="Red Hat Display"/>
                <a:cs typeface="Red Hat Display"/>
                <a:sym typeface="Red Hat Display"/>
              </a:rPr>
              <a:t>Ingress</a:t>
            </a:r>
            <a:endParaRPr sz="1400">
              <a:solidFill>
                <a:schemeClr val="dk1"/>
              </a:solidFill>
              <a:latin typeface="Red Hat Display"/>
              <a:ea typeface="Red Hat Display"/>
              <a:cs typeface="Red Hat Display"/>
              <a:sym typeface="Red Hat Display"/>
            </a:endParaRPr>
          </a:p>
          <a:p>
            <a:pPr indent="-254000" lvl="1" marL="685800" rtl="0" algn="l">
              <a:lnSpc>
                <a:spcPct val="130000"/>
              </a:lnSpc>
              <a:spcBef>
                <a:spcPts val="0"/>
              </a:spcBef>
              <a:spcAft>
                <a:spcPts val="0"/>
              </a:spcAft>
              <a:buClr>
                <a:schemeClr val="dk1"/>
              </a:buClr>
              <a:buSzPts val="1400"/>
              <a:buFont typeface="Red Hat Display"/>
              <a:buChar char="○"/>
            </a:pPr>
            <a:r>
              <a:rPr lang="en" sz="1400">
                <a:solidFill>
                  <a:schemeClr val="dk1"/>
                </a:solidFill>
                <a:latin typeface="Red Hat Display"/>
                <a:ea typeface="Red Hat Display"/>
                <a:cs typeface="Red Hat Display"/>
                <a:sym typeface="Red Hat Display"/>
              </a:rPr>
              <a:t>3rd party partners, such as (Community</a:t>
            </a:r>
            <a:r>
              <a:rPr lang="en">
                <a:solidFill>
                  <a:schemeClr val="dk1"/>
                </a:solidFill>
                <a:latin typeface="Red Hat Display"/>
                <a:ea typeface="Red Hat Display"/>
                <a:cs typeface="Red Hat Display"/>
                <a:sym typeface="Red Hat Display"/>
              </a:rPr>
              <a:t>) </a:t>
            </a:r>
            <a:r>
              <a:rPr lang="en" sz="1400">
                <a:solidFill>
                  <a:schemeClr val="dk1"/>
                </a:solidFill>
                <a:latin typeface="Red Hat Display"/>
                <a:ea typeface="Red Hat Display"/>
                <a:cs typeface="Red Hat Display"/>
                <a:sym typeface="Red Hat Display"/>
              </a:rPr>
              <a:t>Haproxy , Nginx</a:t>
            </a:r>
            <a:r>
              <a:rPr lang="en">
                <a:solidFill>
                  <a:schemeClr val="dk1"/>
                </a:solidFill>
                <a:latin typeface="Red Hat Display"/>
                <a:ea typeface="Red Hat Display"/>
                <a:cs typeface="Red Hat Display"/>
                <a:sym typeface="Red Hat Display"/>
              </a:rPr>
              <a:t>, </a:t>
            </a:r>
            <a:r>
              <a:rPr lang="en" sz="1400">
                <a:solidFill>
                  <a:schemeClr val="dk1"/>
                </a:solidFill>
                <a:latin typeface="Red Hat Display"/>
                <a:ea typeface="Red Hat Display"/>
                <a:cs typeface="Red Hat Display"/>
                <a:sym typeface="Red Hat Display"/>
              </a:rPr>
              <a:t>F5 and </a:t>
            </a:r>
            <a:r>
              <a:rPr lang="en">
                <a:solidFill>
                  <a:schemeClr val="dk1"/>
                </a:solidFill>
                <a:latin typeface="Red Hat Display"/>
                <a:ea typeface="Red Hat Display"/>
                <a:cs typeface="Red Hat Display"/>
                <a:sym typeface="Red Hat Display"/>
              </a:rPr>
              <a:t>Organization SDN</a:t>
            </a:r>
            <a:r>
              <a:rPr lang="en" sz="1400">
                <a:solidFill>
                  <a:schemeClr val="dk1"/>
                </a:solidFill>
                <a:latin typeface="Red Hat Display"/>
                <a:ea typeface="Red Hat Display"/>
                <a:cs typeface="Red Hat Display"/>
                <a:sym typeface="Red Hat Display"/>
              </a:rPr>
              <a:t>, have certified Operators that are capable of replacing the Ingress solution as a day 2 operation</a:t>
            </a:r>
            <a:endParaRPr sz="1400">
              <a:solidFill>
                <a:schemeClr val="dk1"/>
              </a:solidFill>
              <a:latin typeface="Red Hat Display"/>
              <a:ea typeface="Red Hat Display"/>
              <a:cs typeface="Red Hat Display"/>
              <a:sym typeface="Red Hat Display"/>
            </a:endParaRPr>
          </a:p>
          <a:p>
            <a:pPr indent="-254000" lvl="0" marL="342900" rtl="0" algn="l">
              <a:lnSpc>
                <a:spcPct val="130000"/>
              </a:lnSpc>
              <a:spcBef>
                <a:spcPts val="0"/>
              </a:spcBef>
              <a:spcAft>
                <a:spcPts val="0"/>
              </a:spcAft>
              <a:buClr>
                <a:schemeClr val="dk1"/>
              </a:buClr>
              <a:buSzPts val="1400"/>
              <a:buFont typeface="Red Hat Display"/>
              <a:buChar char="●"/>
            </a:pPr>
            <a:r>
              <a:rPr lang="en" sz="1400">
                <a:solidFill>
                  <a:schemeClr val="dk1"/>
                </a:solidFill>
                <a:latin typeface="Red Hat Display"/>
                <a:ea typeface="Red Hat Display"/>
                <a:cs typeface="Red Hat Display"/>
                <a:sym typeface="Red Hat Display"/>
              </a:rPr>
              <a:t>API</a:t>
            </a:r>
            <a:endParaRPr sz="1400">
              <a:solidFill>
                <a:schemeClr val="dk1"/>
              </a:solidFill>
              <a:latin typeface="Red Hat Display"/>
              <a:ea typeface="Red Hat Display"/>
              <a:cs typeface="Red Hat Display"/>
              <a:sym typeface="Red Hat Display"/>
            </a:endParaRPr>
          </a:p>
          <a:p>
            <a:pPr indent="-254000" lvl="1" marL="685800" rtl="0" algn="l">
              <a:lnSpc>
                <a:spcPct val="130000"/>
              </a:lnSpc>
              <a:spcBef>
                <a:spcPts val="0"/>
              </a:spcBef>
              <a:spcAft>
                <a:spcPts val="0"/>
              </a:spcAft>
              <a:buClr>
                <a:schemeClr val="dk1"/>
              </a:buClr>
              <a:buSzPts val="1400"/>
              <a:buFont typeface="Red Hat Display"/>
              <a:buChar char="○"/>
            </a:pPr>
            <a:r>
              <a:rPr lang="en" sz="1400">
                <a:solidFill>
                  <a:schemeClr val="dk1"/>
                </a:solidFill>
                <a:latin typeface="Red Hat Display"/>
                <a:ea typeface="Red Hat Display"/>
                <a:cs typeface="Red Hat Display"/>
                <a:sym typeface="Red Hat Display"/>
              </a:rPr>
              <a:t>There is no supported way of replacing the API</a:t>
            </a:r>
            <a:endParaRPr>
              <a:solidFill>
                <a:schemeClr val="dk1"/>
              </a:solidFill>
              <a:latin typeface="Red Hat Display"/>
              <a:ea typeface="Red Hat Display"/>
              <a:cs typeface="Red Hat Display"/>
              <a:sym typeface="Red Hat Display"/>
            </a:endParaRPr>
          </a:p>
          <a:p>
            <a:pPr indent="-234950" lvl="0" marL="342900" rtl="0" algn="l">
              <a:lnSpc>
                <a:spcPct val="130000"/>
              </a:lnSpc>
              <a:spcBef>
                <a:spcPts val="0"/>
              </a:spcBef>
              <a:spcAft>
                <a:spcPts val="0"/>
              </a:spcAft>
              <a:buClr>
                <a:schemeClr val="dk1"/>
              </a:buClr>
              <a:buSzPts val="1100"/>
              <a:buFont typeface="Red Hat Display"/>
              <a:buChar char="●"/>
            </a:pPr>
            <a:r>
              <a:rPr lang="en">
                <a:solidFill>
                  <a:schemeClr val="dk1"/>
                </a:solidFill>
                <a:latin typeface="Red Hat Display"/>
                <a:ea typeface="Red Hat Display"/>
                <a:cs typeface="Red Hat Display"/>
                <a:sym typeface="Red Hat Display"/>
              </a:rPr>
              <a:t>DNS</a:t>
            </a:r>
            <a:endParaRPr>
              <a:solidFill>
                <a:schemeClr val="dk1"/>
              </a:solidFill>
              <a:latin typeface="Red Hat Display"/>
              <a:ea typeface="Red Hat Display"/>
              <a:cs typeface="Red Hat Display"/>
              <a:sym typeface="Red Hat Display"/>
            </a:endParaRPr>
          </a:p>
          <a:p>
            <a:pPr indent="-234950" lvl="1" marL="685800" rtl="0" algn="l">
              <a:lnSpc>
                <a:spcPct val="130000"/>
              </a:lnSpc>
              <a:spcBef>
                <a:spcPts val="0"/>
              </a:spcBef>
              <a:spcAft>
                <a:spcPts val="0"/>
              </a:spcAft>
              <a:buClr>
                <a:schemeClr val="dk1"/>
              </a:buClr>
              <a:buSzPts val="1100"/>
              <a:buFont typeface="Red Hat Display"/>
              <a:buChar char="○"/>
            </a:pPr>
            <a:r>
              <a:rPr lang="en">
                <a:solidFill>
                  <a:schemeClr val="dk1"/>
                </a:solidFill>
                <a:latin typeface="Red Hat Display"/>
                <a:ea typeface="Red Hat Display"/>
                <a:cs typeface="Red Hat Display"/>
                <a:sym typeface="Red Hat Display"/>
              </a:rPr>
              <a:t>Any external DNS that can holds A + SRV records can be used as a valid DNS server (windows , bind , DJB dns )</a:t>
            </a:r>
            <a:endParaRPr>
              <a:solidFill>
                <a:schemeClr val="dk1"/>
              </a:solidFill>
              <a:latin typeface="Red Hat Display"/>
              <a:ea typeface="Red Hat Display"/>
              <a:cs typeface="Red Hat Display"/>
              <a:sym typeface="Red Hat Display"/>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9" name="Shape 1849"/>
        <p:cNvGrpSpPr/>
        <p:nvPr/>
      </p:nvGrpSpPr>
      <p:grpSpPr>
        <a:xfrm>
          <a:off x="0" y="0"/>
          <a:ext cx="0" cy="0"/>
          <a:chOff x="0" y="0"/>
          <a:chExt cx="0" cy="0"/>
        </a:xfrm>
      </p:grpSpPr>
      <p:sp>
        <p:nvSpPr>
          <p:cNvPr id="1850" name="Google Shape;1850;p154"/>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1851" name="Google Shape;1851;p154"/>
          <p:cNvSpPr txBox="1"/>
          <p:nvPr>
            <p:ph type="title"/>
          </p:nvPr>
        </p:nvSpPr>
        <p:spPr>
          <a:xfrm>
            <a:off x="335831" y="813421"/>
            <a:ext cx="5118600" cy="1578900"/>
          </a:xfrm>
          <a:prstGeom prst="rect">
            <a:avLst/>
          </a:prstGeom>
        </p:spPr>
        <p:txBody>
          <a:bodyPr anchorCtr="0" anchor="t" bIns="68575" lIns="329175" spcFirstLastPara="1" rIns="68575" wrap="square" tIns="68575">
            <a:noAutofit/>
          </a:bodyPr>
          <a:lstStyle/>
          <a:p>
            <a:pPr indent="0" lvl="0" marL="0" rtl="0" algn="l">
              <a:spcBef>
                <a:spcPts val="0"/>
              </a:spcBef>
              <a:spcAft>
                <a:spcPts val="0"/>
              </a:spcAft>
              <a:buNone/>
            </a:pPr>
            <a:r>
              <a:rPr lang="en"/>
              <a:t>routes </a:t>
            </a:r>
            <a:endParaRPr/>
          </a:p>
          <a:p>
            <a:pPr indent="0" lvl="0" marL="0" rtl="0" algn="l">
              <a:spcBef>
                <a:spcPts val="0"/>
              </a:spcBef>
              <a:spcAft>
                <a:spcPts val="0"/>
              </a:spcAft>
              <a:buNone/>
            </a:pPr>
            <a:r>
              <a:rPr lang="en"/>
              <a:t>and</a:t>
            </a:r>
            <a:endParaRPr/>
          </a:p>
          <a:p>
            <a:pPr indent="0" lvl="0" marL="0" rtl="0" algn="l">
              <a:spcBef>
                <a:spcPts val="0"/>
              </a:spcBef>
              <a:spcAft>
                <a:spcPts val="0"/>
              </a:spcAft>
              <a:buNone/>
            </a:pPr>
            <a:r>
              <a:rPr lang="en"/>
              <a:t>ingress</a:t>
            </a:r>
            <a:endParaRPr/>
          </a:p>
        </p:txBody>
      </p:sp>
      <p:sp>
        <p:nvSpPr>
          <p:cNvPr id="1852" name="Google Shape;1852;p154"/>
          <p:cNvSpPr txBox="1"/>
          <p:nvPr>
            <p:ph idx="1" type="subTitle"/>
          </p:nvPr>
        </p:nvSpPr>
        <p:spPr>
          <a:xfrm>
            <a:off x="6938588" y="1307790"/>
            <a:ext cx="1593300" cy="2481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traffic enters the cluster</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6" name="Shape 1856"/>
        <p:cNvGrpSpPr/>
        <p:nvPr/>
      </p:nvGrpSpPr>
      <p:grpSpPr>
        <a:xfrm>
          <a:off x="0" y="0"/>
          <a:ext cx="0" cy="0"/>
          <a:chOff x="0" y="0"/>
          <a:chExt cx="0" cy="0"/>
        </a:xfrm>
      </p:grpSpPr>
      <p:sp>
        <p:nvSpPr>
          <p:cNvPr id="1857" name="Google Shape;1857;p155"/>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solidFill>
                  <a:srgbClr val="000000"/>
                </a:solidFill>
              </a:rPr>
              <a:t>‹#›</a:t>
            </a:fld>
            <a:endParaRPr>
              <a:solidFill>
                <a:srgbClr val="000000"/>
              </a:solidFill>
            </a:endParaRPr>
          </a:p>
        </p:txBody>
      </p:sp>
      <p:sp>
        <p:nvSpPr>
          <p:cNvPr id="1858" name="Google Shape;1858;p155"/>
          <p:cNvSpPr txBox="1"/>
          <p:nvPr>
            <p:ph type="title"/>
          </p:nvPr>
        </p:nvSpPr>
        <p:spPr>
          <a:xfrm>
            <a:off x="1314450" y="709500"/>
            <a:ext cx="6515100" cy="725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Route </a:t>
            </a:r>
            <a:r>
              <a:rPr lang="en"/>
              <a:t>distribution</a:t>
            </a:r>
            <a:r>
              <a:rPr lang="en"/>
              <a:t> (CVR)</a:t>
            </a:r>
            <a:endParaRPr/>
          </a:p>
          <a:p>
            <a:pPr indent="0" lvl="0" marL="0" rtl="0" algn="ctr">
              <a:spcBef>
                <a:spcPts val="0"/>
              </a:spcBef>
              <a:spcAft>
                <a:spcPts val="0"/>
              </a:spcAft>
              <a:buClr>
                <a:schemeClr val="dk1"/>
              </a:buClr>
              <a:buSzPts val="1100"/>
              <a:buFont typeface="Arial"/>
              <a:buNone/>
            </a:pPr>
            <a:r>
              <a:t/>
            </a:r>
            <a:endParaRPr/>
          </a:p>
          <a:p>
            <a:pPr indent="0" lvl="0" marL="0" rtl="0" algn="ctr">
              <a:spcBef>
                <a:spcPts val="0"/>
              </a:spcBef>
              <a:spcAft>
                <a:spcPts val="0"/>
              </a:spcAft>
              <a:buNone/>
            </a:pPr>
            <a:r>
              <a:t/>
            </a:r>
            <a:endParaRPr/>
          </a:p>
        </p:txBody>
      </p:sp>
      <p:sp>
        <p:nvSpPr>
          <p:cNvPr id="1859" name="Google Shape;1859;p155"/>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p>
            <a:pPr indent="0" lvl="0" marL="0" rtl="0" algn="l">
              <a:spcBef>
                <a:spcPts val="0"/>
              </a:spcBef>
              <a:spcAft>
                <a:spcPts val="0"/>
              </a:spcAft>
              <a:buNone/>
            </a:pPr>
            <a:r>
              <a:rPr lang="en"/>
              <a:t>OPENSHIFT NETWORKING | </a:t>
            </a:r>
            <a:r>
              <a:rPr lang="en">
                <a:solidFill>
                  <a:schemeClr val="dk1"/>
                </a:solidFill>
              </a:rPr>
              <a:t>Routes and Ingress</a:t>
            </a:r>
            <a:endParaRPr/>
          </a:p>
        </p:txBody>
      </p:sp>
      <p:pic>
        <p:nvPicPr>
          <p:cNvPr id="1860" name="Google Shape;1860;p155"/>
          <p:cNvPicPr preferRelativeResize="0"/>
          <p:nvPr/>
        </p:nvPicPr>
        <p:blipFill>
          <a:blip r:embed="rId3">
            <a:alphaModFix/>
          </a:blip>
          <a:stretch>
            <a:fillRect/>
          </a:stretch>
        </p:blipFill>
        <p:spPr>
          <a:xfrm>
            <a:off x="1391881" y="1131675"/>
            <a:ext cx="6230134" cy="340349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4" name="Shape 1864"/>
        <p:cNvGrpSpPr/>
        <p:nvPr/>
      </p:nvGrpSpPr>
      <p:grpSpPr>
        <a:xfrm>
          <a:off x="0" y="0"/>
          <a:ext cx="0" cy="0"/>
          <a:chOff x="0" y="0"/>
          <a:chExt cx="0" cy="0"/>
        </a:xfrm>
      </p:grpSpPr>
      <p:sp>
        <p:nvSpPr>
          <p:cNvPr id="1865" name="Google Shape;1865;p156"/>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solidFill>
                  <a:srgbClr val="000000"/>
                </a:solidFill>
              </a:rPr>
              <a:t>‹#›</a:t>
            </a:fld>
            <a:endParaRPr>
              <a:solidFill>
                <a:srgbClr val="000000"/>
              </a:solidFill>
            </a:endParaRPr>
          </a:p>
        </p:txBody>
      </p:sp>
      <p:sp>
        <p:nvSpPr>
          <p:cNvPr id="1866" name="Google Shape;1866;p156"/>
          <p:cNvSpPr txBox="1"/>
          <p:nvPr>
            <p:ph type="title"/>
          </p:nvPr>
        </p:nvSpPr>
        <p:spPr>
          <a:xfrm>
            <a:off x="1314450" y="709500"/>
            <a:ext cx="6515100" cy="725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Route distribution (DVR)</a:t>
            </a:r>
            <a:endParaRPr/>
          </a:p>
        </p:txBody>
      </p:sp>
      <p:sp>
        <p:nvSpPr>
          <p:cNvPr id="1867" name="Google Shape;1867;p156"/>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p>
            <a:pPr indent="0" lvl="0" marL="0" rtl="0" algn="l">
              <a:spcBef>
                <a:spcPts val="0"/>
              </a:spcBef>
              <a:spcAft>
                <a:spcPts val="0"/>
              </a:spcAft>
              <a:buNone/>
            </a:pPr>
            <a:r>
              <a:rPr lang="en"/>
              <a:t>OPENSHIFT NETWORKING | </a:t>
            </a:r>
            <a:r>
              <a:rPr lang="en">
                <a:solidFill>
                  <a:schemeClr val="dk1"/>
                </a:solidFill>
              </a:rPr>
              <a:t>Routes and Ingress</a:t>
            </a:r>
            <a:endParaRPr/>
          </a:p>
        </p:txBody>
      </p:sp>
      <p:pic>
        <p:nvPicPr>
          <p:cNvPr id="1868" name="Google Shape;1868;p156"/>
          <p:cNvPicPr preferRelativeResize="0"/>
          <p:nvPr/>
        </p:nvPicPr>
        <p:blipFill>
          <a:blip r:embed="rId3">
            <a:alphaModFix/>
          </a:blip>
          <a:stretch>
            <a:fillRect/>
          </a:stretch>
        </p:blipFill>
        <p:spPr>
          <a:xfrm>
            <a:off x="1153431" y="1138125"/>
            <a:ext cx="6888277" cy="340349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2" name="Shape 1872"/>
        <p:cNvGrpSpPr/>
        <p:nvPr/>
      </p:nvGrpSpPr>
      <p:grpSpPr>
        <a:xfrm>
          <a:off x="0" y="0"/>
          <a:ext cx="0" cy="0"/>
          <a:chOff x="0" y="0"/>
          <a:chExt cx="0" cy="0"/>
        </a:xfrm>
      </p:grpSpPr>
      <p:sp>
        <p:nvSpPr>
          <p:cNvPr id="1873" name="Google Shape;1873;p157"/>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solidFill>
                  <a:srgbClr val="000000"/>
                </a:solidFill>
              </a:rPr>
              <a:t>‹#›</a:t>
            </a:fld>
            <a:endParaRPr>
              <a:solidFill>
                <a:srgbClr val="000000"/>
              </a:solidFill>
            </a:endParaRPr>
          </a:p>
        </p:txBody>
      </p:sp>
      <p:sp>
        <p:nvSpPr>
          <p:cNvPr id="1874" name="Google Shape;1874;p157"/>
          <p:cNvSpPr txBox="1"/>
          <p:nvPr>
            <p:ph type="title"/>
          </p:nvPr>
        </p:nvSpPr>
        <p:spPr>
          <a:xfrm>
            <a:off x="1314450" y="709500"/>
            <a:ext cx="6515100" cy="725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Routing and Load Balancing</a:t>
            </a:r>
            <a:endParaRPr/>
          </a:p>
          <a:p>
            <a:pPr indent="0" lvl="0" marL="0" rtl="0" algn="ctr">
              <a:spcBef>
                <a:spcPts val="0"/>
              </a:spcBef>
              <a:spcAft>
                <a:spcPts val="0"/>
              </a:spcAft>
              <a:buClr>
                <a:schemeClr val="dk1"/>
              </a:buClr>
              <a:buSzPts val="1100"/>
              <a:buFont typeface="Arial"/>
              <a:buNone/>
            </a:pPr>
            <a:r>
              <a:t/>
            </a:r>
            <a:endParaRPr/>
          </a:p>
          <a:p>
            <a:pPr indent="0" lvl="0" marL="0" rtl="0" algn="ctr">
              <a:spcBef>
                <a:spcPts val="0"/>
              </a:spcBef>
              <a:spcAft>
                <a:spcPts val="0"/>
              </a:spcAft>
              <a:buNone/>
            </a:pPr>
            <a:r>
              <a:t/>
            </a:r>
            <a:endParaRPr/>
          </a:p>
        </p:txBody>
      </p:sp>
      <p:sp>
        <p:nvSpPr>
          <p:cNvPr id="1875" name="Google Shape;1875;p157"/>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p>
            <a:pPr indent="0" lvl="0" marL="0" rtl="0" algn="l">
              <a:spcBef>
                <a:spcPts val="0"/>
              </a:spcBef>
              <a:spcAft>
                <a:spcPts val="0"/>
              </a:spcAft>
              <a:buNone/>
            </a:pPr>
            <a:r>
              <a:rPr lang="en"/>
              <a:t>OPENSHIFT NETWORKING | </a:t>
            </a:r>
            <a:r>
              <a:rPr lang="en">
                <a:solidFill>
                  <a:schemeClr val="dk1"/>
                </a:solidFill>
              </a:rPr>
              <a:t>Routes and Ingress</a:t>
            </a:r>
            <a:endParaRPr/>
          </a:p>
        </p:txBody>
      </p:sp>
      <p:sp>
        <p:nvSpPr>
          <p:cNvPr id="1876" name="Google Shape;1876;p157"/>
          <p:cNvSpPr txBox="1"/>
          <p:nvPr>
            <p:ph idx="4294967295" type="body"/>
          </p:nvPr>
        </p:nvSpPr>
        <p:spPr>
          <a:xfrm>
            <a:off x="826700" y="1233775"/>
            <a:ext cx="4394700" cy="32901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Pluggable routing architecture</a:t>
            </a:r>
            <a:endParaRPr/>
          </a:p>
          <a:p>
            <a:pPr indent="-317500" lvl="1" marL="914400" rtl="0" algn="l">
              <a:spcBef>
                <a:spcPts val="0"/>
              </a:spcBef>
              <a:spcAft>
                <a:spcPts val="0"/>
              </a:spcAft>
              <a:buSzPts val="1400"/>
              <a:buChar char="○"/>
            </a:pPr>
            <a:r>
              <a:rPr lang="en"/>
              <a:t>HAProxy Router</a:t>
            </a:r>
            <a:endParaRPr/>
          </a:p>
          <a:p>
            <a:pPr indent="-317500" lvl="1" marL="914400" rtl="0" algn="l">
              <a:spcBef>
                <a:spcPts val="0"/>
              </a:spcBef>
              <a:spcAft>
                <a:spcPts val="0"/>
              </a:spcAft>
              <a:buSzPts val="1400"/>
              <a:buChar char="○"/>
            </a:pPr>
            <a:r>
              <a:rPr lang="en"/>
              <a:t>F5 Router</a:t>
            </a:r>
            <a:endParaRPr/>
          </a:p>
          <a:p>
            <a:pPr indent="-342900" lvl="0" marL="457200" rtl="0" algn="l">
              <a:spcBef>
                <a:spcPts val="1000"/>
              </a:spcBef>
              <a:spcAft>
                <a:spcPts val="0"/>
              </a:spcAft>
              <a:buSzPts val="1800"/>
              <a:buChar char="●"/>
            </a:pPr>
            <a:r>
              <a:rPr lang="en"/>
              <a:t>Multiple-routers with traffic sharding</a:t>
            </a:r>
            <a:endParaRPr/>
          </a:p>
          <a:p>
            <a:pPr indent="-342900" lvl="0" marL="457200" rtl="0" algn="l">
              <a:spcBef>
                <a:spcPts val="1600"/>
              </a:spcBef>
              <a:spcAft>
                <a:spcPts val="0"/>
              </a:spcAft>
              <a:buSzPts val="1800"/>
              <a:buChar char="●"/>
            </a:pPr>
            <a:r>
              <a:rPr lang="en"/>
              <a:t>Router supported protocols</a:t>
            </a:r>
            <a:endParaRPr/>
          </a:p>
          <a:p>
            <a:pPr indent="-317500" lvl="1" marL="914400" rtl="0" algn="l">
              <a:spcBef>
                <a:spcPts val="0"/>
              </a:spcBef>
              <a:spcAft>
                <a:spcPts val="0"/>
              </a:spcAft>
              <a:buSzPts val="1400"/>
              <a:buChar char="○"/>
            </a:pPr>
            <a:r>
              <a:rPr lang="en"/>
              <a:t>HTTP/HTTPS</a:t>
            </a:r>
            <a:endParaRPr/>
          </a:p>
          <a:p>
            <a:pPr indent="-317500" lvl="1" marL="914400" rtl="0" algn="l">
              <a:spcBef>
                <a:spcPts val="0"/>
              </a:spcBef>
              <a:spcAft>
                <a:spcPts val="0"/>
              </a:spcAft>
              <a:buSzPts val="1400"/>
              <a:buChar char="○"/>
            </a:pPr>
            <a:r>
              <a:rPr lang="en"/>
              <a:t>WebSockets</a:t>
            </a:r>
            <a:endParaRPr/>
          </a:p>
          <a:p>
            <a:pPr indent="-317500" lvl="1" marL="914400" rtl="0" algn="l">
              <a:spcBef>
                <a:spcPts val="0"/>
              </a:spcBef>
              <a:spcAft>
                <a:spcPts val="0"/>
              </a:spcAft>
              <a:buSzPts val="1400"/>
              <a:buChar char="○"/>
            </a:pPr>
            <a:r>
              <a:rPr lang="en"/>
              <a:t>TLS with SNI</a:t>
            </a:r>
            <a:endParaRPr/>
          </a:p>
          <a:p>
            <a:pPr indent="-342900" lvl="0" marL="457200" rtl="0" algn="l">
              <a:spcBef>
                <a:spcPts val="1000"/>
              </a:spcBef>
              <a:spcAft>
                <a:spcPts val="0"/>
              </a:spcAft>
              <a:buSzPts val="1800"/>
              <a:buChar char="●"/>
            </a:pPr>
            <a:r>
              <a:rPr lang="en"/>
              <a:t>Non-standard ports via cloud load-balancers, external IP, and NodePort</a:t>
            </a:r>
            <a:endParaRPr/>
          </a:p>
          <a:p>
            <a:pPr indent="0" lvl="0" marL="0" rtl="0" algn="l">
              <a:spcBef>
                <a:spcPts val="1600"/>
              </a:spcBef>
              <a:spcAft>
                <a:spcPts val="1600"/>
              </a:spcAft>
              <a:buNone/>
            </a:pPr>
            <a:r>
              <a:t/>
            </a:r>
            <a:endParaRPr/>
          </a:p>
        </p:txBody>
      </p:sp>
      <p:pic>
        <p:nvPicPr>
          <p:cNvPr id="1877" name="Google Shape;1877;p157"/>
          <p:cNvPicPr preferRelativeResize="0"/>
          <p:nvPr/>
        </p:nvPicPr>
        <p:blipFill>
          <a:blip r:embed="rId3">
            <a:alphaModFix/>
          </a:blip>
          <a:stretch>
            <a:fillRect/>
          </a:stretch>
        </p:blipFill>
        <p:spPr>
          <a:xfrm>
            <a:off x="7343780" y="3062900"/>
            <a:ext cx="662326" cy="657100"/>
          </a:xfrm>
          <a:prstGeom prst="rect">
            <a:avLst/>
          </a:prstGeom>
          <a:noFill/>
          <a:ln>
            <a:noFill/>
          </a:ln>
        </p:spPr>
      </p:pic>
      <p:pic>
        <p:nvPicPr>
          <p:cNvPr id="1878" name="Google Shape;1878;p157"/>
          <p:cNvPicPr preferRelativeResize="0"/>
          <p:nvPr/>
        </p:nvPicPr>
        <p:blipFill>
          <a:blip r:embed="rId3">
            <a:alphaModFix/>
          </a:blip>
          <a:stretch>
            <a:fillRect/>
          </a:stretch>
        </p:blipFill>
        <p:spPr>
          <a:xfrm>
            <a:off x="6463505" y="3062900"/>
            <a:ext cx="662326" cy="657100"/>
          </a:xfrm>
          <a:prstGeom prst="rect">
            <a:avLst/>
          </a:prstGeom>
          <a:noFill/>
          <a:ln>
            <a:noFill/>
          </a:ln>
        </p:spPr>
      </p:pic>
      <p:pic>
        <p:nvPicPr>
          <p:cNvPr id="1879" name="Google Shape;1879;p157"/>
          <p:cNvPicPr preferRelativeResize="0"/>
          <p:nvPr/>
        </p:nvPicPr>
        <p:blipFill>
          <a:blip r:embed="rId3">
            <a:alphaModFix/>
          </a:blip>
          <a:stretch>
            <a:fillRect/>
          </a:stretch>
        </p:blipFill>
        <p:spPr>
          <a:xfrm>
            <a:off x="5583231" y="3062900"/>
            <a:ext cx="662326" cy="657100"/>
          </a:xfrm>
          <a:prstGeom prst="rect">
            <a:avLst/>
          </a:prstGeom>
          <a:noFill/>
          <a:ln>
            <a:noFill/>
          </a:ln>
        </p:spPr>
      </p:pic>
      <p:pic>
        <p:nvPicPr>
          <p:cNvPr id="1880" name="Google Shape;1880;p157"/>
          <p:cNvPicPr preferRelativeResize="0"/>
          <p:nvPr/>
        </p:nvPicPr>
        <p:blipFill>
          <a:blip r:embed="rId4">
            <a:alphaModFix/>
          </a:blip>
          <a:stretch>
            <a:fillRect/>
          </a:stretch>
        </p:blipFill>
        <p:spPr>
          <a:xfrm>
            <a:off x="6272275" y="1852848"/>
            <a:ext cx="1049875" cy="499059"/>
          </a:xfrm>
          <a:prstGeom prst="rect">
            <a:avLst/>
          </a:prstGeom>
          <a:noFill/>
          <a:ln>
            <a:noFill/>
          </a:ln>
        </p:spPr>
      </p:pic>
      <p:cxnSp>
        <p:nvCxnSpPr>
          <p:cNvPr id="1881" name="Google Shape;1881;p157"/>
          <p:cNvCxnSpPr>
            <a:stCxn id="1880" idx="2"/>
            <a:endCxn id="1879" idx="0"/>
          </p:cNvCxnSpPr>
          <p:nvPr/>
        </p:nvCxnSpPr>
        <p:spPr>
          <a:xfrm rot="5400000">
            <a:off x="6000262" y="2265957"/>
            <a:ext cx="711000" cy="882900"/>
          </a:xfrm>
          <a:prstGeom prst="bentConnector3">
            <a:avLst>
              <a:gd fmla="val 49999" name="adj1"/>
            </a:avLst>
          </a:prstGeom>
          <a:noFill/>
          <a:ln cap="flat" cmpd="sng" w="9525">
            <a:solidFill>
              <a:schemeClr val="dk2"/>
            </a:solidFill>
            <a:prstDash val="solid"/>
            <a:round/>
            <a:headEnd len="med" w="med" type="none"/>
            <a:tailEnd len="med" w="med" type="none"/>
          </a:ln>
        </p:spPr>
      </p:cxnSp>
      <p:cxnSp>
        <p:nvCxnSpPr>
          <p:cNvPr id="1882" name="Google Shape;1882;p157"/>
          <p:cNvCxnSpPr>
            <a:stCxn id="1880" idx="2"/>
            <a:endCxn id="1877" idx="0"/>
          </p:cNvCxnSpPr>
          <p:nvPr/>
        </p:nvCxnSpPr>
        <p:spPr>
          <a:xfrm flipH="1" rot="-5400000">
            <a:off x="6880612" y="2268507"/>
            <a:ext cx="711000" cy="877800"/>
          </a:xfrm>
          <a:prstGeom prst="bentConnector3">
            <a:avLst>
              <a:gd fmla="val 49999" name="adj1"/>
            </a:avLst>
          </a:prstGeom>
          <a:noFill/>
          <a:ln cap="flat" cmpd="sng" w="9525">
            <a:solidFill>
              <a:schemeClr val="dk2"/>
            </a:solidFill>
            <a:prstDash val="solid"/>
            <a:round/>
            <a:headEnd len="med" w="med" type="none"/>
            <a:tailEnd len="med" w="med" type="none"/>
          </a:ln>
        </p:spPr>
      </p:cxnSp>
      <p:cxnSp>
        <p:nvCxnSpPr>
          <p:cNvPr id="1883" name="Google Shape;1883;p157"/>
          <p:cNvCxnSpPr>
            <a:stCxn id="1880" idx="2"/>
            <a:endCxn id="1878" idx="0"/>
          </p:cNvCxnSpPr>
          <p:nvPr/>
        </p:nvCxnSpPr>
        <p:spPr>
          <a:xfrm flipH="1">
            <a:off x="6794812" y="2351907"/>
            <a:ext cx="2400" cy="7110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7" name="Shape 1887"/>
        <p:cNvGrpSpPr/>
        <p:nvPr/>
      </p:nvGrpSpPr>
      <p:grpSpPr>
        <a:xfrm>
          <a:off x="0" y="0"/>
          <a:ext cx="0" cy="0"/>
          <a:chOff x="0" y="0"/>
          <a:chExt cx="0" cy="0"/>
        </a:xfrm>
      </p:grpSpPr>
      <p:sp>
        <p:nvSpPr>
          <p:cNvPr id="1888" name="Google Shape;1888;p158"/>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p>
            <a:pPr indent="0" lvl="0" marL="0" rtl="0" algn="l">
              <a:spcBef>
                <a:spcPts val="0"/>
              </a:spcBef>
              <a:spcAft>
                <a:spcPts val="0"/>
              </a:spcAft>
              <a:buNone/>
            </a:pPr>
            <a:r>
              <a:rPr lang="en"/>
              <a:t>OPENSHIFT NETWORKING | </a:t>
            </a:r>
            <a:r>
              <a:rPr lang="en">
                <a:solidFill>
                  <a:srgbClr val="000000"/>
                </a:solidFill>
              </a:rPr>
              <a:t>Routes and Ingress</a:t>
            </a:r>
            <a:endParaRPr>
              <a:solidFill>
                <a:srgbClr val="000000"/>
              </a:solidFill>
            </a:endParaRPr>
          </a:p>
        </p:txBody>
      </p:sp>
      <p:sp>
        <p:nvSpPr>
          <p:cNvPr id="1889" name="Google Shape;1889;p158"/>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1890" name="Google Shape;1890;p158"/>
          <p:cNvSpPr txBox="1"/>
          <p:nvPr>
            <p:ph type="title"/>
          </p:nvPr>
        </p:nvSpPr>
        <p:spPr>
          <a:xfrm>
            <a:off x="826650" y="713232"/>
            <a:ext cx="7490700" cy="106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Router-based deployment methodologies</a:t>
            </a:r>
            <a:endParaRPr/>
          </a:p>
        </p:txBody>
      </p:sp>
      <p:sp>
        <p:nvSpPr>
          <p:cNvPr id="1891" name="Google Shape;1891;p158"/>
          <p:cNvSpPr/>
          <p:nvPr/>
        </p:nvSpPr>
        <p:spPr>
          <a:xfrm>
            <a:off x="4229925" y="3048997"/>
            <a:ext cx="1471800" cy="288300"/>
          </a:xfrm>
          <a:prstGeom prst="rect">
            <a:avLst/>
          </a:prstGeom>
          <a:solidFill>
            <a:srgbClr val="00B9E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rgbClr val="FFFFFF"/>
                </a:solidFill>
                <a:latin typeface="Proxima Nova"/>
                <a:ea typeface="Proxima Nova"/>
                <a:cs typeface="Proxima Nova"/>
                <a:sym typeface="Proxima Nova"/>
              </a:rPr>
              <a:t>SERVICE A</a:t>
            </a:r>
            <a:endParaRPr b="1" sz="800">
              <a:solidFill>
                <a:srgbClr val="FFFFFF"/>
              </a:solidFill>
              <a:latin typeface="Proxima Nova"/>
              <a:ea typeface="Proxima Nova"/>
              <a:cs typeface="Proxima Nova"/>
              <a:sym typeface="Proxima Nova"/>
            </a:endParaRPr>
          </a:p>
        </p:txBody>
      </p:sp>
      <p:sp>
        <p:nvSpPr>
          <p:cNvPr id="1892" name="Google Shape;1892;p158"/>
          <p:cNvSpPr/>
          <p:nvPr/>
        </p:nvSpPr>
        <p:spPr>
          <a:xfrm>
            <a:off x="4229925" y="3679404"/>
            <a:ext cx="626100" cy="577500"/>
          </a:xfrm>
          <a:prstGeom prst="rect">
            <a:avLst/>
          </a:prstGeom>
          <a:solidFill>
            <a:srgbClr val="165D8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Proxima Nova"/>
                <a:ea typeface="Proxima Nova"/>
                <a:cs typeface="Proxima Nova"/>
                <a:sym typeface="Proxima Nova"/>
              </a:rPr>
              <a:t>App A</a:t>
            </a:r>
            <a:endParaRPr sz="700">
              <a:solidFill>
                <a:srgbClr val="FFFFFF"/>
              </a:solidFill>
              <a:latin typeface="Proxima Nova"/>
              <a:ea typeface="Proxima Nova"/>
              <a:cs typeface="Proxima Nova"/>
              <a:sym typeface="Proxima Nova"/>
            </a:endParaRPr>
          </a:p>
        </p:txBody>
      </p:sp>
      <p:sp>
        <p:nvSpPr>
          <p:cNvPr id="1893" name="Google Shape;1893;p158"/>
          <p:cNvSpPr/>
          <p:nvPr/>
        </p:nvSpPr>
        <p:spPr>
          <a:xfrm>
            <a:off x="5075625" y="3679404"/>
            <a:ext cx="626100" cy="577500"/>
          </a:xfrm>
          <a:prstGeom prst="rect">
            <a:avLst/>
          </a:prstGeom>
          <a:solidFill>
            <a:srgbClr val="165D8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Proxima Nova"/>
                <a:ea typeface="Proxima Nova"/>
                <a:cs typeface="Proxima Nova"/>
                <a:sym typeface="Proxima Nova"/>
              </a:rPr>
              <a:t>App A</a:t>
            </a:r>
            <a:endParaRPr sz="700">
              <a:solidFill>
                <a:srgbClr val="FFFFFF"/>
              </a:solidFill>
              <a:latin typeface="Proxima Nova"/>
              <a:ea typeface="Proxima Nova"/>
              <a:cs typeface="Proxima Nova"/>
              <a:sym typeface="Proxima Nova"/>
            </a:endParaRPr>
          </a:p>
        </p:txBody>
      </p:sp>
      <p:cxnSp>
        <p:nvCxnSpPr>
          <p:cNvPr id="1894" name="Google Shape;1894;p158"/>
          <p:cNvCxnSpPr>
            <a:stCxn id="1891" idx="2"/>
            <a:endCxn id="1892" idx="0"/>
          </p:cNvCxnSpPr>
          <p:nvPr/>
        </p:nvCxnSpPr>
        <p:spPr>
          <a:xfrm rot="5400000">
            <a:off x="4583325" y="3296797"/>
            <a:ext cx="342000" cy="423000"/>
          </a:xfrm>
          <a:prstGeom prst="bentConnector3">
            <a:avLst>
              <a:gd fmla="val 50016" name="adj1"/>
            </a:avLst>
          </a:prstGeom>
          <a:noFill/>
          <a:ln cap="flat" cmpd="sng" w="9525">
            <a:solidFill>
              <a:schemeClr val="dk2"/>
            </a:solidFill>
            <a:prstDash val="solid"/>
            <a:round/>
            <a:headEnd len="med" w="med" type="none"/>
            <a:tailEnd len="med" w="med" type="triangle"/>
          </a:ln>
        </p:spPr>
      </p:cxnSp>
      <p:cxnSp>
        <p:nvCxnSpPr>
          <p:cNvPr id="1895" name="Google Shape;1895;p158"/>
          <p:cNvCxnSpPr>
            <a:stCxn id="1891" idx="2"/>
            <a:endCxn id="1893" idx="0"/>
          </p:cNvCxnSpPr>
          <p:nvPr/>
        </p:nvCxnSpPr>
        <p:spPr>
          <a:xfrm flipH="1" rot="-5400000">
            <a:off x="5006325" y="3296797"/>
            <a:ext cx="342000" cy="423000"/>
          </a:xfrm>
          <a:prstGeom prst="bentConnector3">
            <a:avLst>
              <a:gd fmla="val 50016" name="adj1"/>
            </a:avLst>
          </a:prstGeom>
          <a:noFill/>
          <a:ln cap="flat" cmpd="sng" w="9525">
            <a:solidFill>
              <a:schemeClr val="dk2"/>
            </a:solidFill>
            <a:prstDash val="solid"/>
            <a:round/>
            <a:headEnd len="med" w="med" type="none"/>
            <a:tailEnd len="med" w="med" type="triangle"/>
          </a:ln>
        </p:spPr>
      </p:cxnSp>
      <p:sp>
        <p:nvSpPr>
          <p:cNvPr id="1896" name="Google Shape;1896;p158"/>
          <p:cNvSpPr/>
          <p:nvPr/>
        </p:nvSpPr>
        <p:spPr>
          <a:xfrm>
            <a:off x="6459675" y="3048997"/>
            <a:ext cx="1471800" cy="288300"/>
          </a:xfrm>
          <a:prstGeom prst="rect">
            <a:avLst/>
          </a:prstGeom>
          <a:solidFill>
            <a:srgbClr val="0F8DC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rgbClr val="FFFFFF"/>
                </a:solidFill>
                <a:latin typeface="Proxima Nova"/>
                <a:ea typeface="Proxima Nova"/>
                <a:cs typeface="Proxima Nova"/>
                <a:sym typeface="Proxima Nova"/>
              </a:rPr>
              <a:t>SERVICE B</a:t>
            </a:r>
            <a:endParaRPr b="1" sz="800">
              <a:solidFill>
                <a:srgbClr val="FFFFFF"/>
              </a:solidFill>
              <a:latin typeface="Proxima Nova"/>
              <a:ea typeface="Proxima Nova"/>
              <a:cs typeface="Proxima Nova"/>
              <a:sym typeface="Proxima Nova"/>
            </a:endParaRPr>
          </a:p>
        </p:txBody>
      </p:sp>
      <p:sp>
        <p:nvSpPr>
          <p:cNvPr id="1897" name="Google Shape;1897;p158"/>
          <p:cNvSpPr/>
          <p:nvPr/>
        </p:nvSpPr>
        <p:spPr>
          <a:xfrm>
            <a:off x="6459675" y="3679404"/>
            <a:ext cx="626100" cy="577500"/>
          </a:xfrm>
          <a:prstGeom prst="rect">
            <a:avLst/>
          </a:prstGeom>
          <a:solidFill>
            <a:srgbClr val="165D8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Proxima Nova"/>
                <a:ea typeface="Proxima Nova"/>
                <a:cs typeface="Proxima Nova"/>
                <a:sym typeface="Proxima Nova"/>
              </a:rPr>
              <a:t>App B</a:t>
            </a:r>
            <a:endParaRPr sz="700">
              <a:solidFill>
                <a:srgbClr val="FFFFFF"/>
              </a:solidFill>
              <a:latin typeface="Proxima Nova"/>
              <a:ea typeface="Proxima Nova"/>
              <a:cs typeface="Proxima Nova"/>
              <a:sym typeface="Proxima Nova"/>
            </a:endParaRPr>
          </a:p>
        </p:txBody>
      </p:sp>
      <p:sp>
        <p:nvSpPr>
          <p:cNvPr id="1898" name="Google Shape;1898;p158"/>
          <p:cNvSpPr/>
          <p:nvPr/>
        </p:nvSpPr>
        <p:spPr>
          <a:xfrm>
            <a:off x="7305375" y="3679404"/>
            <a:ext cx="626100" cy="577500"/>
          </a:xfrm>
          <a:prstGeom prst="rect">
            <a:avLst/>
          </a:prstGeom>
          <a:solidFill>
            <a:srgbClr val="165D8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Proxima Nova"/>
                <a:ea typeface="Proxima Nova"/>
                <a:cs typeface="Proxima Nova"/>
                <a:sym typeface="Proxima Nova"/>
              </a:rPr>
              <a:t>App B</a:t>
            </a:r>
            <a:endParaRPr sz="700">
              <a:solidFill>
                <a:srgbClr val="FFFFFF"/>
              </a:solidFill>
              <a:latin typeface="Proxima Nova"/>
              <a:ea typeface="Proxima Nova"/>
              <a:cs typeface="Proxima Nova"/>
              <a:sym typeface="Proxima Nova"/>
            </a:endParaRPr>
          </a:p>
        </p:txBody>
      </p:sp>
      <p:cxnSp>
        <p:nvCxnSpPr>
          <p:cNvPr id="1899" name="Google Shape;1899;p158"/>
          <p:cNvCxnSpPr>
            <a:stCxn id="1896" idx="2"/>
            <a:endCxn id="1897" idx="0"/>
          </p:cNvCxnSpPr>
          <p:nvPr/>
        </p:nvCxnSpPr>
        <p:spPr>
          <a:xfrm rot="5400000">
            <a:off x="6813075" y="3296797"/>
            <a:ext cx="342000" cy="423000"/>
          </a:xfrm>
          <a:prstGeom prst="bentConnector3">
            <a:avLst>
              <a:gd fmla="val 50016" name="adj1"/>
            </a:avLst>
          </a:prstGeom>
          <a:noFill/>
          <a:ln cap="flat" cmpd="sng" w="9525">
            <a:solidFill>
              <a:schemeClr val="dk2"/>
            </a:solidFill>
            <a:prstDash val="solid"/>
            <a:round/>
            <a:headEnd len="med" w="med" type="none"/>
            <a:tailEnd len="med" w="med" type="triangle"/>
          </a:ln>
        </p:spPr>
      </p:cxnSp>
      <p:cxnSp>
        <p:nvCxnSpPr>
          <p:cNvPr id="1900" name="Google Shape;1900;p158"/>
          <p:cNvCxnSpPr>
            <a:stCxn id="1896" idx="2"/>
            <a:endCxn id="1898" idx="0"/>
          </p:cNvCxnSpPr>
          <p:nvPr/>
        </p:nvCxnSpPr>
        <p:spPr>
          <a:xfrm flipH="1" rot="-5400000">
            <a:off x="7236075" y="3296797"/>
            <a:ext cx="342000" cy="423000"/>
          </a:xfrm>
          <a:prstGeom prst="bentConnector3">
            <a:avLst>
              <a:gd fmla="val 50016" name="adj1"/>
            </a:avLst>
          </a:prstGeom>
          <a:noFill/>
          <a:ln cap="flat" cmpd="sng" w="9525">
            <a:solidFill>
              <a:schemeClr val="dk2"/>
            </a:solidFill>
            <a:prstDash val="solid"/>
            <a:round/>
            <a:headEnd len="med" w="med" type="none"/>
            <a:tailEnd len="med" w="med" type="triangle"/>
          </a:ln>
        </p:spPr>
      </p:cxnSp>
      <p:sp>
        <p:nvSpPr>
          <p:cNvPr id="1901" name="Google Shape;1901;p158"/>
          <p:cNvSpPr/>
          <p:nvPr/>
        </p:nvSpPr>
        <p:spPr>
          <a:xfrm>
            <a:off x="5361175" y="2183624"/>
            <a:ext cx="1471800" cy="288300"/>
          </a:xfrm>
          <a:prstGeom prst="rect">
            <a:avLst/>
          </a:prstGeom>
          <a:solidFill>
            <a:srgbClr val="6E6F7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rgbClr val="FFFFFF"/>
                </a:solidFill>
                <a:latin typeface="Proxima Nova"/>
                <a:ea typeface="Proxima Nova"/>
                <a:cs typeface="Proxima Nova"/>
                <a:sym typeface="Proxima Nova"/>
              </a:rPr>
              <a:t>ROUTE</a:t>
            </a:r>
            <a:endParaRPr sz="800">
              <a:solidFill>
                <a:srgbClr val="FFFFFF"/>
              </a:solidFill>
              <a:latin typeface="Proxima Nova"/>
              <a:ea typeface="Proxima Nova"/>
              <a:cs typeface="Proxima Nova"/>
              <a:sym typeface="Proxima Nova"/>
            </a:endParaRPr>
          </a:p>
        </p:txBody>
      </p:sp>
      <p:cxnSp>
        <p:nvCxnSpPr>
          <p:cNvPr id="1902" name="Google Shape;1902;p158"/>
          <p:cNvCxnSpPr>
            <a:stCxn id="1901" idx="2"/>
            <a:endCxn id="1891" idx="0"/>
          </p:cNvCxnSpPr>
          <p:nvPr/>
        </p:nvCxnSpPr>
        <p:spPr>
          <a:xfrm rot="5400000">
            <a:off x="5242825" y="2194874"/>
            <a:ext cx="577200" cy="1131300"/>
          </a:xfrm>
          <a:prstGeom prst="bentConnector3">
            <a:avLst>
              <a:gd fmla="val 49989" name="adj1"/>
            </a:avLst>
          </a:prstGeom>
          <a:noFill/>
          <a:ln cap="flat" cmpd="sng" w="9525">
            <a:solidFill>
              <a:schemeClr val="dk2"/>
            </a:solidFill>
            <a:prstDash val="solid"/>
            <a:round/>
            <a:headEnd len="med" w="med" type="none"/>
            <a:tailEnd len="med" w="med" type="triangle"/>
          </a:ln>
        </p:spPr>
      </p:cxnSp>
      <p:cxnSp>
        <p:nvCxnSpPr>
          <p:cNvPr id="1903" name="Google Shape;1903;p158"/>
          <p:cNvCxnSpPr>
            <a:stCxn id="1901" idx="2"/>
            <a:endCxn id="1896" idx="0"/>
          </p:cNvCxnSpPr>
          <p:nvPr/>
        </p:nvCxnSpPr>
        <p:spPr>
          <a:xfrm flipH="1" rot="-5400000">
            <a:off x="6357775" y="2211224"/>
            <a:ext cx="577200" cy="1098600"/>
          </a:xfrm>
          <a:prstGeom prst="bentConnector3">
            <a:avLst>
              <a:gd fmla="val 49989" name="adj1"/>
            </a:avLst>
          </a:prstGeom>
          <a:noFill/>
          <a:ln cap="flat" cmpd="sng" w="9525">
            <a:solidFill>
              <a:schemeClr val="dk2"/>
            </a:solidFill>
            <a:prstDash val="solid"/>
            <a:round/>
            <a:headEnd len="med" w="med" type="none"/>
            <a:tailEnd len="med" w="med" type="triangle"/>
          </a:ln>
        </p:spPr>
      </p:cxnSp>
      <p:sp>
        <p:nvSpPr>
          <p:cNvPr id="1904" name="Google Shape;1904;p158"/>
          <p:cNvSpPr txBox="1"/>
          <p:nvPr/>
        </p:nvSpPr>
        <p:spPr>
          <a:xfrm>
            <a:off x="6482568" y="2503162"/>
            <a:ext cx="769200" cy="26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Proxima Nova"/>
                <a:ea typeface="Proxima Nova"/>
                <a:cs typeface="Proxima Nova"/>
                <a:sym typeface="Proxima Nova"/>
              </a:rPr>
              <a:t>10% traffic</a:t>
            </a:r>
            <a:endParaRPr sz="1000">
              <a:latin typeface="Proxima Nova"/>
              <a:ea typeface="Proxima Nova"/>
              <a:cs typeface="Proxima Nova"/>
              <a:sym typeface="Proxima Nova"/>
            </a:endParaRPr>
          </a:p>
        </p:txBody>
      </p:sp>
      <p:sp>
        <p:nvSpPr>
          <p:cNvPr id="1905" name="Google Shape;1905;p158"/>
          <p:cNvSpPr txBox="1"/>
          <p:nvPr/>
        </p:nvSpPr>
        <p:spPr>
          <a:xfrm>
            <a:off x="4947249" y="2503162"/>
            <a:ext cx="902700" cy="26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Proxima Nova"/>
                <a:ea typeface="Proxima Nova"/>
                <a:cs typeface="Proxima Nova"/>
                <a:sym typeface="Proxima Nova"/>
              </a:rPr>
              <a:t>90% traffic</a:t>
            </a:r>
            <a:endParaRPr sz="1000">
              <a:latin typeface="Proxima Nova"/>
              <a:ea typeface="Proxima Nova"/>
              <a:cs typeface="Proxima Nova"/>
              <a:sym typeface="Proxima Nova"/>
            </a:endParaRPr>
          </a:p>
        </p:txBody>
      </p:sp>
      <p:sp>
        <p:nvSpPr>
          <p:cNvPr id="1906" name="Google Shape;1906;p158"/>
          <p:cNvSpPr txBox="1"/>
          <p:nvPr>
            <p:ph idx="4294967295" type="body"/>
          </p:nvPr>
        </p:nvSpPr>
        <p:spPr>
          <a:xfrm>
            <a:off x="826700" y="1937275"/>
            <a:ext cx="3149700" cy="1889400"/>
          </a:xfrm>
          <a:prstGeom prst="rect">
            <a:avLst/>
          </a:prstGeom>
        </p:spPr>
        <p:txBody>
          <a:bodyPr anchorCtr="0" anchor="t" bIns="91425" lIns="91425" spcFirstLastPara="1" rIns="91425" wrap="square" tIns="91425">
            <a:noAutofit/>
          </a:bodyPr>
          <a:lstStyle/>
          <a:p>
            <a:pPr indent="0" lvl="0" marL="0" rtl="0" algn="l">
              <a:lnSpc>
                <a:spcPct val="115000"/>
              </a:lnSpc>
              <a:spcBef>
                <a:spcPts val="1000"/>
              </a:spcBef>
              <a:spcAft>
                <a:spcPts val="1600"/>
              </a:spcAft>
              <a:buNone/>
            </a:pPr>
            <a:r>
              <a:rPr lang="en" sz="2000"/>
              <a:t>Split Traffic Between Multiple Services For A/B Testing, Blue/Green and Canary Deployments</a:t>
            </a:r>
            <a:endParaRPr sz="2000"/>
          </a:p>
        </p:txBody>
      </p:sp>
      <p:pic>
        <p:nvPicPr>
          <p:cNvPr id="1907" name="Google Shape;1907;p158"/>
          <p:cNvPicPr preferRelativeResize="0"/>
          <p:nvPr/>
        </p:nvPicPr>
        <p:blipFill>
          <a:blip r:embed="rId3">
            <a:alphaModFix/>
          </a:blip>
          <a:stretch>
            <a:fillRect/>
          </a:stretch>
        </p:blipFill>
        <p:spPr>
          <a:xfrm>
            <a:off x="5937545" y="1389700"/>
            <a:ext cx="319044" cy="493075"/>
          </a:xfrm>
          <a:prstGeom prst="rect">
            <a:avLst/>
          </a:prstGeom>
          <a:noFill/>
          <a:ln>
            <a:noFill/>
          </a:ln>
        </p:spPr>
      </p:pic>
      <p:cxnSp>
        <p:nvCxnSpPr>
          <p:cNvPr id="1908" name="Google Shape;1908;p158"/>
          <p:cNvCxnSpPr>
            <a:stCxn id="1907" idx="2"/>
            <a:endCxn id="1901" idx="0"/>
          </p:cNvCxnSpPr>
          <p:nvPr/>
        </p:nvCxnSpPr>
        <p:spPr>
          <a:xfrm>
            <a:off x="6097067" y="1882775"/>
            <a:ext cx="0" cy="3009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2" name="Shape 1912"/>
        <p:cNvGrpSpPr/>
        <p:nvPr/>
      </p:nvGrpSpPr>
      <p:grpSpPr>
        <a:xfrm>
          <a:off x="0" y="0"/>
          <a:ext cx="0" cy="0"/>
          <a:chOff x="0" y="0"/>
          <a:chExt cx="0" cy="0"/>
        </a:xfrm>
      </p:grpSpPr>
      <p:sp>
        <p:nvSpPr>
          <p:cNvPr id="1913" name="Google Shape;1913;p159"/>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1914" name="Google Shape;1914;p159"/>
          <p:cNvSpPr txBox="1"/>
          <p:nvPr>
            <p:ph type="title"/>
          </p:nvPr>
        </p:nvSpPr>
        <p:spPr>
          <a:xfrm>
            <a:off x="335831" y="813421"/>
            <a:ext cx="5118600" cy="1578900"/>
          </a:xfrm>
          <a:prstGeom prst="rect">
            <a:avLst/>
          </a:prstGeom>
        </p:spPr>
        <p:txBody>
          <a:bodyPr anchorCtr="0" anchor="t" bIns="68575" lIns="329175" spcFirstLastPara="1" rIns="68575" wrap="square" tIns="68575">
            <a:noAutofit/>
          </a:bodyPr>
          <a:lstStyle/>
          <a:p>
            <a:pPr indent="0" lvl="0" marL="0" rtl="0" algn="l">
              <a:spcBef>
                <a:spcPts val="0"/>
              </a:spcBef>
              <a:spcAft>
                <a:spcPts val="0"/>
              </a:spcAft>
              <a:buNone/>
            </a:pPr>
            <a:r>
              <a:rPr lang="en"/>
              <a:t>Alternative methods for TCP/UDP Traffic</a:t>
            </a:r>
            <a:endParaRPr/>
          </a:p>
        </p:txBody>
      </p:sp>
      <p:sp>
        <p:nvSpPr>
          <p:cNvPr id="1915" name="Google Shape;1915;p159"/>
          <p:cNvSpPr txBox="1"/>
          <p:nvPr>
            <p:ph idx="1" type="subTitle"/>
          </p:nvPr>
        </p:nvSpPr>
        <p:spPr>
          <a:xfrm>
            <a:off x="6938588" y="1307790"/>
            <a:ext cx="1593300" cy="2481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Different ways that traffic can enter the cluster without the router</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9" name="Shape 1919"/>
        <p:cNvGrpSpPr/>
        <p:nvPr/>
      </p:nvGrpSpPr>
      <p:grpSpPr>
        <a:xfrm>
          <a:off x="0" y="0"/>
          <a:ext cx="0" cy="0"/>
          <a:chOff x="0" y="0"/>
          <a:chExt cx="0" cy="0"/>
        </a:xfrm>
      </p:grpSpPr>
      <p:sp>
        <p:nvSpPr>
          <p:cNvPr id="1920" name="Google Shape;1920;p160"/>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1921" name="Google Shape;1921;p160"/>
          <p:cNvSpPr txBox="1"/>
          <p:nvPr>
            <p:ph type="title"/>
          </p:nvPr>
        </p:nvSpPr>
        <p:spPr>
          <a:xfrm>
            <a:off x="826650" y="457200"/>
            <a:ext cx="7490700" cy="106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Entering the cluster on a random port </a:t>
            </a:r>
            <a:br>
              <a:rPr lang="en"/>
            </a:br>
            <a:r>
              <a:rPr lang="en"/>
              <a:t>with service nodeports</a:t>
            </a:r>
            <a:endParaRPr/>
          </a:p>
        </p:txBody>
      </p:sp>
      <p:sp>
        <p:nvSpPr>
          <p:cNvPr id="1922" name="Google Shape;1922;p160"/>
          <p:cNvSpPr txBox="1"/>
          <p:nvPr>
            <p:ph idx="4294967295" type="body"/>
          </p:nvPr>
        </p:nvSpPr>
        <p:spPr>
          <a:xfrm>
            <a:off x="826700" y="1480075"/>
            <a:ext cx="3969900" cy="2967600"/>
          </a:xfrm>
          <a:prstGeom prst="rect">
            <a:avLst/>
          </a:prstGeom>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SzPts val="1600"/>
              <a:buFont typeface="Red Hat Text"/>
              <a:buChar char="●"/>
            </a:pPr>
            <a:r>
              <a:rPr lang="en" sz="1600">
                <a:latin typeface="Red Hat Text"/>
                <a:ea typeface="Red Hat Text"/>
                <a:cs typeface="Red Hat Text"/>
                <a:sym typeface="Red Hat Text"/>
              </a:rPr>
              <a:t>NodePort binds a service to a unique port on all the nodes</a:t>
            </a:r>
            <a:endParaRPr sz="1600">
              <a:latin typeface="Red Hat Text"/>
              <a:ea typeface="Red Hat Text"/>
              <a:cs typeface="Red Hat Text"/>
              <a:sym typeface="Red Hat Text"/>
            </a:endParaRPr>
          </a:p>
          <a:p>
            <a:pPr indent="-330200" lvl="0" marL="457200" rtl="0" algn="l">
              <a:spcBef>
                <a:spcPts val="1000"/>
              </a:spcBef>
              <a:spcAft>
                <a:spcPts val="0"/>
              </a:spcAft>
              <a:buSzPts val="1600"/>
              <a:buFont typeface="Red Hat Text"/>
              <a:buChar char="●"/>
            </a:pPr>
            <a:r>
              <a:rPr lang="en" sz="1600">
                <a:latin typeface="Red Hat Text"/>
                <a:ea typeface="Red Hat Text"/>
                <a:cs typeface="Red Hat Text"/>
                <a:sym typeface="Red Hat Text"/>
              </a:rPr>
              <a:t>Traffic received on any node redirects to a node with the running service</a:t>
            </a:r>
            <a:endParaRPr sz="1600">
              <a:latin typeface="Red Hat Text"/>
              <a:ea typeface="Red Hat Text"/>
              <a:cs typeface="Red Hat Text"/>
              <a:sym typeface="Red Hat Text"/>
            </a:endParaRPr>
          </a:p>
          <a:p>
            <a:pPr indent="-330200" lvl="0" marL="457200" rtl="0" algn="l">
              <a:spcBef>
                <a:spcPts val="1600"/>
              </a:spcBef>
              <a:spcAft>
                <a:spcPts val="0"/>
              </a:spcAft>
              <a:buSzPts val="1600"/>
              <a:buFont typeface="Red Hat Text"/>
              <a:buChar char="●"/>
            </a:pPr>
            <a:r>
              <a:rPr lang="en" sz="1600">
                <a:latin typeface="Red Hat Text"/>
                <a:ea typeface="Red Hat Text"/>
                <a:cs typeface="Red Hat Text"/>
                <a:sym typeface="Red Hat Text"/>
              </a:rPr>
              <a:t>Ports in 30K-60K range which usually differs from the service</a:t>
            </a:r>
            <a:endParaRPr sz="1600">
              <a:latin typeface="Red Hat Text"/>
              <a:ea typeface="Red Hat Text"/>
              <a:cs typeface="Red Hat Text"/>
              <a:sym typeface="Red Hat Text"/>
            </a:endParaRPr>
          </a:p>
          <a:p>
            <a:pPr indent="-330200" lvl="0" marL="457200" rtl="0" algn="l">
              <a:lnSpc>
                <a:spcPct val="115000"/>
              </a:lnSpc>
              <a:spcBef>
                <a:spcPts val="1600"/>
              </a:spcBef>
              <a:spcAft>
                <a:spcPts val="1600"/>
              </a:spcAft>
              <a:buSzPts val="1600"/>
              <a:buFont typeface="Red Hat Text"/>
              <a:buChar char="●"/>
            </a:pPr>
            <a:r>
              <a:rPr lang="en" sz="1600">
                <a:latin typeface="Red Hat Text"/>
                <a:ea typeface="Red Hat Text"/>
                <a:cs typeface="Red Hat Text"/>
                <a:sym typeface="Red Hat Text"/>
              </a:rPr>
              <a:t>Firewall rules must allow traffic to all nodes on the specific port</a:t>
            </a:r>
            <a:endParaRPr sz="1600">
              <a:latin typeface="Red Hat Text"/>
              <a:ea typeface="Red Hat Text"/>
              <a:cs typeface="Red Hat Text"/>
              <a:sym typeface="Red Hat Text"/>
            </a:endParaRPr>
          </a:p>
        </p:txBody>
      </p:sp>
      <p:grpSp>
        <p:nvGrpSpPr>
          <p:cNvPr id="1923" name="Google Shape;1923;p160"/>
          <p:cNvGrpSpPr/>
          <p:nvPr/>
        </p:nvGrpSpPr>
        <p:grpSpPr>
          <a:xfrm>
            <a:off x="7026325" y="3426675"/>
            <a:ext cx="800400" cy="1110000"/>
            <a:chOff x="7178725" y="3426675"/>
            <a:chExt cx="800400" cy="1110000"/>
          </a:xfrm>
        </p:grpSpPr>
        <p:sp>
          <p:nvSpPr>
            <p:cNvPr id="1924" name="Google Shape;1924;p160"/>
            <p:cNvSpPr/>
            <p:nvPr/>
          </p:nvSpPr>
          <p:spPr>
            <a:xfrm>
              <a:off x="7178725" y="3426675"/>
              <a:ext cx="800400" cy="1110000"/>
            </a:xfrm>
            <a:prstGeom prst="rect">
              <a:avLst/>
            </a:prstGeom>
            <a:solidFill>
              <a:srgbClr val="CCCCCC"/>
            </a:solidFill>
            <a:ln>
              <a:noFill/>
            </a:ln>
          </p:spPr>
          <p:txBody>
            <a:bodyPr anchorCtr="0" anchor="b" bIns="91425" lIns="91425" spcFirstLastPara="1" rIns="91425" wrap="square" tIns="91425">
              <a:noAutofit/>
            </a:bodyPr>
            <a:lstStyle/>
            <a:p>
              <a:pPr indent="0" lvl="0" marL="0" rtl="0" algn="ctr">
                <a:spcBef>
                  <a:spcPts val="0"/>
                </a:spcBef>
                <a:spcAft>
                  <a:spcPts val="0"/>
                </a:spcAft>
                <a:buNone/>
              </a:pPr>
              <a:r>
                <a:t/>
              </a:r>
              <a:endParaRPr b="1" sz="1000">
                <a:latin typeface="Proxima Nova"/>
                <a:ea typeface="Proxima Nova"/>
                <a:cs typeface="Proxima Nova"/>
                <a:sym typeface="Proxima Nova"/>
              </a:endParaRPr>
            </a:p>
          </p:txBody>
        </p:sp>
        <p:sp>
          <p:nvSpPr>
            <p:cNvPr id="1925" name="Google Shape;1925;p160"/>
            <p:cNvSpPr txBox="1"/>
            <p:nvPr/>
          </p:nvSpPr>
          <p:spPr>
            <a:xfrm>
              <a:off x="7189075" y="4076875"/>
              <a:ext cx="778500" cy="418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000">
                  <a:solidFill>
                    <a:srgbClr val="000000"/>
                  </a:solidFill>
                  <a:latin typeface="Proxima Nova"/>
                  <a:ea typeface="Proxima Nova"/>
                  <a:cs typeface="Proxima Nova"/>
                  <a:sym typeface="Proxima Nova"/>
                </a:rPr>
                <a:t>NODE</a:t>
              </a:r>
              <a:br>
                <a:rPr b="1" lang="en" sz="1000">
                  <a:solidFill>
                    <a:srgbClr val="000000"/>
                  </a:solidFill>
                  <a:latin typeface="Proxima Nova"/>
                  <a:ea typeface="Proxima Nova"/>
                  <a:cs typeface="Proxima Nova"/>
                  <a:sym typeface="Proxima Nova"/>
                </a:rPr>
              </a:br>
              <a:r>
                <a:rPr lang="en" sz="900">
                  <a:solidFill>
                    <a:srgbClr val="000000"/>
                  </a:solidFill>
                  <a:latin typeface="Proxima Nova"/>
                  <a:ea typeface="Proxima Nova"/>
                  <a:cs typeface="Proxima Nova"/>
                  <a:sym typeface="Proxima Nova"/>
                </a:rPr>
                <a:t>192.10.0.12</a:t>
              </a:r>
              <a:endParaRPr sz="900"/>
            </a:p>
          </p:txBody>
        </p:sp>
      </p:grpSp>
      <p:grpSp>
        <p:nvGrpSpPr>
          <p:cNvPr id="1926" name="Google Shape;1926;p160"/>
          <p:cNvGrpSpPr/>
          <p:nvPr/>
        </p:nvGrpSpPr>
        <p:grpSpPr>
          <a:xfrm>
            <a:off x="6111925" y="3426675"/>
            <a:ext cx="800400" cy="1110000"/>
            <a:chOff x="6264325" y="3426675"/>
            <a:chExt cx="800400" cy="1110000"/>
          </a:xfrm>
        </p:grpSpPr>
        <p:sp>
          <p:nvSpPr>
            <p:cNvPr id="1927" name="Google Shape;1927;p160"/>
            <p:cNvSpPr/>
            <p:nvPr/>
          </p:nvSpPr>
          <p:spPr>
            <a:xfrm>
              <a:off x="6264325" y="3426675"/>
              <a:ext cx="800400" cy="1110000"/>
            </a:xfrm>
            <a:prstGeom prst="rect">
              <a:avLst/>
            </a:prstGeom>
            <a:solidFill>
              <a:srgbClr val="CCCCCC"/>
            </a:solidFill>
            <a:ln>
              <a:noFill/>
            </a:ln>
          </p:spPr>
          <p:txBody>
            <a:bodyPr anchorCtr="0" anchor="b" bIns="91425" lIns="91425" spcFirstLastPara="1" rIns="91425" wrap="square" tIns="91425">
              <a:noAutofit/>
            </a:bodyPr>
            <a:lstStyle/>
            <a:p>
              <a:pPr indent="0" lvl="0" marL="0" rtl="0" algn="ctr">
                <a:spcBef>
                  <a:spcPts val="0"/>
                </a:spcBef>
                <a:spcAft>
                  <a:spcPts val="0"/>
                </a:spcAft>
                <a:buNone/>
              </a:pPr>
              <a:r>
                <a:t/>
              </a:r>
              <a:endParaRPr b="1" sz="1000">
                <a:latin typeface="Proxima Nova"/>
                <a:ea typeface="Proxima Nova"/>
                <a:cs typeface="Proxima Nova"/>
                <a:sym typeface="Proxima Nova"/>
              </a:endParaRPr>
            </a:p>
          </p:txBody>
        </p:sp>
        <p:sp>
          <p:nvSpPr>
            <p:cNvPr id="1928" name="Google Shape;1928;p160"/>
            <p:cNvSpPr txBox="1"/>
            <p:nvPr/>
          </p:nvSpPr>
          <p:spPr>
            <a:xfrm>
              <a:off x="6274675" y="4076875"/>
              <a:ext cx="778500" cy="418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000">
                  <a:solidFill>
                    <a:srgbClr val="000000"/>
                  </a:solidFill>
                  <a:latin typeface="Proxima Nova"/>
                  <a:ea typeface="Proxima Nova"/>
                  <a:cs typeface="Proxima Nova"/>
                  <a:sym typeface="Proxima Nova"/>
                </a:rPr>
                <a:t>NODE</a:t>
              </a:r>
              <a:br>
                <a:rPr b="1" lang="en" sz="1000">
                  <a:solidFill>
                    <a:srgbClr val="000000"/>
                  </a:solidFill>
                  <a:latin typeface="Proxima Nova"/>
                  <a:ea typeface="Proxima Nova"/>
                  <a:cs typeface="Proxima Nova"/>
                  <a:sym typeface="Proxima Nova"/>
                </a:rPr>
              </a:br>
              <a:r>
                <a:rPr lang="en" sz="900">
                  <a:solidFill>
                    <a:srgbClr val="000000"/>
                  </a:solidFill>
                  <a:latin typeface="Proxima Nova"/>
                  <a:ea typeface="Proxima Nova"/>
                  <a:cs typeface="Proxima Nova"/>
                  <a:sym typeface="Proxima Nova"/>
                </a:rPr>
                <a:t>192.10.0.11</a:t>
              </a:r>
              <a:endParaRPr sz="900"/>
            </a:p>
          </p:txBody>
        </p:sp>
      </p:grpSp>
      <p:grpSp>
        <p:nvGrpSpPr>
          <p:cNvPr id="1929" name="Google Shape;1929;p160"/>
          <p:cNvGrpSpPr/>
          <p:nvPr/>
        </p:nvGrpSpPr>
        <p:grpSpPr>
          <a:xfrm>
            <a:off x="5197525" y="3426675"/>
            <a:ext cx="800400" cy="1110000"/>
            <a:chOff x="5349925" y="3426675"/>
            <a:chExt cx="800400" cy="1110000"/>
          </a:xfrm>
        </p:grpSpPr>
        <p:sp>
          <p:nvSpPr>
            <p:cNvPr id="1930" name="Google Shape;1930;p160"/>
            <p:cNvSpPr/>
            <p:nvPr/>
          </p:nvSpPr>
          <p:spPr>
            <a:xfrm>
              <a:off x="5349925" y="3426675"/>
              <a:ext cx="800400" cy="1110000"/>
            </a:xfrm>
            <a:prstGeom prst="rect">
              <a:avLst/>
            </a:prstGeom>
            <a:solidFill>
              <a:srgbClr val="CCCCCC"/>
            </a:solidFill>
            <a:ln>
              <a:noFill/>
            </a:ln>
          </p:spPr>
          <p:txBody>
            <a:bodyPr anchorCtr="0" anchor="b" bIns="91425" lIns="91425" spcFirstLastPara="1" rIns="91425" wrap="square" tIns="91425">
              <a:noAutofit/>
            </a:bodyPr>
            <a:lstStyle/>
            <a:p>
              <a:pPr indent="0" lvl="0" marL="0" rtl="0" algn="ctr">
                <a:spcBef>
                  <a:spcPts val="0"/>
                </a:spcBef>
                <a:spcAft>
                  <a:spcPts val="0"/>
                </a:spcAft>
                <a:buNone/>
              </a:pPr>
              <a:r>
                <a:t/>
              </a:r>
              <a:endParaRPr b="1" sz="1000">
                <a:latin typeface="Proxima Nova"/>
                <a:ea typeface="Proxima Nova"/>
                <a:cs typeface="Proxima Nova"/>
                <a:sym typeface="Proxima Nova"/>
              </a:endParaRPr>
            </a:p>
          </p:txBody>
        </p:sp>
        <p:sp>
          <p:nvSpPr>
            <p:cNvPr id="1931" name="Google Shape;1931;p160"/>
            <p:cNvSpPr txBox="1"/>
            <p:nvPr/>
          </p:nvSpPr>
          <p:spPr>
            <a:xfrm>
              <a:off x="5360275" y="4076875"/>
              <a:ext cx="778500" cy="418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000">
                  <a:solidFill>
                    <a:srgbClr val="000000"/>
                  </a:solidFill>
                  <a:latin typeface="Proxima Nova"/>
                  <a:ea typeface="Proxima Nova"/>
                  <a:cs typeface="Proxima Nova"/>
                  <a:sym typeface="Proxima Nova"/>
                </a:rPr>
                <a:t>NODE</a:t>
              </a:r>
              <a:br>
                <a:rPr b="1" lang="en" sz="1000">
                  <a:solidFill>
                    <a:srgbClr val="000000"/>
                  </a:solidFill>
                  <a:latin typeface="Proxima Nova"/>
                  <a:ea typeface="Proxima Nova"/>
                  <a:cs typeface="Proxima Nova"/>
                  <a:sym typeface="Proxima Nova"/>
                </a:rPr>
              </a:br>
              <a:r>
                <a:rPr lang="en" sz="900">
                  <a:solidFill>
                    <a:srgbClr val="FF0000"/>
                  </a:solidFill>
                  <a:latin typeface="Proxima Nova"/>
                  <a:ea typeface="Proxima Nova"/>
                  <a:cs typeface="Proxima Nova"/>
                  <a:sym typeface="Proxima Nova"/>
                </a:rPr>
                <a:t>192.10.0.10</a:t>
              </a:r>
              <a:endParaRPr sz="900">
                <a:solidFill>
                  <a:srgbClr val="FF0000"/>
                </a:solidFill>
              </a:endParaRPr>
            </a:p>
          </p:txBody>
        </p:sp>
      </p:grpSp>
      <p:sp>
        <p:nvSpPr>
          <p:cNvPr id="1932" name="Google Shape;1932;p160"/>
          <p:cNvSpPr/>
          <p:nvPr/>
        </p:nvSpPr>
        <p:spPr>
          <a:xfrm>
            <a:off x="5773275" y="2561097"/>
            <a:ext cx="1471800" cy="504000"/>
          </a:xfrm>
          <a:prstGeom prst="rect">
            <a:avLst/>
          </a:prstGeom>
          <a:solidFill>
            <a:srgbClr val="0084D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rgbClr val="FFFFFF"/>
                </a:solidFill>
                <a:latin typeface="Proxima Nova"/>
                <a:ea typeface="Proxima Nova"/>
                <a:cs typeface="Proxima Nova"/>
                <a:sym typeface="Proxima Nova"/>
              </a:rPr>
              <a:t>SERVICE</a:t>
            </a:r>
            <a:br>
              <a:rPr b="1" lang="en" sz="800">
                <a:solidFill>
                  <a:srgbClr val="FFFFFF"/>
                </a:solidFill>
                <a:latin typeface="Proxima Nova"/>
                <a:ea typeface="Proxima Nova"/>
                <a:cs typeface="Proxima Nova"/>
                <a:sym typeface="Proxima Nova"/>
              </a:rPr>
            </a:br>
            <a:endParaRPr sz="800">
              <a:solidFill>
                <a:srgbClr val="FFFF00"/>
              </a:solidFill>
              <a:latin typeface="Proxima Nova"/>
              <a:ea typeface="Proxima Nova"/>
              <a:cs typeface="Proxima Nova"/>
              <a:sym typeface="Proxima Nova"/>
            </a:endParaRPr>
          </a:p>
          <a:p>
            <a:pPr indent="0" lvl="0" marL="0" rtl="0" algn="ctr">
              <a:spcBef>
                <a:spcPts val="0"/>
              </a:spcBef>
              <a:spcAft>
                <a:spcPts val="0"/>
              </a:spcAft>
              <a:buNone/>
            </a:pPr>
            <a:r>
              <a:rPr lang="en" sz="800">
                <a:solidFill>
                  <a:srgbClr val="FFFFFF"/>
                </a:solidFill>
                <a:latin typeface="Proxima Nova"/>
                <a:ea typeface="Proxima Nova"/>
                <a:cs typeface="Proxima Nova"/>
                <a:sym typeface="Proxima Nova"/>
              </a:rPr>
              <a:t>INT IP: 172.1.0.20:90</a:t>
            </a:r>
            <a:endParaRPr sz="800">
              <a:solidFill>
                <a:srgbClr val="FFFFFF"/>
              </a:solidFill>
              <a:latin typeface="Proxima Nova"/>
              <a:ea typeface="Proxima Nova"/>
              <a:cs typeface="Proxima Nova"/>
              <a:sym typeface="Proxima Nova"/>
            </a:endParaRPr>
          </a:p>
        </p:txBody>
      </p:sp>
      <p:sp>
        <p:nvSpPr>
          <p:cNvPr id="1933" name="Google Shape;1933;p160"/>
          <p:cNvSpPr/>
          <p:nvPr/>
        </p:nvSpPr>
        <p:spPr>
          <a:xfrm>
            <a:off x="5284075" y="3528817"/>
            <a:ext cx="626100" cy="577500"/>
          </a:xfrm>
          <a:prstGeom prst="rect">
            <a:avLst/>
          </a:prstGeom>
          <a:solidFill>
            <a:srgbClr val="165D8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Proxima Nova"/>
                <a:ea typeface="Proxima Nova"/>
                <a:cs typeface="Proxima Nova"/>
                <a:sym typeface="Proxima Nova"/>
              </a:rPr>
              <a:t>POD</a:t>
            </a:r>
            <a:br>
              <a:rPr lang="en" sz="800">
                <a:solidFill>
                  <a:srgbClr val="FFFFFF"/>
                </a:solidFill>
                <a:latin typeface="Proxima Nova"/>
                <a:ea typeface="Proxima Nova"/>
                <a:cs typeface="Proxima Nova"/>
                <a:sym typeface="Proxima Nova"/>
              </a:rPr>
            </a:br>
            <a:br>
              <a:rPr lang="en" sz="800">
                <a:solidFill>
                  <a:srgbClr val="FFFFFF"/>
                </a:solidFill>
                <a:latin typeface="Proxima Nova"/>
                <a:ea typeface="Proxima Nova"/>
                <a:cs typeface="Proxima Nova"/>
                <a:sym typeface="Proxima Nova"/>
              </a:rPr>
            </a:br>
            <a:r>
              <a:rPr lang="en" sz="600">
                <a:solidFill>
                  <a:srgbClr val="FFFFFF"/>
                </a:solidFill>
                <a:latin typeface="Proxima Nova"/>
                <a:ea typeface="Proxima Nova"/>
                <a:cs typeface="Proxima Nova"/>
                <a:sym typeface="Proxima Nova"/>
              </a:rPr>
              <a:t>10.1.0.1:90</a:t>
            </a:r>
            <a:endParaRPr sz="600">
              <a:solidFill>
                <a:srgbClr val="FFFFFF"/>
              </a:solidFill>
              <a:latin typeface="Proxima Nova"/>
              <a:ea typeface="Proxima Nova"/>
              <a:cs typeface="Proxima Nova"/>
              <a:sym typeface="Proxima Nova"/>
            </a:endParaRPr>
          </a:p>
        </p:txBody>
      </p:sp>
      <p:sp>
        <p:nvSpPr>
          <p:cNvPr id="1934" name="Google Shape;1934;p160"/>
          <p:cNvSpPr/>
          <p:nvPr/>
        </p:nvSpPr>
        <p:spPr>
          <a:xfrm>
            <a:off x="6196125" y="3528817"/>
            <a:ext cx="626100" cy="577500"/>
          </a:xfrm>
          <a:prstGeom prst="rect">
            <a:avLst/>
          </a:prstGeom>
          <a:solidFill>
            <a:srgbClr val="165D8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Proxima Nova"/>
                <a:ea typeface="Proxima Nova"/>
                <a:cs typeface="Proxima Nova"/>
                <a:sym typeface="Proxima Nova"/>
              </a:rPr>
              <a:t>POD</a:t>
            </a:r>
            <a:endParaRPr sz="800">
              <a:solidFill>
                <a:srgbClr val="FFFFFF"/>
              </a:solidFill>
              <a:latin typeface="Proxima Nova"/>
              <a:ea typeface="Proxima Nova"/>
              <a:cs typeface="Proxima Nova"/>
              <a:sym typeface="Proxima Nova"/>
            </a:endParaRPr>
          </a:p>
          <a:p>
            <a:pPr indent="0" lvl="0" marL="0" rtl="0" algn="ctr">
              <a:spcBef>
                <a:spcPts val="0"/>
              </a:spcBef>
              <a:spcAft>
                <a:spcPts val="0"/>
              </a:spcAft>
              <a:buNone/>
            </a:pPr>
            <a:r>
              <a:t/>
            </a:r>
            <a:endParaRPr sz="800">
              <a:solidFill>
                <a:srgbClr val="FFFFFF"/>
              </a:solidFill>
              <a:latin typeface="Proxima Nova"/>
              <a:ea typeface="Proxima Nova"/>
              <a:cs typeface="Proxima Nova"/>
              <a:sym typeface="Proxima Nova"/>
            </a:endParaRPr>
          </a:p>
          <a:p>
            <a:pPr indent="0" lvl="0" marL="0" rtl="0" algn="ctr">
              <a:spcBef>
                <a:spcPts val="0"/>
              </a:spcBef>
              <a:spcAft>
                <a:spcPts val="0"/>
              </a:spcAft>
              <a:buClr>
                <a:srgbClr val="000000"/>
              </a:buClr>
              <a:buSzPts val="1100"/>
              <a:buFont typeface="Arial"/>
              <a:buNone/>
            </a:pPr>
            <a:r>
              <a:rPr lang="en" sz="600">
                <a:solidFill>
                  <a:srgbClr val="FFFFFF"/>
                </a:solidFill>
                <a:latin typeface="Proxima Nova"/>
                <a:ea typeface="Proxima Nova"/>
                <a:cs typeface="Proxima Nova"/>
                <a:sym typeface="Proxima Nova"/>
              </a:rPr>
              <a:t>10.1.0.2:90</a:t>
            </a:r>
            <a:endParaRPr sz="700">
              <a:solidFill>
                <a:srgbClr val="FFFFFF"/>
              </a:solidFill>
              <a:latin typeface="Proxima Nova"/>
              <a:ea typeface="Proxima Nova"/>
              <a:cs typeface="Proxima Nova"/>
              <a:sym typeface="Proxima Nova"/>
            </a:endParaRPr>
          </a:p>
        </p:txBody>
      </p:sp>
      <p:sp>
        <p:nvSpPr>
          <p:cNvPr id="1935" name="Google Shape;1935;p160"/>
          <p:cNvSpPr/>
          <p:nvPr/>
        </p:nvSpPr>
        <p:spPr>
          <a:xfrm>
            <a:off x="7108175" y="3528817"/>
            <a:ext cx="626100" cy="577500"/>
          </a:xfrm>
          <a:prstGeom prst="rect">
            <a:avLst/>
          </a:prstGeom>
          <a:solidFill>
            <a:srgbClr val="165D8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Proxima Nova"/>
                <a:ea typeface="Proxima Nova"/>
                <a:cs typeface="Proxima Nova"/>
                <a:sym typeface="Proxima Nova"/>
              </a:rPr>
              <a:t>POD</a:t>
            </a:r>
            <a:endParaRPr sz="800">
              <a:solidFill>
                <a:srgbClr val="FFFFFF"/>
              </a:solidFill>
              <a:latin typeface="Proxima Nova"/>
              <a:ea typeface="Proxima Nova"/>
              <a:cs typeface="Proxima Nova"/>
              <a:sym typeface="Proxima Nova"/>
            </a:endParaRPr>
          </a:p>
          <a:p>
            <a:pPr indent="0" lvl="0" marL="0" rtl="0" algn="l">
              <a:spcBef>
                <a:spcPts val="0"/>
              </a:spcBef>
              <a:spcAft>
                <a:spcPts val="0"/>
              </a:spcAft>
              <a:buNone/>
            </a:pPr>
            <a:r>
              <a:t/>
            </a:r>
            <a:endParaRPr sz="800">
              <a:solidFill>
                <a:srgbClr val="FFFFFF"/>
              </a:solidFill>
              <a:latin typeface="Proxima Nova"/>
              <a:ea typeface="Proxima Nova"/>
              <a:cs typeface="Proxima Nova"/>
              <a:sym typeface="Proxima Nova"/>
            </a:endParaRPr>
          </a:p>
          <a:p>
            <a:pPr indent="0" lvl="0" marL="0" rtl="0" algn="ctr">
              <a:spcBef>
                <a:spcPts val="0"/>
              </a:spcBef>
              <a:spcAft>
                <a:spcPts val="0"/>
              </a:spcAft>
              <a:buClr>
                <a:srgbClr val="000000"/>
              </a:buClr>
              <a:buSzPts val="1100"/>
              <a:buFont typeface="Arial"/>
              <a:buNone/>
            </a:pPr>
            <a:r>
              <a:rPr lang="en" sz="600">
                <a:solidFill>
                  <a:srgbClr val="FFFFFF"/>
                </a:solidFill>
                <a:latin typeface="Proxima Nova"/>
                <a:ea typeface="Proxima Nova"/>
                <a:cs typeface="Proxima Nova"/>
                <a:sym typeface="Proxima Nova"/>
              </a:rPr>
              <a:t>10.1.0.3:90</a:t>
            </a:r>
            <a:endParaRPr sz="700">
              <a:solidFill>
                <a:srgbClr val="FFFFFF"/>
              </a:solidFill>
              <a:latin typeface="Proxima Nova"/>
              <a:ea typeface="Proxima Nova"/>
              <a:cs typeface="Proxima Nova"/>
              <a:sym typeface="Proxima Nova"/>
            </a:endParaRPr>
          </a:p>
        </p:txBody>
      </p:sp>
      <p:cxnSp>
        <p:nvCxnSpPr>
          <p:cNvPr id="1936" name="Google Shape;1936;p160"/>
          <p:cNvCxnSpPr>
            <a:stCxn id="1932" idx="2"/>
            <a:endCxn id="1933" idx="0"/>
          </p:cNvCxnSpPr>
          <p:nvPr/>
        </p:nvCxnSpPr>
        <p:spPr>
          <a:xfrm rot="5400000">
            <a:off x="5821275" y="2840997"/>
            <a:ext cx="463800" cy="912000"/>
          </a:xfrm>
          <a:prstGeom prst="bentConnector3">
            <a:avLst>
              <a:gd fmla="val 49991" name="adj1"/>
            </a:avLst>
          </a:prstGeom>
          <a:noFill/>
          <a:ln cap="flat" cmpd="sng" w="9525">
            <a:solidFill>
              <a:srgbClr val="666666"/>
            </a:solidFill>
            <a:prstDash val="solid"/>
            <a:round/>
            <a:headEnd len="med" w="med" type="none"/>
            <a:tailEnd len="med" w="med" type="none"/>
          </a:ln>
        </p:spPr>
      </p:cxnSp>
      <p:cxnSp>
        <p:nvCxnSpPr>
          <p:cNvPr id="1937" name="Google Shape;1937;p160"/>
          <p:cNvCxnSpPr>
            <a:stCxn id="1932" idx="2"/>
            <a:endCxn id="1934" idx="0"/>
          </p:cNvCxnSpPr>
          <p:nvPr/>
        </p:nvCxnSpPr>
        <p:spPr>
          <a:xfrm flipH="1" rot="-5400000">
            <a:off x="6277575" y="3296697"/>
            <a:ext cx="463800" cy="600"/>
          </a:xfrm>
          <a:prstGeom prst="bentConnector3">
            <a:avLst>
              <a:gd fmla="val 49991" name="adj1"/>
            </a:avLst>
          </a:prstGeom>
          <a:noFill/>
          <a:ln cap="flat" cmpd="sng" w="9525">
            <a:solidFill>
              <a:srgbClr val="666666"/>
            </a:solidFill>
            <a:prstDash val="solid"/>
            <a:round/>
            <a:headEnd len="med" w="med" type="none"/>
            <a:tailEnd len="med" w="med" type="none"/>
          </a:ln>
        </p:spPr>
      </p:cxnSp>
      <p:cxnSp>
        <p:nvCxnSpPr>
          <p:cNvPr id="1938" name="Google Shape;1938;p160"/>
          <p:cNvCxnSpPr>
            <a:stCxn id="1932" idx="2"/>
            <a:endCxn id="1935" idx="0"/>
          </p:cNvCxnSpPr>
          <p:nvPr/>
        </p:nvCxnSpPr>
        <p:spPr>
          <a:xfrm flipH="1" rot="-5400000">
            <a:off x="6733275" y="2840997"/>
            <a:ext cx="463800" cy="912000"/>
          </a:xfrm>
          <a:prstGeom prst="bentConnector3">
            <a:avLst>
              <a:gd fmla="val 49991" name="adj1"/>
            </a:avLst>
          </a:prstGeom>
          <a:noFill/>
          <a:ln cap="flat" cmpd="sng" w="9525">
            <a:solidFill>
              <a:srgbClr val="666666"/>
            </a:solidFill>
            <a:prstDash val="solid"/>
            <a:round/>
            <a:headEnd len="med" w="med" type="none"/>
            <a:tailEnd len="med" w="med" type="none"/>
          </a:ln>
        </p:spPr>
      </p:cxnSp>
      <p:sp>
        <p:nvSpPr>
          <p:cNvPr id="1939" name="Google Shape;1939;p160"/>
          <p:cNvSpPr txBox="1"/>
          <p:nvPr/>
        </p:nvSpPr>
        <p:spPr>
          <a:xfrm>
            <a:off x="6492900" y="1851600"/>
            <a:ext cx="1108500" cy="633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900">
                <a:latin typeface="Proxima Nova"/>
                <a:ea typeface="Proxima Nova"/>
                <a:cs typeface="Proxima Nova"/>
                <a:sym typeface="Proxima Nova"/>
              </a:rPr>
              <a:t>connect</a:t>
            </a:r>
            <a:r>
              <a:rPr lang="en" sz="800">
                <a:latin typeface="Proxima Nova"/>
                <a:ea typeface="Proxima Nova"/>
                <a:cs typeface="Proxima Nova"/>
                <a:sym typeface="Proxima Nova"/>
              </a:rPr>
              <a:t> </a:t>
            </a:r>
            <a:br>
              <a:rPr lang="en" sz="800">
                <a:latin typeface="Proxima Nova"/>
                <a:ea typeface="Proxima Nova"/>
                <a:cs typeface="Proxima Nova"/>
                <a:sym typeface="Proxima Nova"/>
              </a:rPr>
            </a:br>
            <a:r>
              <a:rPr lang="en" sz="800">
                <a:solidFill>
                  <a:srgbClr val="FF0000"/>
                </a:solidFill>
                <a:latin typeface="Proxima Nova"/>
                <a:ea typeface="Proxima Nova"/>
                <a:cs typeface="Proxima Nova"/>
                <a:sym typeface="Proxima Nova"/>
              </a:rPr>
              <a:t>192.10.0.10:31421</a:t>
            </a:r>
            <a:endParaRPr sz="800">
              <a:solidFill>
                <a:srgbClr val="FF0000"/>
              </a:solidFill>
              <a:latin typeface="Proxima Nova"/>
              <a:ea typeface="Proxima Nova"/>
              <a:cs typeface="Proxima Nova"/>
              <a:sym typeface="Proxima Nova"/>
            </a:endParaRPr>
          </a:p>
          <a:p>
            <a:pPr indent="0" lvl="0" marL="0" rtl="0" algn="l">
              <a:spcBef>
                <a:spcPts val="0"/>
              </a:spcBef>
              <a:spcAft>
                <a:spcPts val="0"/>
              </a:spcAft>
              <a:buNone/>
            </a:pPr>
            <a:r>
              <a:rPr lang="en" sz="800">
                <a:solidFill>
                  <a:srgbClr val="FF0000"/>
                </a:solidFill>
                <a:latin typeface="Proxima Nova"/>
                <a:ea typeface="Proxima Nova"/>
                <a:cs typeface="Proxima Nova"/>
                <a:sym typeface="Proxima Nova"/>
              </a:rPr>
              <a:t>192.10.0.11:31421</a:t>
            </a:r>
            <a:endParaRPr sz="800">
              <a:solidFill>
                <a:srgbClr val="FF0000"/>
              </a:solidFill>
              <a:latin typeface="Proxima Nova"/>
              <a:ea typeface="Proxima Nova"/>
              <a:cs typeface="Proxima Nova"/>
              <a:sym typeface="Proxima Nova"/>
            </a:endParaRPr>
          </a:p>
          <a:p>
            <a:pPr indent="0" lvl="0" marL="0" rtl="0" algn="l">
              <a:spcBef>
                <a:spcPts val="0"/>
              </a:spcBef>
              <a:spcAft>
                <a:spcPts val="0"/>
              </a:spcAft>
              <a:buClr>
                <a:schemeClr val="dk1"/>
              </a:buClr>
              <a:buSzPts val="1100"/>
              <a:buFont typeface="Arial"/>
              <a:buNone/>
            </a:pPr>
            <a:r>
              <a:rPr lang="en" sz="800">
                <a:solidFill>
                  <a:srgbClr val="FF0000"/>
                </a:solidFill>
                <a:latin typeface="Proxima Nova"/>
                <a:ea typeface="Proxima Nova"/>
                <a:cs typeface="Proxima Nova"/>
                <a:sym typeface="Proxima Nova"/>
              </a:rPr>
              <a:t>192.10.0.12:31421</a:t>
            </a:r>
            <a:endParaRPr sz="800">
              <a:solidFill>
                <a:srgbClr val="FF0000"/>
              </a:solidFill>
              <a:latin typeface="Proxima Nova"/>
              <a:ea typeface="Proxima Nova"/>
              <a:cs typeface="Proxima Nova"/>
              <a:sym typeface="Proxima Nova"/>
            </a:endParaRPr>
          </a:p>
        </p:txBody>
      </p:sp>
      <p:sp>
        <p:nvSpPr>
          <p:cNvPr id="1940" name="Google Shape;1940;p160"/>
          <p:cNvSpPr/>
          <p:nvPr/>
        </p:nvSpPr>
        <p:spPr>
          <a:xfrm>
            <a:off x="6161425" y="1575850"/>
            <a:ext cx="701400" cy="318000"/>
          </a:xfrm>
          <a:prstGeom prst="rect">
            <a:avLst/>
          </a:prstGeom>
          <a:solidFill>
            <a:srgbClr val="3F9C3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Proxima Nova"/>
                <a:ea typeface="Proxima Nova"/>
                <a:cs typeface="Proxima Nova"/>
                <a:sym typeface="Proxima Nova"/>
              </a:rPr>
              <a:t>CLIENT</a:t>
            </a:r>
            <a:endParaRPr sz="700">
              <a:solidFill>
                <a:srgbClr val="FFFFFF"/>
              </a:solidFill>
              <a:latin typeface="Proxima Nova"/>
              <a:ea typeface="Proxima Nova"/>
              <a:cs typeface="Proxima Nova"/>
              <a:sym typeface="Proxima Nova"/>
            </a:endParaRPr>
          </a:p>
        </p:txBody>
      </p:sp>
      <p:cxnSp>
        <p:nvCxnSpPr>
          <p:cNvPr id="1941" name="Google Shape;1941;p160"/>
          <p:cNvCxnSpPr>
            <a:stCxn id="1940" idx="2"/>
            <a:endCxn id="1932" idx="0"/>
          </p:cNvCxnSpPr>
          <p:nvPr/>
        </p:nvCxnSpPr>
        <p:spPr>
          <a:xfrm rot="5400000">
            <a:off x="6177025" y="2225950"/>
            <a:ext cx="667200" cy="3000"/>
          </a:xfrm>
          <a:prstGeom prst="bentConnector3">
            <a:avLst>
              <a:gd fmla="val 50004" name="adj1"/>
            </a:avLst>
          </a:prstGeom>
          <a:noFill/>
          <a:ln cap="flat" cmpd="sng" w="9525">
            <a:solidFill>
              <a:srgbClr val="666666"/>
            </a:solidFill>
            <a:prstDash val="solid"/>
            <a:round/>
            <a:headEnd len="med" w="med" type="none"/>
            <a:tailEnd len="med" w="med" type="triangle"/>
          </a:ln>
        </p:spPr>
      </p:cxnSp>
      <p:sp>
        <p:nvSpPr>
          <p:cNvPr id="1942" name="Google Shape;1942;p160"/>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p>
            <a:pPr indent="0" lvl="0" marL="0" rtl="0" algn="l">
              <a:spcBef>
                <a:spcPts val="0"/>
              </a:spcBef>
              <a:spcAft>
                <a:spcPts val="0"/>
              </a:spcAft>
              <a:buNone/>
            </a:pPr>
            <a:r>
              <a:rPr lang="en"/>
              <a:t>OPENSHIFT NETWORKING | </a:t>
            </a:r>
            <a:r>
              <a:rPr lang="en">
                <a:solidFill>
                  <a:schemeClr val="dk1"/>
                </a:solidFill>
              </a:rPr>
              <a:t>Alternative methods</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6" name="Shape 1946"/>
        <p:cNvGrpSpPr/>
        <p:nvPr/>
      </p:nvGrpSpPr>
      <p:grpSpPr>
        <a:xfrm>
          <a:off x="0" y="0"/>
          <a:ext cx="0" cy="0"/>
          <a:chOff x="0" y="0"/>
          <a:chExt cx="0" cy="0"/>
        </a:xfrm>
      </p:grpSpPr>
      <p:sp>
        <p:nvSpPr>
          <p:cNvPr id="1947" name="Google Shape;1947;p161"/>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grpSp>
        <p:nvGrpSpPr>
          <p:cNvPr id="1948" name="Google Shape;1948;p161"/>
          <p:cNvGrpSpPr/>
          <p:nvPr/>
        </p:nvGrpSpPr>
        <p:grpSpPr>
          <a:xfrm>
            <a:off x="7026325" y="3426675"/>
            <a:ext cx="800400" cy="1110000"/>
            <a:chOff x="7178725" y="3426675"/>
            <a:chExt cx="800400" cy="1110000"/>
          </a:xfrm>
        </p:grpSpPr>
        <p:sp>
          <p:nvSpPr>
            <p:cNvPr id="1949" name="Google Shape;1949;p161"/>
            <p:cNvSpPr/>
            <p:nvPr/>
          </p:nvSpPr>
          <p:spPr>
            <a:xfrm>
              <a:off x="7178725" y="3426675"/>
              <a:ext cx="800400" cy="1110000"/>
            </a:xfrm>
            <a:prstGeom prst="rect">
              <a:avLst/>
            </a:prstGeom>
            <a:solidFill>
              <a:srgbClr val="CCCCCC"/>
            </a:solidFill>
            <a:ln>
              <a:noFill/>
            </a:ln>
          </p:spPr>
          <p:txBody>
            <a:bodyPr anchorCtr="0" anchor="b" bIns="91425" lIns="91425" spcFirstLastPara="1" rIns="91425" wrap="square" tIns="91425">
              <a:noAutofit/>
            </a:bodyPr>
            <a:lstStyle/>
            <a:p>
              <a:pPr indent="0" lvl="0" marL="0" rtl="0" algn="ctr">
                <a:spcBef>
                  <a:spcPts val="0"/>
                </a:spcBef>
                <a:spcAft>
                  <a:spcPts val="0"/>
                </a:spcAft>
                <a:buNone/>
              </a:pPr>
              <a:r>
                <a:t/>
              </a:r>
              <a:endParaRPr b="1" sz="1000">
                <a:latin typeface="Proxima Nova"/>
                <a:ea typeface="Proxima Nova"/>
                <a:cs typeface="Proxima Nova"/>
                <a:sym typeface="Proxima Nova"/>
              </a:endParaRPr>
            </a:p>
          </p:txBody>
        </p:sp>
        <p:sp>
          <p:nvSpPr>
            <p:cNvPr id="1950" name="Google Shape;1950;p161"/>
            <p:cNvSpPr txBox="1"/>
            <p:nvPr/>
          </p:nvSpPr>
          <p:spPr>
            <a:xfrm>
              <a:off x="7189075" y="4076875"/>
              <a:ext cx="778500" cy="418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000">
                  <a:solidFill>
                    <a:schemeClr val="dk1"/>
                  </a:solidFill>
                  <a:latin typeface="Proxima Nova"/>
                  <a:ea typeface="Proxima Nova"/>
                  <a:cs typeface="Proxima Nova"/>
                  <a:sym typeface="Proxima Nova"/>
                </a:rPr>
                <a:t>NODE</a:t>
              </a:r>
              <a:br>
                <a:rPr b="1" lang="en" sz="1000">
                  <a:solidFill>
                    <a:schemeClr val="dk1"/>
                  </a:solidFill>
                  <a:latin typeface="Proxima Nova"/>
                  <a:ea typeface="Proxima Nova"/>
                  <a:cs typeface="Proxima Nova"/>
                  <a:sym typeface="Proxima Nova"/>
                </a:rPr>
              </a:br>
              <a:r>
                <a:rPr lang="en" sz="900">
                  <a:solidFill>
                    <a:schemeClr val="dk1"/>
                  </a:solidFill>
                  <a:latin typeface="Proxima Nova"/>
                  <a:ea typeface="Proxima Nova"/>
                  <a:cs typeface="Proxima Nova"/>
                  <a:sym typeface="Proxima Nova"/>
                </a:rPr>
                <a:t>192.10.0.12</a:t>
              </a:r>
              <a:endParaRPr sz="900"/>
            </a:p>
          </p:txBody>
        </p:sp>
      </p:grpSp>
      <p:grpSp>
        <p:nvGrpSpPr>
          <p:cNvPr id="1951" name="Google Shape;1951;p161"/>
          <p:cNvGrpSpPr/>
          <p:nvPr/>
        </p:nvGrpSpPr>
        <p:grpSpPr>
          <a:xfrm>
            <a:off x="6111925" y="3426675"/>
            <a:ext cx="800400" cy="1110000"/>
            <a:chOff x="6264325" y="3426675"/>
            <a:chExt cx="800400" cy="1110000"/>
          </a:xfrm>
        </p:grpSpPr>
        <p:sp>
          <p:nvSpPr>
            <p:cNvPr id="1952" name="Google Shape;1952;p161"/>
            <p:cNvSpPr/>
            <p:nvPr/>
          </p:nvSpPr>
          <p:spPr>
            <a:xfrm>
              <a:off x="6264325" y="3426675"/>
              <a:ext cx="800400" cy="1110000"/>
            </a:xfrm>
            <a:prstGeom prst="rect">
              <a:avLst/>
            </a:prstGeom>
            <a:solidFill>
              <a:srgbClr val="CCCCCC"/>
            </a:solidFill>
            <a:ln>
              <a:noFill/>
            </a:ln>
          </p:spPr>
          <p:txBody>
            <a:bodyPr anchorCtr="0" anchor="b" bIns="91425" lIns="91425" spcFirstLastPara="1" rIns="91425" wrap="square" tIns="91425">
              <a:noAutofit/>
            </a:bodyPr>
            <a:lstStyle/>
            <a:p>
              <a:pPr indent="0" lvl="0" marL="0" rtl="0" algn="ctr">
                <a:spcBef>
                  <a:spcPts val="0"/>
                </a:spcBef>
                <a:spcAft>
                  <a:spcPts val="0"/>
                </a:spcAft>
                <a:buNone/>
              </a:pPr>
              <a:r>
                <a:t/>
              </a:r>
              <a:endParaRPr b="1" sz="1000">
                <a:latin typeface="Proxima Nova"/>
                <a:ea typeface="Proxima Nova"/>
                <a:cs typeface="Proxima Nova"/>
                <a:sym typeface="Proxima Nova"/>
              </a:endParaRPr>
            </a:p>
          </p:txBody>
        </p:sp>
        <p:sp>
          <p:nvSpPr>
            <p:cNvPr id="1953" name="Google Shape;1953;p161"/>
            <p:cNvSpPr txBox="1"/>
            <p:nvPr/>
          </p:nvSpPr>
          <p:spPr>
            <a:xfrm>
              <a:off x="6274675" y="4076875"/>
              <a:ext cx="778500" cy="418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000">
                  <a:solidFill>
                    <a:schemeClr val="dk1"/>
                  </a:solidFill>
                  <a:latin typeface="Proxima Nova"/>
                  <a:ea typeface="Proxima Nova"/>
                  <a:cs typeface="Proxima Nova"/>
                  <a:sym typeface="Proxima Nova"/>
                </a:rPr>
                <a:t>NODE</a:t>
              </a:r>
              <a:br>
                <a:rPr b="1" lang="en" sz="1000">
                  <a:solidFill>
                    <a:schemeClr val="dk1"/>
                  </a:solidFill>
                  <a:latin typeface="Proxima Nova"/>
                  <a:ea typeface="Proxima Nova"/>
                  <a:cs typeface="Proxima Nova"/>
                  <a:sym typeface="Proxima Nova"/>
                </a:rPr>
              </a:br>
              <a:r>
                <a:rPr lang="en" sz="900">
                  <a:solidFill>
                    <a:schemeClr val="dk1"/>
                  </a:solidFill>
                  <a:latin typeface="Proxima Nova"/>
                  <a:ea typeface="Proxima Nova"/>
                  <a:cs typeface="Proxima Nova"/>
                  <a:sym typeface="Proxima Nova"/>
                </a:rPr>
                <a:t>192.10.0.11</a:t>
              </a:r>
              <a:endParaRPr sz="900"/>
            </a:p>
          </p:txBody>
        </p:sp>
      </p:grpSp>
      <p:grpSp>
        <p:nvGrpSpPr>
          <p:cNvPr id="1954" name="Google Shape;1954;p161"/>
          <p:cNvGrpSpPr/>
          <p:nvPr/>
        </p:nvGrpSpPr>
        <p:grpSpPr>
          <a:xfrm>
            <a:off x="5197525" y="3426675"/>
            <a:ext cx="800400" cy="1110000"/>
            <a:chOff x="5349925" y="3426675"/>
            <a:chExt cx="800400" cy="1110000"/>
          </a:xfrm>
        </p:grpSpPr>
        <p:sp>
          <p:nvSpPr>
            <p:cNvPr id="1955" name="Google Shape;1955;p161"/>
            <p:cNvSpPr/>
            <p:nvPr/>
          </p:nvSpPr>
          <p:spPr>
            <a:xfrm>
              <a:off x="5349925" y="3426675"/>
              <a:ext cx="800400" cy="1110000"/>
            </a:xfrm>
            <a:prstGeom prst="rect">
              <a:avLst/>
            </a:prstGeom>
            <a:solidFill>
              <a:srgbClr val="CCCCCC"/>
            </a:solidFill>
            <a:ln>
              <a:noFill/>
            </a:ln>
          </p:spPr>
          <p:txBody>
            <a:bodyPr anchorCtr="0" anchor="b" bIns="91425" lIns="91425" spcFirstLastPara="1" rIns="91425" wrap="square" tIns="91425">
              <a:noAutofit/>
            </a:bodyPr>
            <a:lstStyle/>
            <a:p>
              <a:pPr indent="0" lvl="0" marL="0" rtl="0" algn="ctr">
                <a:spcBef>
                  <a:spcPts val="0"/>
                </a:spcBef>
                <a:spcAft>
                  <a:spcPts val="0"/>
                </a:spcAft>
                <a:buNone/>
              </a:pPr>
              <a:r>
                <a:t/>
              </a:r>
              <a:endParaRPr b="1" sz="1000">
                <a:latin typeface="Proxima Nova"/>
                <a:ea typeface="Proxima Nova"/>
                <a:cs typeface="Proxima Nova"/>
                <a:sym typeface="Proxima Nova"/>
              </a:endParaRPr>
            </a:p>
          </p:txBody>
        </p:sp>
        <p:sp>
          <p:nvSpPr>
            <p:cNvPr id="1956" name="Google Shape;1956;p161"/>
            <p:cNvSpPr txBox="1"/>
            <p:nvPr/>
          </p:nvSpPr>
          <p:spPr>
            <a:xfrm>
              <a:off x="5360275" y="4076875"/>
              <a:ext cx="778500" cy="418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000">
                  <a:solidFill>
                    <a:schemeClr val="dk1"/>
                  </a:solidFill>
                  <a:latin typeface="Proxima Nova"/>
                  <a:ea typeface="Proxima Nova"/>
                  <a:cs typeface="Proxima Nova"/>
                  <a:sym typeface="Proxima Nova"/>
                </a:rPr>
                <a:t>NODE</a:t>
              </a:r>
              <a:br>
                <a:rPr b="1" lang="en" sz="1000">
                  <a:solidFill>
                    <a:schemeClr val="dk1"/>
                  </a:solidFill>
                  <a:latin typeface="Proxima Nova"/>
                  <a:ea typeface="Proxima Nova"/>
                  <a:cs typeface="Proxima Nova"/>
                  <a:sym typeface="Proxima Nova"/>
                </a:rPr>
              </a:br>
              <a:r>
                <a:rPr lang="en" sz="900">
                  <a:solidFill>
                    <a:schemeClr val="dk1"/>
                  </a:solidFill>
                  <a:latin typeface="Proxima Nova"/>
                  <a:ea typeface="Proxima Nova"/>
                  <a:cs typeface="Proxima Nova"/>
                  <a:sym typeface="Proxima Nova"/>
                </a:rPr>
                <a:t>192.10.0.10</a:t>
              </a:r>
              <a:endParaRPr sz="900"/>
            </a:p>
          </p:txBody>
        </p:sp>
      </p:grpSp>
      <p:sp>
        <p:nvSpPr>
          <p:cNvPr id="1957" name="Google Shape;1957;p161"/>
          <p:cNvSpPr txBox="1"/>
          <p:nvPr>
            <p:ph type="title"/>
          </p:nvPr>
        </p:nvSpPr>
        <p:spPr>
          <a:xfrm>
            <a:off x="826650" y="457200"/>
            <a:ext cx="7490700" cy="106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External traffic to a service on any port </a:t>
            </a:r>
            <a:endParaRPr/>
          </a:p>
          <a:p>
            <a:pPr indent="0" lvl="0" marL="0" rtl="0" algn="ctr">
              <a:spcBef>
                <a:spcPts val="0"/>
              </a:spcBef>
              <a:spcAft>
                <a:spcPts val="0"/>
              </a:spcAft>
              <a:buNone/>
            </a:pPr>
            <a:r>
              <a:rPr lang="en"/>
              <a:t>with external IP</a:t>
            </a:r>
            <a:endParaRPr/>
          </a:p>
        </p:txBody>
      </p:sp>
      <p:sp>
        <p:nvSpPr>
          <p:cNvPr id="1958" name="Google Shape;1958;p161"/>
          <p:cNvSpPr/>
          <p:nvPr/>
        </p:nvSpPr>
        <p:spPr>
          <a:xfrm>
            <a:off x="5773275" y="2389938"/>
            <a:ext cx="1471800" cy="675300"/>
          </a:xfrm>
          <a:prstGeom prst="rect">
            <a:avLst/>
          </a:prstGeom>
          <a:solidFill>
            <a:srgbClr val="0084D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rgbClr val="FFFFFF"/>
                </a:solidFill>
                <a:latin typeface="Proxima Nova"/>
                <a:ea typeface="Proxima Nova"/>
                <a:cs typeface="Proxima Nova"/>
                <a:sym typeface="Proxima Nova"/>
              </a:rPr>
              <a:t>SERVICE</a:t>
            </a:r>
            <a:br>
              <a:rPr b="1" lang="en" sz="800">
                <a:solidFill>
                  <a:srgbClr val="FFFFFF"/>
                </a:solidFill>
                <a:latin typeface="Proxima Nova"/>
                <a:ea typeface="Proxima Nova"/>
                <a:cs typeface="Proxima Nova"/>
                <a:sym typeface="Proxima Nova"/>
              </a:rPr>
            </a:br>
            <a:endParaRPr b="1" sz="800">
              <a:solidFill>
                <a:srgbClr val="FFFFFF"/>
              </a:solidFill>
              <a:latin typeface="Proxima Nova"/>
              <a:ea typeface="Proxima Nova"/>
              <a:cs typeface="Proxima Nova"/>
              <a:sym typeface="Proxima Nova"/>
            </a:endParaRPr>
          </a:p>
          <a:p>
            <a:pPr indent="0" lvl="0" marL="0" rtl="0" algn="ctr">
              <a:spcBef>
                <a:spcPts val="0"/>
              </a:spcBef>
              <a:spcAft>
                <a:spcPts val="0"/>
              </a:spcAft>
              <a:buNone/>
            </a:pPr>
            <a:r>
              <a:rPr lang="en" sz="800">
                <a:solidFill>
                  <a:srgbClr val="FFFFFF"/>
                </a:solidFill>
                <a:latin typeface="Proxima Nova"/>
                <a:ea typeface="Proxima Nova"/>
                <a:cs typeface="Proxima Nova"/>
                <a:sym typeface="Proxima Nova"/>
              </a:rPr>
              <a:t>EXT IP: </a:t>
            </a:r>
            <a:r>
              <a:rPr lang="en" sz="800">
                <a:solidFill>
                  <a:srgbClr val="EA9999"/>
                </a:solidFill>
                <a:latin typeface="Proxima Nova"/>
                <a:ea typeface="Proxima Nova"/>
                <a:cs typeface="Proxima Nova"/>
                <a:sym typeface="Proxima Nova"/>
              </a:rPr>
              <a:t>200.1.0.10:90</a:t>
            </a:r>
            <a:endParaRPr sz="800">
              <a:solidFill>
                <a:srgbClr val="EA9999"/>
              </a:solidFill>
              <a:latin typeface="Proxima Nova"/>
              <a:ea typeface="Proxima Nova"/>
              <a:cs typeface="Proxima Nova"/>
              <a:sym typeface="Proxima Nova"/>
            </a:endParaRPr>
          </a:p>
          <a:p>
            <a:pPr indent="0" lvl="0" marL="0" rtl="0" algn="ctr">
              <a:spcBef>
                <a:spcPts val="0"/>
              </a:spcBef>
              <a:spcAft>
                <a:spcPts val="0"/>
              </a:spcAft>
              <a:buNone/>
            </a:pPr>
            <a:r>
              <a:rPr lang="en" sz="800">
                <a:solidFill>
                  <a:srgbClr val="FFFFFF"/>
                </a:solidFill>
                <a:latin typeface="Proxima Nova"/>
                <a:ea typeface="Proxima Nova"/>
                <a:cs typeface="Proxima Nova"/>
                <a:sym typeface="Proxima Nova"/>
              </a:rPr>
              <a:t>INT IP: 172.1.0.20:90</a:t>
            </a:r>
            <a:endParaRPr sz="800">
              <a:solidFill>
                <a:srgbClr val="FFFFFF"/>
              </a:solidFill>
              <a:latin typeface="Proxima Nova"/>
              <a:ea typeface="Proxima Nova"/>
              <a:cs typeface="Proxima Nova"/>
              <a:sym typeface="Proxima Nova"/>
            </a:endParaRPr>
          </a:p>
        </p:txBody>
      </p:sp>
      <p:sp>
        <p:nvSpPr>
          <p:cNvPr id="1959" name="Google Shape;1959;p161"/>
          <p:cNvSpPr/>
          <p:nvPr/>
        </p:nvSpPr>
        <p:spPr>
          <a:xfrm>
            <a:off x="5284075" y="3528817"/>
            <a:ext cx="626100" cy="577500"/>
          </a:xfrm>
          <a:prstGeom prst="rect">
            <a:avLst/>
          </a:prstGeom>
          <a:solidFill>
            <a:srgbClr val="165D8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Proxima Nova"/>
                <a:ea typeface="Proxima Nova"/>
                <a:cs typeface="Proxima Nova"/>
                <a:sym typeface="Proxima Nova"/>
              </a:rPr>
              <a:t>POD</a:t>
            </a:r>
            <a:br>
              <a:rPr lang="en" sz="800">
                <a:solidFill>
                  <a:srgbClr val="FFFFFF"/>
                </a:solidFill>
                <a:latin typeface="Proxima Nova"/>
                <a:ea typeface="Proxima Nova"/>
                <a:cs typeface="Proxima Nova"/>
                <a:sym typeface="Proxima Nova"/>
              </a:rPr>
            </a:br>
            <a:br>
              <a:rPr lang="en" sz="800">
                <a:solidFill>
                  <a:srgbClr val="FFFFFF"/>
                </a:solidFill>
                <a:latin typeface="Proxima Nova"/>
                <a:ea typeface="Proxima Nova"/>
                <a:cs typeface="Proxima Nova"/>
                <a:sym typeface="Proxima Nova"/>
              </a:rPr>
            </a:br>
            <a:r>
              <a:rPr lang="en" sz="600">
                <a:solidFill>
                  <a:srgbClr val="FFFFFF"/>
                </a:solidFill>
                <a:latin typeface="Proxima Nova"/>
                <a:ea typeface="Proxima Nova"/>
                <a:cs typeface="Proxima Nova"/>
                <a:sym typeface="Proxima Nova"/>
              </a:rPr>
              <a:t>10.1.0.1:90</a:t>
            </a:r>
            <a:endParaRPr sz="600">
              <a:solidFill>
                <a:srgbClr val="FFFFFF"/>
              </a:solidFill>
              <a:latin typeface="Proxima Nova"/>
              <a:ea typeface="Proxima Nova"/>
              <a:cs typeface="Proxima Nova"/>
              <a:sym typeface="Proxima Nova"/>
            </a:endParaRPr>
          </a:p>
        </p:txBody>
      </p:sp>
      <p:sp>
        <p:nvSpPr>
          <p:cNvPr id="1960" name="Google Shape;1960;p161"/>
          <p:cNvSpPr/>
          <p:nvPr/>
        </p:nvSpPr>
        <p:spPr>
          <a:xfrm>
            <a:off x="6196125" y="3528817"/>
            <a:ext cx="626100" cy="577500"/>
          </a:xfrm>
          <a:prstGeom prst="rect">
            <a:avLst/>
          </a:prstGeom>
          <a:solidFill>
            <a:srgbClr val="165D8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Proxima Nova"/>
                <a:ea typeface="Proxima Nova"/>
                <a:cs typeface="Proxima Nova"/>
                <a:sym typeface="Proxima Nova"/>
              </a:rPr>
              <a:t>POD</a:t>
            </a:r>
            <a:endParaRPr sz="800">
              <a:solidFill>
                <a:srgbClr val="FFFFFF"/>
              </a:solidFill>
              <a:latin typeface="Proxima Nova"/>
              <a:ea typeface="Proxima Nova"/>
              <a:cs typeface="Proxima Nova"/>
              <a:sym typeface="Proxima Nova"/>
            </a:endParaRPr>
          </a:p>
          <a:p>
            <a:pPr indent="0" lvl="0" marL="0" rtl="0" algn="ctr">
              <a:spcBef>
                <a:spcPts val="0"/>
              </a:spcBef>
              <a:spcAft>
                <a:spcPts val="0"/>
              </a:spcAft>
              <a:buNone/>
            </a:pPr>
            <a:r>
              <a:t/>
            </a:r>
            <a:endParaRPr sz="800">
              <a:solidFill>
                <a:srgbClr val="FFFFFF"/>
              </a:solidFill>
              <a:latin typeface="Proxima Nova"/>
              <a:ea typeface="Proxima Nova"/>
              <a:cs typeface="Proxima Nova"/>
              <a:sym typeface="Proxima Nova"/>
            </a:endParaRPr>
          </a:p>
          <a:p>
            <a:pPr indent="0" lvl="0" marL="0" rtl="0" algn="ctr">
              <a:spcBef>
                <a:spcPts val="0"/>
              </a:spcBef>
              <a:spcAft>
                <a:spcPts val="0"/>
              </a:spcAft>
              <a:buClr>
                <a:schemeClr val="dk1"/>
              </a:buClr>
              <a:buSzPts val="1100"/>
              <a:buFont typeface="Arial"/>
              <a:buNone/>
            </a:pPr>
            <a:r>
              <a:rPr lang="en" sz="600">
                <a:solidFill>
                  <a:schemeClr val="lt1"/>
                </a:solidFill>
                <a:latin typeface="Proxima Nova"/>
                <a:ea typeface="Proxima Nova"/>
                <a:cs typeface="Proxima Nova"/>
                <a:sym typeface="Proxima Nova"/>
              </a:rPr>
              <a:t>10.1.0.2:90</a:t>
            </a:r>
            <a:endParaRPr sz="700">
              <a:solidFill>
                <a:srgbClr val="FFFFFF"/>
              </a:solidFill>
              <a:latin typeface="Proxima Nova"/>
              <a:ea typeface="Proxima Nova"/>
              <a:cs typeface="Proxima Nova"/>
              <a:sym typeface="Proxima Nova"/>
            </a:endParaRPr>
          </a:p>
        </p:txBody>
      </p:sp>
      <p:sp>
        <p:nvSpPr>
          <p:cNvPr id="1961" name="Google Shape;1961;p161"/>
          <p:cNvSpPr/>
          <p:nvPr/>
        </p:nvSpPr>
        <p:spPr>
          <a:xfrm>
            <a:off x="7108175" y="3528817"/>
            <a:ext cx="626100" cy="577500"/>
          </a:xfrm>
          <a:prstGeom prst="rect">
            <a:avLst/>
          </a:prstGeom>
          <a:solidFill>
            <a:srgbClr val="165D8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Proxima Nova"/>
                <a:ea typeface="Proxima Nova"/>
                <a:cs typeface="Proxima Nova"/>
                <a:sym typeface="Proxima Nova"/>
              </a:rPr>
              <a:t>POD</a:t>
            </a:r>
            <a:endParaRPr sz="800">
              <a:solidFill>
                <a:srgbClr val="FFFFFF"/>
              </a:solidFill>
              <a:latin typeface="Proxima Nova"/>
              <a:ea typeface="Proxima Nova"/>
              <a:cs typeface="Proxima Nova"/>
              <a:sym typeface="Proxima Nova"/>
            </a:endParaRPr>
          </a:p>
          <a:p>
            <a:pPr indent="0" lvl="0" marL="0" rtl="0" algn="l">
              <a:spcBef>
                <a:spcPts val="0"/>
              </a:spcBef>
              <a:spcAft>
                <a:spcPts val="0"/>
              </a:spcAft>
              <a:buNone/>
            </a:pPr>
            <a:r>
              <a:t/>
            </a:r>
            <a:endParaRPr sz="800">
              <a:solidFill>
                <a:srgbClr val="FFFFFF"/>
              </a:solidFill>
              <a:latin typeface="Proxima Nova"/>
              <a:ea typeface="Proxima Nova"/>
              <a:cs typeface="Proxima Nova"/>
              <a:sym typeface="Proxima Nova"/>
            </a:endParaRPr>
          </a:p>
          <a:p>
            <a:pPr indent="0" lvl="0" marL="0" rtl="0" algn="ctr">
              <a:spcBef>
                <a:spcPts val="0"/>
              </a:spcBef>
              <a:spcAft>
                <a:spcPts val="0"/>
              </a:spcAft>
              <a:buClr>
                <a:schemeClr val="dk1"/>
              </a:buClr>
              <a:buSzPts val="1100"/>
              <a:buFont typeface="Arial"/>
              <a:buNone/>
            </a:pPr>
            <a:r>
              <a:rPr lang="en" sz="600">
                <a:solidFill>
                  <a:schemeClr val="lt1"/>
                </a:solidFill>
                <a:latin typeface="Proxima Nova"/>
                <a:ea typeface="Proxima Nova"/>
                <a:cs typeface="Proxima Nova"/>
                <a:sym typeface="Proxima Nova"/>
              </a:rPr>
              <a:t>10.1.0.3:90</a:t>
            </a:r>
            <a:endParaRPr sz="700">
              <a:solidFill>
                <a:srgbClr val="FFFFFF"/>
              </a:solidFill>
              <a:latin typeface="Proxima Nova"/>
              <a:ea typeface="Proxima Nova"/>
              <a:cs typeface="Proxima Nova"/>
              <a:sym typeface="Proxima Nova"/>
            </a:endParaRPr>
          </a:p>
        </p:txBody>
      </p:sp>
      <p:cxnSp>
        <p:nvCxnSpPr>
          <p:cNvPr id="1962" name="Google Shape;1962;p161"/>
          <p:cNvCxnSpPr>
            <a:stCxn id="1958" idx="2"/>
            <a:endCxn id="1959" idx="0"/>
          </p:cNvCxnSpPr>
          <p:nvPr/>
        </p:nvCxnSpPr>
        <p:spPr>
          <a:xfrm rot="5400000">
            <a:off x="5821425" y="2840988"/>
            <a:ext cx="463500" cy="912000"/>
          </a:xfrm>
          <a:prstGeom prst="bentConnector3">
            <a:avLst>
              <a:gd fmla="val 50009" name="adj1"/>
            </a:avLst>
          </a:prstGeom>
          <a:noFill/>
          <a:ln cap="flat" cmpd="sng" w="9525">
            <a:solidFill>
              <a:schemeClr val="dk2"/>
            </a:solidFill>
            <a:prstDash val="solid"/>
            <a:round/>
            <a:headEnd len="med" w="med" type="none"/>
            <a:tailEnd len="med" w="med" type="none"/>
          </a:ln>
        </p:spPr>
      </p:cxnSp>
      <p:cxnSp>
        <p:nvCxnSpPr>
          <p:cNvPr id="1963" name="Google Shape;1963;p161"/>
          <p:cNvCxnSpPr>
            <a:stCxn id="1958" idx="2"/>
            <a:endCxn id="1960" idx="0"/>
          </p:cNvCxnSpPr>
          <p:nvPr/>
        </p:nvCxnSpPr>
        <p:spPr>
          <a:xfrm flipH="1" rot="-5400000">
            <a:off x="6277725" y="3296688"/>
            <a:ext cx="463500" cy="600"/>
          </a:xfrm>
          <a:prstGeom prst="bentConnector3">
            <a:avLst>
              <a:gd fmla="val 50009" name="adj1"/>
            </a:avLst>
          </a:prstGeom>
          <a:noFill/>
          <a:ln cap="flat" cmpd="sng" w="9525">
            <a:solidFill>
              <a:schemeClr val="dk2"/>
            </a:solidFill>
            <a:prstDash val="solid"/>
            <a:round/>
            <a:headEnd len="med" w="med" type="none"/>
            <a:tailEnd len="med" w="med" type="none"/>
          </a:ln>
        </p:spPr>
      </p:cxnSp>
      <p:cxnSp>
        <p:nvCxnSpPr>
          <p:cNvPr id="1964" name="Google Shape;1964;p161"/>
          <p:cNvCxnSpPr>
            <a:stCxn id="1958" idx="2"/>
            <a:endCxn id="1961" idx="0"/>
          </p:cNvCxnSpPr>
          <p:nvPr/>
        </p:nvCxnSpPr>
        <p:spPr>
          <a:xfrm flipH="1" rot="-5400000">
            <a:off x="6733425" y="2840988"/>
            <a:ext cx="463500" cy="912000"/>
          </a:xfrm>
          <a:prstGeom prst="bentConnector3">
            <a:avLst>
              <a:gd fmla="val 50009" name="adj1"/>
            </a:avLst>
          </a:prstGeom>
          <a:noFill/>
          <a:ln cap="flat" cmpd="sng" w="9525">
            <a:solidFill>
              <a:schemeClr val="dk2"/>
            </a:solidFill>
            <a:prstDash val="solid"/>
            <a:round/>
            <a:headEnd len="med" w="med" type="none"/>
            <a:tailEnd len="med" w="med" type="none"/>
          </a:ln>
        </p:spPr>
      </p:cxnSp>
      <p:sp>
        <p:nvSpPr>
          <p:cNvPr id="1965" name="Google Shape;1965;p161"/>
          <p:cNvSpPr txBox="1"/>
          <p:nvPr/>
        </p:nvSpPr>
        <p:spPr>
          <a:xfrm>
            <a:off x="6492910" y="1927799"/>
            <a:ext cx="1108500" cy="418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900">
                <a:latin typeface="Proxima Nova"/>
                <a:ea typeface="Proxima Nova"/>
                <a:cs typeface="Proxima Nova"/>
                <a:sym typeface="Proxima Nova"/>
              </a:rPr>
              <a:t>connect</a:t>
            </a:r>
            <a:r>
              <a:rPr lang="en" sz="800">
                <a:latin typeface="Proxima Nova"/>
                <a:ea typeface="Proxima Nova"/>
                <a:cs typeface="Proxima Nova"/>
                <a:sym typeface="Proxima Nova"/>
              </a:rPr>
              <a:t> </a:t>
            </a:r>
            <a:br>
              <a:rPr lang="en" sz="800">
                <a:latin typeface="Proxima Nova"/>
                <a:ea typeface="Proxima Nova"/>
                <a:cs typeface="Proxima Nova"/>
                <a:sym typeface="Proxima Nova"/>
              </a:rPr>
            </a:br>
            <a:r>
              <a:rPr lang="en" sz="800">
                <a:solidFill>
                  <a:srgbClr val="FF0000"/>
                </a:solidFill>
                <a:latin typeface="Proxima Nova"/>
                <a:ea typeface="Proxima Nova"/>
                <a:cs typeface="Proxima Nova"/>
                <a:sym typeface="Proxima Nova"/>
              </a:rPr>
              <a:t>200.1.0.10:90</a:t>
            </a:r>
            <a:endParaRPr sz="800">
              <a:solidFill>
                <a:srgbClr val="FF0000"/>
              </a:solidFill>
              <a:latin typeface="Proxima Nova"/>
              <a:ea typeface="Proxima Nova"/>
              <a:cs typeface="Proxima Nova"/>
              <a:sym typeface="Proxima Nova"/>
            </a:endParaRPr>
          </a:p>
        </p:txBody>
      </p:sp>
      <p:sp>
        <p:nvSpPr>
          <p:cNvPr id="1966" name="Google Shape;1966;p161"/>
          <p:cNvSpPr/>
          <p:nvPr/>
        </p:nvSpPr>
        <p:spPr>
          <a:xfrm>
            <a:off x="6161425" y="1575850"/>
            <a:ext cx="701400" cy="318000"/>
          </a:xfrm>
          <a:prstGeom prst="rect">
            <a:avLst/>
          </a:prstGeom>
          <a:solidFill>
            <a:srgbClr val="3F9C3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Proxima Nova"/>
                <a:ea typeface="Proxima Nova"/>
                <a:cs typeface="Proxima Nova"/>
                <a:sym typeface="Proxima Nova"/>
              </a:rPr>
              <a:t>CLIENT</a:t>
            </a:r>
            <a:endParaRPr sz="700">
              <a:solidFill>
                <a:srgbClr val="FFFFFF"/>
              </a:solidFill>
              <a:latin typeface="Proxima Nova"/>
              <a:ea typeface="Proxima Nova"/>
              <a:cs typeface="Proxima Nova"/>
              <a:sym typeface="Proxima Nova"/>
            </a:endParaRPr>
          </a:p>
        </p:txBody>
      </p:sp>
      <p:cxnSp>
        <p:nvCxnSpPr>
          <p:cNvPr id="1967" name="Google Shape;1967;p161"/>
          <p:cNvCxnSpPr>
            <a:stCxn id="1966" idx="2"/>
            <a:endCxn id="1958" idx="0"/>
          </p:cNvCxnSpPr>
          <p:nvPr/>
        </p:nvCxnSpPr>
        <p:spPr>
          <a:xfrm rot="5400000">
            <a:off x="6262525" y="2140450"/>
            <a:ext cx="496200" cy="3000"/>
          </a:xfrm>
          <a:prstGeom prst="bentConnector3">
            <a:avLst>
              <a:gd fmla="val 49989" name="adj1"/>
            </a:avLst>
          </a:prstGeom>
          <a:noFill/>
          <a:ln cap="flat" cmpd="sng" w="9525">
            <a:solidFill>
              <a:schemeClr val="dk2"/>
            </a:solidFill>
            <a:prstDash val="solid"/>
            <a:round/>
            <a:headEnd len="med" w="med" type="none"/>
            <a:tailEnd len="med" w="med" type="triangle"/>
          </a:ln>
        </p:spPr>
      </p:cxnSp>
      <p:sp>
        <p:nvSpPr>
          <p:cNvPr id="1968" name="Google Shape;1968;p161"/>
          <p:cNvSpPr txBox="1"/>
          <p:nvPr>
            <p:ph idx="4294967295" type="body"/>
          </p:nvPr>
        </p:nvSpPr>
        <p:spPr>
          <a:xfrm>
            <a:off x="826700" y="1480075"/>
            <a:ext cx="3745200" cy="2967600"/>
          </a:xfrm>
          <a:prstGeom prst="rect">
            <a:avLst/>
          </a:prstGeom>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SzPts val="1400"/>
              <a:buFont typeface="Red Hat Text"/>
              <a:buChar char="●"/>
            </a:pPr>
            <a:r>
              <a:rPr lang="en" sz="1400">
                <a:latin typeface="Red Hat Text"/>
                <a:ea typeface="Red Hat Text"/>
                <a:cs typeface="Red Hat Text"/>
                <a:sym typeface="Red Hat Text"/>
              </a:rPr>
              <a:t>Access a service with an external IP on with Metal LB any TCP/UDP port, such as</a:t>
            </a:r>
            <a:endParaRPr sz="1400">
              <a:latin typeface="Red Hat Text"/>
              <a:ea typeface="Red Hat Text"/>
              <a:cs typeface="Red Hat Text"/>
              <a:sym typeface="Red Hat Text"/>
            </a:endParaRPr>
          </a:p>
          <a:p>
            <a:pPr indent="-317500" lvl="1" marL="914400" rtl="0" algn="l">
              <a:spcBef>
                <a:spcPts val="600"/>
              </a:spcBef>
              <a:spcAft>
                <a:spcPts val="0"/>
              </a:spcAft>
              <a:buSzPts val="1400"/>
              <a:buFont typeface="Red Hat Text"/>
              <a:buChar char="○"/>
            </a:pPr>
            <a:r>
              <a:rPr lang="en">
                <a:latin typeface="Red Hat Text"/>
                <a:ea typeface="Red Hat Text"/>
                <a:cs typeface="Red Hat Text"/>
                <a:sym typeface="Red Hat Text"/>
              </a:rPr>
              <a:t>Databases</a:t>
            </a:r>
            <a:endParaRPr>
              <a:latin typeface="Red Hat Text"/>
              <a:ea typeface="Red Hat Text"/>
              <a:cs typeface="Red Hat Text"/>
              <a:sym typeface="Red Hat Text"/>
            </a:endParaRPr>
          </a:p>
          <a:p>
            <a:pPr indent="-317500" lvl="1" marL="914400" rtl="0" algn="l">
              <a:spcBef>
                <a:spcPts val="600"/>
              </a:spcBef>
              <a:spcAft>
                <a:spcPts val="0"/>
              </a:spcAft>
              <a:buSzPts val="1400"/>
              <a:buFont typeface="Red Hat Text"/>
              <a:buChar char="○"/>
            </a:pPr>
            <a:r>
              <a:rPr lang="en">
                <a:latin typeface="Red Hat Text"/>
                <a:ea typeface="Red Hat Text"/>
                <a:cs typeface="Red Hat Text"/>
                <a:sym typeface="Red Hat Text"/>
              </a:rPr>
              <a:t>Message Brokers</a:t>
            </a:r>
            <a:endParaRPr>
              <a:latin typeface="Red Hat Text"/>
              <a:ea typeface="Red Hat Text"/>
              <a:cs typeface="Red Hat Text"/>
              <a:sym typeface="Red Hat Text"/>
            </a:endParaRPr>
          </a:p>
          <a:p>
            <a:pPr indent="-317500" lvl="0" marL="457200" rtl="0" algn="l">
              <a:lnSpc>
                <a:spcPct val="115000"/>
              </a:lnSpc>
              <a:spcBef>
                <a:spcPts val="1600"/>
              </a:spcBef>
              <a:spcAft>
                <a:spcPts val="0"/>
              </a:spcAft>
              <a:buSzPts val="1400"/>
              <a:buFont typeface="Red Hat Text"/>
              <a:buChar char="●"/>
            </a:pPr>
            <a:r>
              <a:rPr lang="en" sz="1400">
                <a:latin typeface="Red Hat Text"/>
                <a:ea typeface="Red Hat Text"/>
                <a:cs typeface="Red Hat Text"/>
                <a:sym typeface="Red Hat Text"/>
              </a:rPr>
              <a:t>Automatic IP allocation from a predefined pool using Ingress IP Self-Service</a:t>
            </a:r>
            <a:endParaRPr sz="1400">
              <a:latin typeface="Red Hat Text"/>
              <a:ea typeface="Red Hat Text"/>
              <a:cs typeface="Red Hat Text"/>
              <a:sym typeface="Red Hat Text"/>
            </a:endParaRPr>
          </a:p>
          <a:p>
            <a:pPr indent="-317500" lvl="0" marL="457200" rtl="0" algn="l">
              <a:lnSpc>
                <a:spcPct val="115000"/>
              </a:lnSpc>
              <a:spcBef>
                <a:spcPts val="1600"/>
              </a:spcBef>
              <a:spcAft>
                <a:spcPts val="0"/>
              </a:spcAft>
              <a:buSzPts val="1400"/>
              <a:buFont typeface="Red Hat Text"/>
              <a:buChar char="●"/>
            </a:pPr>
            <a:r>
              <a:rPr lang="en" sz="1400">
                <a:latin typeface="Red Hat Text"/>
                <a:ea typeface="Red Hat Text"/>
                <a:cs typeface="Red Hat Text"/>
                <a:sym typeface="Red Hat Text"/>
              </a:rPr>
              <a:t>IP failover pods provide high availability for the IP pool</a:t>
            </a:r>
            <a:r>
              <a:rPr lang="en" sz="1400">
                <a:latin typeface="Red Hat Text"/>
                <a:ea typeface="Red Hat Text"/>
                <a:cs typeface="Red Hat Text"/>
                <a:sym typeface="Red Hat Text"/>
              </a:rPr>
              <a:t> (fully supported in 4.8)</a:t>
            </a:r>
            <a:endParaRPr sz="1400">
              <a:latin typeface="Red Hat Text"/>
              <a:ea typeface="Red Hat Text"/>
              <a:cs typeface="Red Hat Text"/>
              <a:sym typeface="Red Hat Text"/>
            </a:endParaRPr>
          </a:p>
          <a:p>
            <a:pPr indent="0" lvl="0" marL="0" rtl="0" algn="l">
              <a:lnSpc>
                <a:spcPct val="115000"/>
              </a:lnSpc>
              <a:spcBef>
                <a:spcPts val="1600"/>
              </a:spcBef>
              <a:spcAft>
                <a:spcPts val="1600"/>
              </a:spcAft>
              <a:buNone/>
            </a:pPr>
            <a:r>
              <a:t/>
            </a:r>
            <a:endParaRPr sz="1400">
              <a:latin typeface="Red Hat Text"/>
              <a:ea typeface="Red Hat Text"/>
              <a:cs typeface="Red Hat Text"/>
              <a:sym typeface="Red Hat Text"/>
            </a:endParaRPr>
          </a:p>
        </p:txBody>
      </p:sp>
      <p:sp>
        <p:nvSpPr>
          <p:cNvPr id="1969" name="Google Shape;1969;p161"/>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p>
            <a:pPr indent="0" lvl="0" marL="0" rtl="0" algn="l">
              <a:spcBef>
                <a:spcPts val="0"/>
              </a:spcBef>
              <a:spcAft>
                <a:spcPts val="0"/>
              </a:spcAft>
              <a:buNone/>
            </a:pPr>
            <a:r>
              <a:rPr lang="en"/>
              <a:t>OPENSHIFT NETWORKING | </a:t>
            </a:r>
            <a:r>
              <a:rPr lang="en">
                <a:solidFill>
                  <a:schemeClr val="dk1"/>
                </a:solidFill>
              </a:rPr>
              <a:t>Alternative methods</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3" name="Shape 1973"/>
        <p:cNvGrpSpPr/>
        <p:nvPr/>
      </p:nvGrpSpPr>
      <p:grpSpPr>
        <a:xfrm>
          <a:off x="0" y="0"/>
          <a:ext cx="0" cy="0"/>
          <a:chOff x="0" y="0"/>
          <a:chExt cx="0" cy="0"/>
        </a:xfrm>
      </p:grpSpPr>
      <p:sp>
        <p:nvSpPr>
          <p:cNvPr id="1974" name="Google Shape;1974;p162"/>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1975" name="Google Shape;1975;p162"/>
          <p:cNvSpPr txBox="1"/>
          <p:nvPr>
            <p:ph type="title"/>
          </p:nvPr>
        </p:nvSpPr>
        <p:spPr>
          <a:xfrm>
            <a:off x="335831" y="813421"/>
            <a:ext cx="5118600" cy="1578900"/>
          </a:xfrm>
          <a:prstGeom prst="rect">
            <a:avLst/>
          </a:prstGeom>
        </p:spPr>
        <p:txBody>
          <a:bodyPr anchorCtr="0" anchor="t" bIns="68575" lIns="329175" spcFirstLastPara="1" rIns="68575" wrap="square" tIns="68575">
            <a:noAutofit/>
          </a:bodyPr>
          <a:lstStyle/>
          <a:p>
            <a:pPr indent="0" lvl="0" marL="0" rtl="0" algn="l">
              <a:spcBef>
                <a:spcPts val="0"/>
              </a:spcBef>
              <a:spcAft>
                <a:spcPts val="0"/>
              </a:spcAft>
              <a:buNone/>
            </a:pPr>
            <a:r>
              <a:rPr lang="en"/>
              <a:t>Cluster DNS</a:t>
            </a:r>
            <a:endParaRPr/>
          </a:p>
        </p:txBody>
      </p:sp>
      <p:sp>
        <p:nvSpPr>
          <p:cNvPr id="1976" name="Google Shape;1976;p162"/>
          <p:cNvSpPr txBox="1"/>
          <p:nvPr>
            <p:ph idx="1" type="subTitle"/>
          </p:nvPr>
        </p:nvSpPr>
        <p:spPr>
          <a:xfrm>
            <a:off x="6938588" y="1307790"/>
            <a:ext cx="1593300" cy="2481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 automated system for providing hostname resolution within kubernetes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1" name="Shape 1711"/>
        <p:cNvGrpSpPr/>
        <p:nvPr/>
      </p:nvGrpSpPr>
      <p:grpSpPr>
        <a:xfrm>
          <a:off x="0" y="0"/>
          <a:ext cx="0" cy="0"/>
          <a:chOff x="0" y="0"/>
          <a:chExt cx="0" cy="0"/>
        </a:xfrm>
      </p:grpSpPr>
      <p:sp>
        <p:nvSpPr>
          <p:cNvPr id="1712" name="Google Shape;1712;p145"/>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solidFill>
                  <a:srgbClr val="000000"/>
                </a:solidFill>
              </a:rPr>
              <a:t>‹#›</a:t>
            </a:fld>
            <a:endParaRPr>
              <a:solidFill>
                <a:srgbClr val="000000"/>
              </a:solidFill>
            </a:endParaRPr>
          </a:p>
        </p:txBody>
      </p:sp>
      <p:sp>
        <p:nvSpPr>
          <p:cNvPr id="1713" name="Google Shape;1713;p145"/>
          <p:cNvSpPr txBox="1"/>
          <p:nvPr>
            <p:ph type="title"/>
          </p:nvPr>
        </p:nvSpPr>
        <p:spPr>
          <a:xfrm>
            <a:off x="1314450" y="709500"/>
            <a:ext cx="6515100" cy="725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400">
                <a:solidFill>
                  <a:schemeClr val="dk1"/>
                </a:solidFill>
              </a:rPr>
              <a:t>oc get content</a:t>
            </a:r>
            <a:endParaRPr sz="2400">
              <a:solidFill>
                <a:schemeClr val="dk1"/>
              </a:solidFill>
            </a:endParaRPr>
          </a:p>
          <a:p>
            <a:pPr indent="0" lvl="0" marL="0" rtl="0" algn="ctr">
              <a:spcBef>
                <a:spcPts val="0"/>
              </a:spcBef>
              <a:spcAft>
                <a:spcPts val="0"/>
              </a:spcAft>
              <a:buClr>
                <a:schemeClr val="dk1"/>
              </a:buClr>
              <a:buSzPts val="1100"/>
              <a:buFont typeface="Arial"/>
              <a:buNone/>
            </a:pPr>
            <a:r>
              <a:t/>
            </a:r>
            <a:endParaRPr/>
          </a:p>
          <a:p>
            <a:pPr indent="0" lvl="0" marL="0" rtl="0" algn="ctr">
              <a:spcBef>
                <a:spcPts val="0"/>
              </a:spcBef>
              <a:spcAft>
                <a:spcPts val="0"/>
              </a:spcAft>
              <a:buClr>
                <a:schemeClr val="dk1"/>
              </a:buClr>
              <a:buSzPts val="1100"/>
              <a:buFont typeface="Arial"/>
              <a:buNone/>
            </a:pPr>
            <a:r>
              <a:t/>
            </a:r>
            <a:endParaRPr/>
          </a:p>
          <a:p>
            <a:pPr indent="0" lvl="0" marL="0" rtl="0" algn="ctr">
              <a:spcBef>
                <a:spcPts val="0"/>
              </a:spcBef>
              <a:spcAft>
                <a:spcPts val="0"/>
              </a:spcAft>
              <a:buNone/>
            </a:pPr>
            <a:r>
              <a:t/>
            </a:r>
            <a:endParaRPr/>
          </a:p>
        </p:txBody>
      </p:sp>
      <p:sp>
        <p:nvSpPr>
          <p:cNvPr id="1714" name="Google Shape;1714;p145"/>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p>
            <a:pPr indent="0" lvl="0" marL="0" rtl="0" algn="l">
              <a:spcBef>
                <a:spcPts val="0"/>
              </a:spcBef>
              <a:spcAft>
                <a:spcPts val="0"/>
              </a:spcAft>
              <a:buNone/>
            </a:pPr>
            <a:r>
              <a:rPr lang="en"/>
              <a:t>OPENSHIFT NETWORKING | </a:t>
            </a:r>
            <a:r>
              <a:rPr lang="en">
                <a:solidFill>
                  <a:schemeClr val="dk1"/>
                </a:solidFill>
              </a:rPr>
              <a:t>Architecture design</a:t>
            </a:r>
            <a:endParaRPr/>
          </a:p>
        </p:txBody>
      </p:sp>
      <p:pic>
        <p:nvPicPr>
          <p:cNvPr id="1715" name="Google Shape;1715;p145"/>
          <p:cNvPicPr preferRelativeResize="0"/>
          <p:nvPr/>
        </p:nvPicPr>
        <p:blipFill>
          <a:blip r:embed="rId3">
            <a:alphaModFix/>
          </a:blip>
          <a:stretch>
            <a:fillRect/>
          </a:stretch>
        </p:blipFill>
        <p:spPr>
          <a:xfrm>
            <a:off x="1143300" y="1435200"/>
            <a:ext cx="608099" cy="529724"/>
          </a:xfrm>
          <a:prstGeom prst="rect">
            <a:avLst/>
          </a:prstGeom>
          <a:noFill/>
          <a:ln>
            <a:noFill/>
          </a:ln>
        </p:spPr>
      </p:pic>
      <p:sp>
        <p:nvSpPr>
          <p:cNvPr id="1716" name="Google Shape;1716;p145"/>
          <p:cNvSpPr txBox="1"/>
          <p:nvPr/>
        </p:nvSpPr>
        <p:spPr>
          <a:xfrm>
            <a:off x="1854900" y="2100425"/>
            <a:ext cx="2023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t>Routes and Ingress</a:t>
            </a:r>
            <a:endParaRPr sz="1600"/>
          </a:p>
        </p:txBody>
      </p:sp>
      <p:pic>
        <p:nvPicPr>
          <p:cNvPr id="1717" name="Google Shape;1717;p145"/>
          <p:cNvPicPr preferRelativeResize="0"/>
          <p:nvPr/>
        </p:nvPicPr>
        <p:blipFill>
          <a:blip r:embed="rId3">
            <a:alphaModFix/>
          </a:blip>
          <a:stretch>
            <a:fillRect/>
          </a:stretch>
        </p:blipFill>
        <p:spPr>
          <a:xfrm>
            <a:off x="1143300" y="2121000"/>
            <a:ext cx="608099" cy="529724"/>
          </a:xfrm>
          <a:prstGeom prst="rect">
            <a:avLst/>
          </a:prstGeom>
          <a:noFill/>
          <a:ln>
            <a:noFill/>
          </a:ln>
        </p:spPr>
      </p:pic>
      <p:sp>
        <p:nvSpPr>
          <p:cNvPr id="1718" name="Google Shape;1718;p145"/>
          <p:cNvSpPr txBox="1"/>
          <p:nvPr/>
        </p:nvSpPr>
        <p:spPr>
          <a:xfrm>
            <a:off x="1854900" y="2834600"/>
            <a:ext cx="22677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t>Alternatives</a:t>
            </a:r>
            <a:r>
              <a:rPr lang="en" sz="1600"/>
              <a:t> for ingress</a:t>
            </a:r>
            <a:endParaRPr sz="1600"/>
          </a:p>
        </p:txBody>
      </p:sp>
      <p:pic>
        <p:nvPicPr>
          <p:cNvPr id="1719" name="Google Shape;1719;p145"/>
          <p:cNvPicPr preferRelativeResize="0"/>
          <p:nvPr/>
        </p:nvPicPr>
        <p:blipFill>
          <a:blip r:embed="rId3">
            <a:alphaModFix/>
          </a:blip>
          <a:stretch>
            <a:fillRect/>
          </a:stretch>
        </p:blipFill>
        <p:spPr>
          <a:xfrm>
            <a:off x="1143300" y="2883000"/>
            <a:ext cx="608099" cy="529724"/>
          </a:xfrm>
          <a:prstGeom prst="rect">
            <a:avLst/>
          </a:prstGeom>
          <a:noFill/>
          <a:ln>
            <a:noFill/>
          </a:ln>
        </p:spPr>
      </p:pic>
      <p:pic>
        <p:nvPicPr>
          <p:cNvPr id="1720" name="Google Shape;1720;p145"/>
          <p:cNvPicPr preferRelativeResize="0"/>
          <p:nvPr/>
        </p:nvPicPr>
        <p:blipFill>
          <a:blip r:embed="rId3">
            <a:alphaModFix/>
          </a:blip>
          <a:stretch>
            <a:fillRect/>
          </a:stretch>
        </p:blipFill>
        <p:spPr>
          <a:xfrm>
            <a:off x="1143300" y="3568800"/>
            <a:ext cx="608099" cy="529724"/>
          </a:xfrm>
          <a:prstGeom prst="rect">
            <a:avLst/>
          </a:prstGeom>
          <a:noFill/>
          <a:ln>
            <a:noFill/>
          </a:ln>
        </p:spPr>
      </p:pic>
      <p:sp>
        <p:nvSpPr>
          <p:cNvPr id="1721" name="Google Shape;1721;p145"/>
          <p:cNvSpPr txBox="1"/>
          <p:nvPr/>
        </p:nvSpPr>
        <p:spPr>
          <a:xfrm>
            <a:off x="1854900" y="3548225"/>
            <a:ext cx="19017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t>Cluster DNS</a:t>
            </a:r>
            <a:endParaRPr sz="1600"/>
          </a:p>
        </p:txBody>
      </p:sp>
      <p:pic>
        <p:nvPicPr>
          <p:cNvPr id="1722" name="Google Shape;1722;p145"/>
          <p:cNvPicPr preferRelativeResize="0"/>
          <p:nvPr/>
        </p:nvPicPr>
        <p:blipFill>
          <a:blip r:embed="rId3">
            <a:alphaModFix/>
          </a:blip>
          <a:stretch>
            <a:fillRect/>
          </a:stretch>
        </p:blipFill>
        <p:spPr>
          <a:xfrm>
            <a:off x="4800900" y="1435200"/>
            <a:ext cx="608099" cy="529724"/>
          </a:xfrm>
          <a:prstGeom prst="rect">
            <a:avLst/>
          </a:prstGeom>
          <a:noFill/>
          <a:ln>
            <a:noFill/>
          </a:ln>
        </p:spPr>
      </p:pic>
      <p:sp>
        <p:nvSpPr>
          <p:cNvPr id="1723" name="Google Shape;1723;p145"/>
          <p:cNvSpPr txBox="1"/>
          <p:nvPr/>
        </p:nvSpPr>
        <p:spPr>
          <a:xfrm>
            <a:off x="1827600" y="4254600"/>
            <a:ext cx="19017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t>CNI Echosystem</a:t>
            </a:r>
            <a:endParaRPr sz="1600"/>
          </a:p>
        </p:txBody>
      </p:sp>
      <p:pic>
        <p:nvPicPr>
          <p:cNvPr id="1724" name="Google Shape;1724;p145"/>
          <p:cNvPicPr preferRelativeResize="0"/>
          <p:nvPr/>
        </p:nvPicPr>
        <p:blipFill>
          <a:blip r:embed="rId3">
            <a:alphaModFix/>
          </a:blip>
          <a:stretch>
            <a:fillRect/>
          </a:stretch>
        </p:blipFill>
        <p:spPr>
          <a:xfrm>
            <a:off x="4800900" y="2121000"/>
            <a:ext cx="608099" cy="529724"/>
          </a:xfrm>
          <a:prstGeom prst="rect">
            <a:avLst/>
          </a:prstGeom>
          <a:noFill/>
          <a:ln>
            <a:noFill/>
          </a:ln>
        </p:spPr>
      </p:pic>
      <p:sp>
        <p:nvSpPr>
          <p:cNvPr id="1725" name="Google Shape;1725;p145"/>
          <p:cNvSpPr txBox="1"/>
          <p:nvPr/>
        </p:nvSpPr>
        <p:spPr>
          <a:xfrm>
            <a:off x="5436300" y="1414625"/>
            <a:ext cx="36987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t>OpenShift SDN</a:t>
            </a:r>
            <a:endParaRPr sz="1600"/>
          </a:p>
        </p:txBody>
      </p:sp>
      <p:pic>
        <p:nvPicPr>
          <p:cNvPr id="1726" name="Google Shape;1726;p145"/>
          <p:cNvPicPr preferRelativeResize="0"/>
          <p:nvPr/>
        </p:nvPicPr>
        <p:blipFill>
          <a:blip r:embed="rId3">
            <a:alphaModFix/>
          </a:blip>
          <a:stretch>
            <a:fillRect/>
          </a:stretch>
        </p:blipFill>
        <p:spPr>
          <a:xfrm>
            <a:off x="4800900" y="2883000"/>
            <a:ext cx="608099" cy="529724"/>
          </a:xfrm>
          <a:prstGeom prst="rect">
            <a:avLst/>
          </a:prstGeom>
          <a:noFill/>
          <a:ln>
            <a:noFill/>
          </a:ln>
        </p:spPr>
      </p:pic>
      <p:sp>
        <p:nvSpPr>
          <p:cNvPr id="1727" name="Google Shape;1727;p145"/>
          <p:cNvSpPr txBox="1"/>
          <p:nvPr/>
        </p:nvSpPr>
        <p:spPr>
          <a:xfrm>
            <a:off x="5409000" y="2100425"/>
            <a:ext cx="36987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t>KubernetesOVN</a:t>
            </a:r>
            <a:endParaRPr sz="1600"/>
          </a:p>
        </p:txBody>
      </p:sp>
      <p:pic>
        <p:nvPicPr>
          <p:cNvPr id="1728" name="Google Shape;1728;p145"/>
          <p:cNvPicPr preferRelativeResize="0"/>
          <p:nvPr/>
        </p:nvPicPr>
        <p:blipFill>
          <a:blip r:embed="rId3">
            <a:alphaModFix/>
          </a:blip>
          <a:stretch>
            <a:fillRect/>
          </a:stretch>
        </p:blipFill>
        <p:spPr>
          <a:xfrm>
            <a:off x="4800900" y="3568800"/>
            <a:ext cx="608099" cy="529724"/>
          </a:xfrm>
          <a:prstGeom prst="rect">
            <a:avLst/>
          </a:prstGeom>
          <a:noFill/>
          <a:ln>
            <a:noFill/>
          </a:ln>
        </p:spPr>
      </p:pic>
      <p:sp>
        <p:nvSpPr>
          <p:cNvPr id="1729" name="Google Shape;1729;p145"/>
          <p:cNvSpPr txBox="1"/>
          <p:nvPr/>
        </p:nvSpPr>
        <p:spPr>
          <a:xfrm>
            <a:off x="5409000" y="2824325"/>
            <a:ext cx="36987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t>Multus</a:t>
            </a:r>
            <a:endParaRPr sz="1600"/>
          </a:p>
        </p:txBody>
      </p:sp>
      <p:pic>
        <p:nvPicPr>
          <p:cNvPr id="1730" name="Google Shape;1730;p145"/>
          <p:cNvPicPr preferRelativeResize="0"/>
          <p:nvPr/>
        </p:nvPicPr>
        <p:blipFill>
          <a:blip r:embed="rId3">
            <a:alphaModFix/>
          </a:blip>
          <a:stretch>
            <a:fillRect/>
          </a:stretch>
        </p:blipFill>
        <p:spPr>
          <a:xfrm>
            <a:off x="1143300" y="4178400"/>
            <a:ext cx="608099" cy="529724"/>
          </a:xfrm>
          <a:prstGeom prst="rect">
            <a:avLst/>
          </a:prstGeom>
          <a:noFill/>
          <a:ln>
            <a:noFill/>
          </a:ln>
        </p:spPr>
      </p:pic>
      <p:sp>
        <p:nvSpPr>
          <p:cNvPr id="1731" name="Google Shape;1731;p145"/>
          <p:cNvSpPr txBox="1"/>
          <p:nvPr/>
        </p:nvSpPr>
        <p:spPr>
          <a:xfrm>
            <a:off x="5405475" y="3493513"/>
            <a:ext cx="36987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t>DNS &amp; Load Balancing</a:t>
            </a:r>
            <a:endParaRPr sz="1600"/>
          </a:p>
        </p:txBody>
      </p:sp>
      <p:pic>
        <p:nvPicPr>
          <p:cNvPr id="1732" name="Google Shape;1732;p145"/>
          <p:cNvPicPr preferRelativeResize="0"/>
          <p:nvPr/>
        </p:nvPicPr>
        <p:blipFill>
          <a:blip r:embed="rId3">
            <a:alphaModFix/>
          </a:blip>
          <a:stretch>
            <a:fillRect/>
          </a:stretch>
        </p:blipFill>
        <p:spPr>
          <a:xfrm>
            <a:off x="4800900" y="4178400"/>
            <a:ext cx="608099" cy="529724"/>
          </a:xfrm>
          <a:prstGeom prst="rect">
            <a:avLst/>
          </a:prstGeom>
          <a:noFill/>
          <a:ln>
            <a:noFill/>
          </a:ln>
        </p:spPr>
      </p:pic>
      <p:sp>
        <p:nvSpPr>
          <p:cNvPr id="1733" name="Google Shape;1733;p145"/>
          <p:cNvSpPr txBox="1"/>
          <p:nvPr/>
        </p:nvSpPr>
        <p:spPr>
          <a:xfrm>
            <a:off x="5436300" y="4157825"/>
            <a:ext cx="36987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t>Metal LB</a:t>
            </a:r>
            <a:endParaRPr sz="1600"/>
          </a:p>
        </p:txBody>
      </p:sp>
      <p:sp>
        <p:nvSpPr>
          <p:cNvPr id="1734" name="Google Shape;1734;p145"/>
          <p:cNvSpPr txBox="1"/>
          <p:nvPr/>
        </p:nvSpPr>
        <p:spPr>
          <a:xfrm>
            <a:off x="1854900" y="1435200"/>
            <a:ext cx="2665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t>External Load Balancer</a:t>
            </a:r>
            <a:endParaRPr sz="16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0" name="Shape 1980"/>
        <p:cNvGrpSpPr/>
        <p:nvPr/>
      </p:nvGrpSpPr>
      <p:grpSpPr>
        <a:xfrm>
          <a:off x="0" y="0"/>
          <a:ext cx="0" cy="0"/>
          <a:chOff x="0" y="0"/>
          <a:chExt cx="0" cy="0"/>
        </a:xfrm>
      </p:grpSpPr>
      <p:sp>
        <p:nvSpPr>
          <p:cNvPr id="1981" name="Google Shape;1981;p163"/>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1982" name="Google Shape;1982;p163"/>
          <p:cNvSpPr txBox="1"/>
          <p:nvPr>
            <p:ph idx="2" type="subTitle"/>
          </p:nvPr>
        </p:nvSpPr>
        <p:spPr>
          <a:xfrm>
            <a:off x="663788" y="4627163"/>
            <a:ext cx="6887100" cy="419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163"/>
          <p:cNvSpPr txBox="1"/>
          <p:nvPr>
            <p:ph idx="4294967295" type="body"/>
          </p:nvPr>
        </p:nvSpPr>
        <p:spPr>
          <a:xfrm>
            <a:off x="826700" y="1233775"/>
            <a:ext cx="7607700" cy="32901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Built-in internal DNS to reach services by a (fully qualified) hostname</a:t>
            </a:r>
            <a:endParaRPr/>
          </a:p>
          <a:p>
            <a:pPr indent="-342900" lvl="0" marL="457200" rtl="0" algn="l">
              <a:spcBef>
                <a:spcPts val="1600"/>
              </a:spcBef>
              <a:spcAft>
                <a:spcPts val="0"/>
              </a:spcAft>
              <a:buSzPts val="1800"/>
              <a:buChar char="●"/>
            </a:pPr>
            <a:r>
              <a:rPr lang="en"/>
              <a:t>Split DNS is used with CoreDNS</a:t>
            </a:r>
            <a:endParaRPr/>
          </a:p>
          <a:p>
            <a:pPr indent="-317500" lvl="1" marL="914400" rtl="0" algn="l">
              <a:spcBef>
                <a:spcPts val="1600"/>
              </a:spcBef>
              <a:spcAft>
                <a:spcPts val="0"/>
              </a:spcAft>
              <a:buSzPts val="1400"/>
              <a:buChar char="○"/>
            </a:pPr>
            <a:r>
              <a:rPr lang="en"/>
              <a:t>CoreDNS answers DNS queries for internal/cluster services</a:t>
            </a:r>
            <a:endParaRPr/>
          </a:p>
          <a:p>
            <a:pPr indent="-317500" lvl="1" marL="914400" rtl="0" algn="l">
              <a:spcBef>
                <a:spcPts val="1600"/>
              </a:spcBef>
              <a:spcAft>
                <a:spcPts val="1600"/>
              </a:spcAft>
              <a:buSzPts val="1400"/>
              <a:buChar char="○"/>
            </a:pPr>
            <a:r>
              <a:rPr lang="en"/>
              <a:t>Other defined “upstream” name servers serve the rest of the queries</a:t>
            </a:r>
            <a:endParaRPr/>
          </a:p>
        </p:txBody>
      </p:sp>
      <p:sp>
        <p:nvSpPr>
          <p:cNvPr id="1984" name="Google Shape;1984;p163"/>
          <p:cNvSpPr txBox="1"/>
          <p:nvPr>
            <p:ph type="title"/>
          </p:nvPr>
        </p:nvSpPr>
        <p:spPr>
          <a:xfrm>
            <a:off x="826650" y="0"/>
            <a:ext cx="7490700" cy="106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CoreDNS</a:t>
            </a:r>
            <a:endParaRPr/>
          </a:p>
        </p:txBody>
      </p:sp>
      <p:sp>
        <p:nvSpPr>
          <p:cNvPr id="1985" name="Google Shape;1985;p163"/>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p>
            <a:pPr indent="0" lvl="0" marL="0" rtl="0" algn="l">
              <a:spcBef>
                <a:spcPts val="0"/>
              </a:spcBef>
              <a:spcAft>
                <a:spcPts val="0"/>
              </a:spcAft>
              <a:buNone/>
            </a:pPr>
            <a:r>
              <a:rPr lang="en"/>
              <a:t>OPENSHIFT NETWORKING | </a:t>
            </a:r>
            <a:r>
              <a:rPr lang="en">
                <a:solidFill>
                  <a:schemeClr val="dk1"/>
                </a:solidFill>
              </a:rPr>
              <a:t>CoreDNS</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9" name="Shape 1989"/>
        <p:cNvGrpSpPr/>
        <p:nvPr/>
      </p:nvGrpSpPr>
      <p:grpSpPr>
        <a:xfrm>
          <a:off x="0" y="0"/>
          <a:ext cx="0" cy="0"/>
          <a:chOff x="0" y="0"/>
          <a:chExt cx="0" cy="0"/>
        </a:xfrm>
      </p:grpSpPr>
      <p:sp>
        <p:nvSpPr>
          <p:cNvPr id="1990" name="Google Shape;1990;p164"/>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1991" name="Google Shape;1991;p164"/>
          <p:cNvSpPr txBox="1"/>
          <p:nvPr>
            <p:ph type="title"/>
          </p:nvPr>
        </p:nvSpPr>
        <p:spPr>
          <a:xfrm>
            <a:off x="335831" y="813421"/>
            <a:ext cx="5118600" cy="1578900"/>
          </a:xfrm>
          <a:prstGeom prst="rect">
            <a:avLst/>
          </a:prstGeom>
        </p:spPr>
        <p:txBody>
          <a:bodyPr anchorCtr="0" anchor="t" bIns="68575" lIns="329175" spcFirstLastPara="1" rIns="68575" wrap="square" tIns="68575">
            <a:noAutofit/>
          </a:bodyPr>
          <a:lstStyle/>
          <a:p>
            <a:pPr indent="0" lvl="0" marL="0" rtl="0" algn="l">
              <a:spcBef>
                <a:spcPts val="0"/>
              </a:spcBef>
              <a:spcAft>
                <a:spcPts val="0"/>
              </a:spcAft>
              <a:buNone/>
            </a:pPr>
            <a:r>
              <a:rPr lang="en"/>
              <a:t>CNI Ecosystem</a:t>
            </a:r>
            <a:endParaRPr/>
          </a:p>
        </p:txBody>
      </p:sp>
      <p:sp>
        <p:nvSpPr>
          <p:cNvPr id="1992" name="Google Shape;1992;p164"/>
          <p:cNvSpPr txBox="1"/>
          <p:nvPr>
            <p:ph idx="1" type="subTitle"/>
          </p:nvPr>
        </p:nvSpPr>
        <p:spPr>
          <a:xfrm>
            <a:off x="6938588" y="1307790"/>
            <a:ext cx="1593300" cy="2481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pluggable model for network interface controls in kubernetes</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6" name="Shape 1996"/>
        <p:cNvGrpSpPr/>
        <p:nvPr/>
      </p:nvGrpSpPr>
      <p:grpSpPr>
        <a:xfrm>
          <a:off x="0" y="0"/>
          <a:ext cx="0" cy="0"/>
          <a:chOff x="0" y="0"/>
          <a:chExt cx="0" cy="0"/>
        </a:xfrm>
      </p:grpSpPr>
      <p:sp>
        <p:nvSpPr>
          <p:cNvPr id="1997" name="Google Shape;1997;p165"/>
          <p:cNvSpPr txBox="1"/>
          <p:nvPr>
            <p:ph type="title"/>
          </p:nvPr>
        </p:nvSpPr>
        <p:spPr>
          <a:xfrm>
            <a:off x="447100" y="252300"/>
            <a:ext cx="8249700" cy="4668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sz="2600">
                <a:latin typeface="Red Hat Display"/>
                <a:ea typeface="Red Hat Display"/>
                <a:cs typeface="Red Hat Display"/>
                <a:sym typeface="Red Hat Display"/>
              </a:rPr>
              <a:t>OpenShift Networking Plug-ins</a:t>
            </a:r>
            <a:endParaRPr sz="2600">
              <a:latin typeface="Red Hat Display"/>
              <a:ea typeface="Red Hat Display"/>
              <a:cs typeface="Red Hat Display"/>
              <a:sym typeface="Red Hat Display"/>
            </a:endParaRPr>
          </a:p>
          <a:p>
            <a:pPr indent="0" lvl="0" marL="0" rtl="0" algn="ctr">
              <a:spcBef>
                <a:spcPts val="0"/>
              </a:spcBef>
              <a:spcAft>
                <a:spcPts val="0"/>
              </a:spcAft>
              <a:buNone/>
            </a:pPr>
            <a:r>
              <a:t/>
            </a:r>
            <a:endParaRPr sz="2600">
              <a:latin typeface="Red Hat Display"/>
              <a:ea typeface="Red Hat Display"/>
              <a:cs typeface="Red Hat Display"/>
              <a:sym typeface="Red Hat Display"/>
            </a:endParaRPr>
          </a:p>
          <a:p>
            <a:pPr indent="0" lvl="0" marL="0" rtl="0" algn="ctr">
              <a:spcBef>
                <a:spcPts val="0"/>
              </a:spcBef>
              <a:spcAft>
                <a:spcPts val="0"/>
              </a:spcAft>
              <a:buNone/>
            </a:pPr>
            <a:r>
              <a:t/>
            </a:r>
            <a:endParaRPr sz="2600">
              <a:latin typeface="Red Hat Display"/>
              <a:ea typeface="Red Hat Display"/>
              <a:cs typeface="Red Hat Display"/>
              <a:sym typeface="Red Hat Display"/>
            </a:endParaRPr>
          </a:p>
        </p:txBody>
      </p:sp>
      <p:sp>
        <p:nvSpPr>
          <p:cNvPr id="1998" name="Google Shape;1998;p165"/>
          <p:cNvSpPr txBox="1"/>
          <p:nvPr/>
        </p:nvSpPr>
        <p:spPr>
          <a:xfrm>
            <a:off x="485250" y="4886100"/>
            <a:ext cx="8071200" cy="25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700">
                <a:solidFill>
                  <a:srgbClr val="999999"/>
                </a:solidFill>
                <a:latin typeface="Red Hat Display"/>
                <a:ea typeface="Red Hat Display"/>
                <a:cs typeface="Red Hat Display"/>
                <a:sym typeface="Red Hat Display"/>
              </a:rPr>
              <a:t>Product Manager: Marc Curry</a:t>
            </a:r>
            <a:endParaRPr sz="700">
              <a:solidFill>
                <a:srgbClr val="999999"/>
              </a:solidFill>
              <a:latin typeface="Red Hat Display"/>
              <a:ea typeface="Red Hat Display"/>
              <a:cs typeface="Red Hat Display"/>
              <a:sym typeface="Red Hat Display"/>
            </a:endParaRPr>
          </a:p>
        </p:txBody>
      </p:sp>
      <p:sp>
        <p:nvSpPr>
          <p:cNvPr id="1999" name="Google Shape;1999;p165"/>
          <p:cNvSpPr txBox="1"/>
          <p:nvPr/>
        </p:nvSpPr>
        <p:spPr>
          <a:xfrm>
            <a:off x="589375" y="3216425"/>
            <a:ext cx="2869200" cy="16254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0"/>
              </a:spcAft>
              <a:buNone/>
            </a:pPr>
            <a:r>
              <a:rPr lang="en" sz="1000">
                <a:latin typeface="Red Hat Display"/>
                <a:ea typeface="Red Hat Display"/>
                <a:cs typeface="Red Hat Display"/>
                <a:sym typeface="Red Hat Display"/>
              </a:rPr>
              <a:t>3rd-party Kubernetes CNI plug-in certification primarily consists of:</a:t>
            </a:r>
            <a:endParaRPr sz="1000">
              <a:latin typeface="Red Hat Display"/>
              <a:ea typeface="Red Hat Display"/>
              <a:cs typeface="Red Hat Display"/>
              <a:sym typeface="Red Hat Display"/>
            </a:endParaRPr>
          </a:p>
          <a:p>
            <a:pPr indent="-292100" lvl="0" marL="457200" rtl="0" algn="l">
              <a:lnSpc>
                <a:spcPct val="115000"/>
              </a:lnSpc>
              <a:spcBef>
                <a:spcPts val="0"/>
              </a:spcBef>
              <a:spcAft>
                <a:spcPts val="0"/>
              </a:spcAft>
              <a:buSzPts val="1000"/>
              <a:buFont typeface="Red Hat Display"/>
              <a:buAutoNum type="arabicPeriod"/>
            </a:pPr>
            <a:r>
              <a:rPr lang="en" sz="1000">
                <a:latin typeface="Red Hat Display"/>
                <a:ea typeface="Red Hat Display"/>
                <a:cs typeface="Red Hat Display"/>
                <a:sym typeface="Red Hat Display"/>
              </a:rPr>
              <a:t>Formalizing the partnership</a:t>
            </a:r>
            <a:endParaRPr sz="1000">
              <a:latin typeface="Red Hat Display"/>
              <a:ea typeface="Red Hat Display"/>
              <a:cs typeface="Red Hat Display"/>
              <a:sym typeface="Red Hat Display"/>
            </a:endParaRPr>
          </a:p>
          <a:p>
            <a:pPr indent="-292100" lvl="0" marL="457200" rtl="0" algn="l">
              <a:lnSpc>
                <a:spcPct val="115000"/>
              </a:lnSpc>
              <a:spcBef>
                <a:spcPts val="0"/>
              </a:spcBef>
              <a:spcAft>
                <a:spcPts val="0"/>
              </a:spcAft>
              <a:buSzPts val="1000"/>
              <a:buFont typeface="Red Hat Display"/>
              <a:buAutoNum type="arabicPeriod"/>
            </a:pPr>
            <a:r>
              <a:rPr lang="en" sz="1000">
                <a:latin typeface="Red Hat Display"/>
                <a:ea typeface="Red Hat Display"/>
                <a:cs typeface="Red Hat Display"/>
                <a:sym typeface="Red Hat Display"/>
              </a:rPr>
              <a:t>Certifying the container(s)</a:t>
            </a:r>
            <a:endParaRPr sz="1000">
              <a:latin typeface="Red Hat Display"/>
              <a:ea typeface="Red Hat Display"/>
              <a:cs typeface="Red Hat Display"/>
              <a:sym typeface="Red Hat Display"/>
            </a:endParaRPr>
          </a:p>
          <a:p>
            <a:pPr indent="-292100" lvl="0" marL="457200" rtl="0" algn="l">
              <a:lnSpc>
                <a:spcPct val="115000"/>
              </a:lnSpc>
              <a:spcBef>
                <a:spcPts val="0"/>
              </a:spcBef>
              <a:spcAft>
                <a:spcPts val="0"/>
              </a:spcAft>
              <a:buSzPts val="1000"/>
              <a:buFont typeface="Red Hat Display"/>
              <a:buAutoNum type="arabicPeriod"/>
            </a:pPr>
            <a:r>
              <a:rPr lang="en" sz="1000">
                <a:latin typeface="Red Hat Display"/>
                <a:ea typeface="Red Hat Display"/>
                <a:cs typeface="Red Hat Display"/>
                <a:sym typeface="Red Hat Display"/>
              </a:rPr>
              <a:t>Certifying the Operator</a:t>
            </a:r>
            <a:endParaRPr sz="1000">
              <a:latin typeface="Red Hat Display"/>
              <a:ea typeface="Red Hat Display"/>
              <a:cs typeface="Red Hat Display"/>
              <a:sym typeface="Red Hat Display"/>
            </a:endParaRPr>
          </a:p>
          <a:p>
            <a:pPr indent="-292100" lvl="0" marL="457200" rtl="0" algn="l">
              <a:lnSpc>
                <a:spcPct val="115000"/>
              </a:lnSpc>
              <a:spcBef>
                <a:spcPts val="0"/>
              </a:spcBef>
              <a:spcAft>
                <a:spcPts val="0"/>
              </a:spcAft>
              <a:buSzPts val="1000"/>
              <a:buFont typeface="Red Hat Display"/>
              <a:buAutoNum type="arabicPeriod"/>
            </a:pPr>
            <a:r>
              <a:rPr lang="en" sz="1000">
                <a:latin typeface="Red Hat Display"/>
                <a:ea typeface="Red Hat Display"/>
                <a:cs typeface="Red Hat Display"/>
                <a:sym typeface="Red Hat Display"/>
              </a:rPr>
              <a:t>Successfully passing the same Kubernetes networking conformance tests that OpenShift uses to validate its own SDN</a:t>
            </a:r>
            <a:endParaRPr sz="1000">
              <a:latin typeface="Red Hat Display"/>
              <a:ea typeface="Red Hat Display"/>
              <a:cs typeface="Red Hat Display"/>
              <a:sym typeface="Red Hat Display"/>
            </a:endParaRPr>
          </a:p>
        </p:txBody>
      </p:sp>
      <p:sp>
        <p:nvSpPr>
          <p:cNvPr id="2000" name="Google Shape;2000;p165"/>
          <p:cNvSpPr/>
          <p:nvPr/>
        </p:nvSpPr>
        <p:spPr>
          <a:xfrm>
            <a:off x="1267975" y="1001200"/>
            <a:ext cx="6461400" cy="430800"/>
          </a:xfrm>
          <a:prstGeom prst="rect">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Red Hat Display"/>
                <a:ea typeface="Red Hat Display"/>
                <a:cs typeface="Red Hat Display"/>
                <a:sym typeface="Red Hat Display"/>
              </a:rPr>
              <a:t>OPENSHIFT</a:t>
            </a:r>
            <a:endParaRPr b="1" sz="1800">
              <a:solidFill>
                <a:srgbClr val="FFFFFF"/>
              </a:solidFill>
              <a:latin typeface="Red Hat Display"/>
              <a:ea typeface="Red Hat Display"/>
              <a:cs typeface="Red Hat Display"/>
              <a:sym typeface="Red Hat Display"/>
            </a:endParaRPr>
          </a:p>
        </p:txBody>
      </p:sp>
      <p:sp>
        <p:nvSpPr>
          <p:cNvPr id="2001" name="Google Shape;2001;p165"/>
          <p:cNvSpPr/>
          <p:nvPr/>
        </p:nvSpPr>
        <p:spPr>
          <a:xfrm>
            <a:off x="1267975" y="1458750"/>
            <a:ext cx="6461400" cy="240900"/>
          </a:xfrm>
          <a:prstGeom prst="rect">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FFFFF"/>
                </a:solidFill>
                <a:latin typeface="Red Hat Display"/>
                <a:ea typeface="Red Hat Display"/>
                <a:cs typeface="Red Hat Display"/>
                <a:sym typeface="Red Hat Display"/>
              </a:rPr>
              <a:t>KUBERNETES CNI</a:t>
            </a:r>
            <a:endParaRPr b="1" sz="1000">
              <a:solidFill>
                <a:srgbClr val="FFFFFF"/>
              </a:solidFill>
              <a:latin typeface="Red Hat Display"/>
              <a:ea typeface="Red Hat Display"/>
              <a:cs typeface="Red Hat Display"/>
              <a:sym typeface="Red Hat Display"/>
            </a:endParaRPr>
          </a:p>
        </p:txBody>
      </p:sp>
      <p:sp>
        <p:nvSpPr>
          <p:cNvPr id="2002" name="Google Shape;2002;p165"/>
          <p:cNvSpPr/>
          <p:nvPr/>
        </p:nvSpPr>
        <p:spPr>
          <a:xfrm>
            <a:off x="4963050" y="4340650"/>
            <a:ext cx="894900" cy="164100"/>
          </a:xfrm>
          <a:prstGeom prst="rect">
            <a:avLst/>
          </a:prstGeom>
          <a:solidFill>
            <a:srgbClr val="3D85C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rgbClr val="FFFFFF"/>
                </a:solidFill>
                <a:latin typeface="Red Hat Display"/>
                <a:ea typeface="Red Hat Display"/>
                <a:cs typeface="Red Hat Display"/>
                <a:sym typeface="Red Hat Display"/>
              </a:rPr>
              <a:t>Tech Preview</a:t>
            </a:r>
            <a:endParaRPr sz="700">
              <a:latin typeface="Red Hat Display"/>
              <a:ea typeface="Red Hat Display"/>
              <a:cs typeface="Red Hat Display"/>
              <a:sym typeface="Red Hat Display"/>
            </a:endParaRPr>
          </a:p>
        </p:txBody>
      </p:sp>
      <p:sp>
        <p:nvSpPr>
          <p:cNvPr id="2003" name="Google Shape;2003;p165"/>
          <p:cNvSpPr/>
          <p:nvPr/>
        </p:nvSpPr>
        <p:spPr>
          <a:xfrm>
            <a:off x="5877672" y="4340650"/>
            <a:ext cx="894900" cy="164100"/>
          </a:xfrm>
          <a:prstGeom prst="rect">
            <a:avLst/>
          </a:prstGeom>
          <a:solidFill>
            <a:srgbClr val="00415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rgbClr val="FFFFFF"/>
                </a:solidFill>
                <a:latin typeface="Red Hat Display"/>
                <a:ea typeface="Red Hat Display"/>
                <a:cs typeface="Red Hat Display"/>
                <a:sym typeface="Red Hat Display"/>
              </a:rPr>
              <a:t>Cert In-Progress</a:t>
            </a:r>
            <a:endParaRPr sz="700">
              <a:latin typeface="Red Hat Display"/>
              <a:ea typeface="Red Hat Display"/>
              <a:cs typeface="Red Hat Display"/>
              <a:sym typeface="Red Hat Display"/>
            </a:endParaRPr>
          </a:p>
        </p:txBody>
      </p:sp>
      <p:grpSp>
        <p:nvGrpSpPr>
          <p:cNvPr id="2004" name="Google Shape;2004;p165"/>
          <p:cNvGrpSpPr/>
          <p:nvPr/>
        </p:nvGrpSpPr>
        <p:grpSpPr>
          <a:xfrm>
            <a:off x="3429206" y="1699873"/>
            <a:ext cx="687308" cy="1221692"/>
            <a:chOff x="4237973" y="2004673"/>
            <a:chExt cx="687308" cy="1221692"/>
          </a:xfrm>
        </p:grpSpPr>
        <p:sp>
          <p:nvSpPr>
            <p:cNvPr id="2005" name="Google Shape;2005;p165"/>
            <p:cNvSpPr/>
            <p:nvPr/>
          </p:nvSpPr>
          <p:spPr>
            <a:xfrm>
              <a:off x="4237973" y="2306311"/>
              <a:ext cx="687300" cy="585900"/>
            </a:xfrm>
            <a:prstGeom prst="rect">
              <a:avLst/>
            </a:prstGeom>
            <a:solidFill>
              <a:srgbClr val="3F9C35"/>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800">
                  <a:solidFill>
                    <a:srgbClr val="FFFFFF"/>
                  </a:solidFill>
                  <a:latin typeface="Red Hat Display"/>
                  <a:ea typeface="Red Hat Display"/>
                  <a:cs typeface="Red Hat Display"/>
                  <a:sym typeface="Red Hat Display"/>
                </a:rPr>
                <a:t>Cisco ACI</a:t>
              </a:r>
              <a:endParaRPr sz="800">
                <a:solidFill>
                  <a:srgbClr val="FFFFFF"/>
                </a:solidFill>
                <a:latin typeface="Red Hat Display"/>
                <a:ea typeface="Red Hat Display"/>
                <a:cs typeface="Red Hat Display"/>
                <a:sym typeface="Red Hat Display"/>
              </a:endParaRPr>
            </a:p>
          </p:txBody>
        </p:sp>
        <p:cxnSp>
          <p:nvCxnSpPr>
            <p:cNvPr id="2006" name="Google Shape;2006;p165"/>
            <p:cNvCxnSpPr/>
            <p:nvPr/>
          </p:nvCxnSpPr>
          <p:spPr>
            <a:xfrm>
              <a:off x="4600790" y="2004673"/>
              <a:ext cx="0" cy="301800"/>
            </a:xfrm>
            <a:prstGeom prst="straightConnector1">
              <a:avLst/>
            </a:prstGeom>
            <a:noFill/>
            <a:ln cap="flat" cmpd="sng" w="9525">
              <a:solidFill>
                <a:srgbClr val="666666"/>
              </a:solidFill>
              <a:prstDash val="solid"/>
              <a:round/>
              <a:headEnd len="med" w="med" type="none"/>
              <a:tailEnd len="med" w="med" type="triangle"/>
            </a:ln>
          </p:spPr>
        </p:cxnSp>
        <p:sp>
          <p:nvSpPr>
            <p:cNvPr id="2007" name="Google Shape;2007;p165"/>
            <p:cNvSpPr/>
            <p:nvPr/>
          </p:nvSpPr>
          <p:spPr>
            <a:xfrm>
              <a:off x="4237981" y="3062265"/>
              <a:ext cx="687300" cy="164100"/>
            </a:xfrm>
            <a:prstGeom prst="rect">
              <a:avLst/>
            </a:prstGeom>
            <a:solidFill>
              <a:srgbClr val="3F9C3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rgbClr val="FFFFFF"/>
                  </a:solidFill>
                  <a:latin typeface="Red Hat Display"/>
                  <a:ea typeface="Red Hat Display"/>
                  <a:cs typeface="Red Hat Display"/>
                  <a:sym typeface="Red Hat Display"/>
                </a:rPr>
                <a:t>4.</a:t>
              </a:r>
              <a:r>
                <a:rPr lang="en" sz="700">
                  <a:solidFill>
                    <a:srgbClr val="FFFFFF"/>
                  </a:solidFill>
                  <a:latin typeface="Red Hat Display"/>
                  <a:ea typeface="Red Hat Display"/>
                  <a:cs typeface="Red Hat Display"/>
                  <a:sym typeface="Red Hat Display"/>
                </a:rPr>
                <a:t>4+</a:t>
              </a:r>
              <a:endParaRPr sz="700">
                <a:latin typeface="Red Hat Display"/>
                <a:ea typeface="Red Hat Display"/>
                <a:cs typeface="Red Hat Display"/>
                <a:sym typeface="Red Hat Display"/>
              </a:endParaRPr>
            </a:p>
          </p:txBody>
        </p:sp>
      </p:grpSp>
      <p:sp>
        <p:nvSpPr>
          <p:cNvPr id="2008" name="Google Shape;2008;p165"/>
          <p:cNvSpPr/>
          <p:nvPr/>
        </p:nvSpPr>
        <p:spPr>
          <a:xfrm>
            <a:off x="4153970" y="2001511"/>
            <a:ext cx="687300" cy="585900"/>
          </a:xfrm>
          <a:prstGeom prst="rect">
            <a:avLst/>
          </a:prstGeom>
          <a:solidFill>
            <a:srgbClr val="3F9C3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Red Hat Display"/>
                <a:ea typeface="Red Hat Display"/>
                <a:cs typeface="Red Hat Display"/>
                <a:sym typeface="Red Hat Display"/>
              </a:rPr>
              <a:t>VMware NCP</a:t>
            </a:r>
            <a:endParaRPr sz="800">
              <a:solidFill>
                <a:srgbClr val="FFFFFF"/>
              </a:solidFill>
              <a:latin typeface="Red Hat Display"/>
              <a:ea typeface="Red Hat Display"/>
              <a:cs typeface="Red Hat Display"/>
              <a:sym typeface="Red Hat Display"/>
            </a:endParaRPr>
          </a:p>
        </p:txBody>
      </p:sp>
      <p:cxnSp>
        <p:nvCxnSpPr>
          <p:cNvPr id="2009" name="Google Shape;2009;p165"/>
          <p:cNvCxnSpPr/>
          <p:nvPr/>
        </p:nvCxnSpPr>
        <p:spPr>
          <a:xfrm>
            <a:off x="5231501" y="1699873"/>
            <a:ext cx="0" cy="301800"/>
          </a:xfrm>
          <a:prstGeom prst="straightConnector1">
            <a:avLst/>
          </a:prstGeom>
          <a:noFill/>
          <a:ln cap="flat" cmpd="sng" w="9525">
            <a:solidFill>
              <a:srgbClr val="666666"/>
            </a:solidFill>
            <a:prstDash val="solid"/>
            <a:round/>
            <a:headEnd len="med" w="med" type="none"/>
            <a:tailEnd len="med" w="med" type="triangle"/>
          </a:ln>
        </p:spPr>
      </p:cxnSp>
      <p:sp>
        <p:nvSpPr>
          <p:cNvPr id="2010" name="Google Shape;2010;p165"/>
          <p:cNvSpPr/>
          <p:nvPr/>
        </p:nvSpPr>
        <p:spPr>
          <a:xfrm>
            <a:off x="4154721" y="2757465"/>
            <a:ext cx="687300" cy="164100"/>
          </a:xfrm>
          <a:prstGeom prst="rect">
            <a:avLst/>
          </a:prstGeom>
          <a:solidFill>
            <a:srgbClr val="3F9C3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rgbClr val="FFFFFF"/>
                </a:solidFill>
                <a:latin typeface="Red Hat Display"/>
                <a:ea typeface="Red Hat Display"/>
                <a:cs typeface="Red Hat Display"/>
                <a:sym typeface="Red Hat Display"/>
              </a:rPr>
              <a:t>4.4+</a:t>
            </a:r>
            <a:endParaRPr sz="700">
              <a:solidFill>
                <a:srgbClr val="FFFFFF"/>
              </a:solidFill>
              <a:latin typeface="Red Hat Display"/>
              <a:ea typeface="Red Hat Display"/>
              <a:cs typeface="Red Hat Display"/>
              <a:sym typeface="Red Hat Display"/>
            </a:endParaRPr>
          </a:p>
        </p:txBody>
      </p:sp>
      <p:sp>
        <p:nvSpPr>
          <p:cNvPr id="2011" name="Google Shape;2011;p165"/>
          <p:cNvSpPr/>
          <p:nvPr/>
        </p:nvSpPr>
        <p:spPr>
          <a:xfrm>
            <a:off x="6322088" y="2001511"/>
            <a:ext cx="687300" cy="585900"/>
          </a:xfrm>
          <a:prstGeom prst="rect">
            <a:avLst/>
          </a:prstGeom>
          <a:solidFill>
            <a:srgbClr val="00415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Red Hat Display"/>
                <a:ea typeface="Red Hat Display"/>
                <a:cs typeface="Red Hat Display"/>
                <a:sym typeface="Red Hat Display"/>
              </a:rPr>
              <a:t>Juniper Contrail</a:t>
            </a:r>
            <a:endParaRPr sz="800">
              <a:solidFill>
                <a:srgbClr val="FFFFFF"/>
              </a:solidFill>
              <a:latin typeface="Red Hat Display"/>
              <a:ea typeface="Red Hat Display"/>
              <a:cs typeface="Red Hat Display"/>
              <a:sym typeface="Red Hat Display"/>
            </a:endParaRPr>
          </a:p>
        </p:txBody>
      </p:sp>
      <p:cxnSp>
        <p:nvCxnSpPr>
          <p:cNvPr id="2012" name="Google Shape;2012;p165"/>
          <p:cNvCxnSpPr/>
          <p:nvPr/>
        </p:nvCxnSpPr>
        <p:spPr>
          <a:xfrm>
            <a:off x="5946573" y="1699873"/>
            <a:ext cx="0" cy="301800"/>
          </a:xfrm>
          <a:prstGeom prst="straightConnector1">
            <a:avLst/>
          </a:prstGeom>
          <a:noFill/>
          <a:ln cap="flat" cmpd="sng" w="9525">
            <a:solidFill>
              <a:srgbClr val="666666"/>
            </a:solidFill>
            <a:prstDash val="solid"/>
            <a:round/>
            <a:headEnd len="med" w="med" type="none"/>
            <a:tailEnd len="med" w="med" type="triangle"/>
          </a:ln>
        </p:spPr>
      </p:cxnSp>
      <p:sp>
        <p:nvSpPr>
          <p:cNvPr id="2013" name="Google Shape;2013;p165"/>
          <p:cNvSpPr/>
          <p:nvPr/>
        </p:nvSpPr>
        <p:spPr>
          <a:xfrm>
            <a:off x="6319918" y="2757465"/>
            <a:ext cx="687300" cy="164100"/>
          </a:xfrm>
          <a:prstGeom prst="rect">
            <a:avLst/>
          </a:prstGeom>
          <a:solidFill>
            <a:srgbClr val="00415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rgbClr val="FFFFFF"/>
                </a:solidFill>
                <a:latin typeface="Red Hat Display"/>
                <a:ea typeface="Red Hat Display"/>
                <a:cs typeface="Red Hat Display"/>
                <a:sym typeface="Red Hat Display"/>
              </a:rPr>
              <a:t>Q3CY2021</a:t>
            </a:r>
            <a:endParaRPr sz="700">
              <a:solidFill>
                <a:srgbClr val="FFFFFF"/>
              </a:solidFill>
              <a:latin typeface="Red Hat Display"/>
              <a:ea typeface="Red Hat Display"/>
              <a:cs typeface="Red Hat Display"/>
              <a:sym typeface="Red Hat Display"/>
            </a:endParaRPr>
          </a:p>
        </p:txBody>
      </p:sp>
      <p:grpSp>
        <p:nvGrpSpPr>
          <p:cNvPr id="2014" name="Google Shape;2014;p165"/>
          <p:cNvGrpSpPr/>
          <p:nvPr/>
        </p:nvGrpSpPr>
        <p:grpSpPr>
          <a:xfrm>
            <a:off x="1256508" y="1699846"/>
            <a:ext cx="689500" cy="1221719"/>
            <a:chOff x="1684275" y="2004646"/>
            <a:chExt cx="689500" cy="1221719"/>
          </a:xfrm>
        </p:grpSpPr>
        <p:sp>
          <p:nvSpPr>
            <p:cNvPr id="2015" name="Google Shape;2015;p165"/>
            <p:cNvSpPr/>
            <p:nvPr/>
          </p:nvSpPr>
          <p:spPr>
            <a:xfrm>
              <a:off x="1684275" y="2306311"/>
              <a:ext cx="687300" cy="585900"/>
            </a:xfrm>
            <a:prstGeom prst="rect">
              <a:avLst/>
            </a:prstGeom>
            <a:solidFill>
              <a:srgbClr val="3F9C3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Red Hat Display"/>
                  <a:ea typeface="Red Hat Display"/>
                  <a:cs typeface="Red Hat Display"/>
                  <a:sym typeface="Red Hat Display"/>
                </a:rPr>
                <a:t>OpenShift </a:t>
              </a:r>
              <a:br>
                <a:rPr lang="en" sz="800">
                  <a:solidFill>
                    <a:srgbClr val="FFFFFF"/>
                  </a:solidFill>
                  <a:latin typeface="Red Hat Display"/>
                  <a:ea typeface="Red Hat Display"/>
                  <a:cs typeface="Red Hat Display"/>
                  <a:sym typeface="Red Hat Display"/>
                </a:rPr>
              </a:br>
              <a:r>
                <a:rPr lang="en" sz="800">
                  <a:solidFill>
                    <a:srgbClr val="FFFFFF"/>
                  </a:solidFill>
                  <a:latin typeface="Red Hat Display"/>
                  <a:ea typeface="Red Hat Display"/>
                  <a:cs typeface="Red Hat Display"/>
                  <a:sym typeface="Red Hat Display"/>
                </a:rPr>
                <a:t>SDN</a:t>
              </a:r>
              <a:endParaRPr sz="800">
                <a:solidFill>
                  <a:srgbClr val="FFFFFF"/>
                </a:solidFill>
                <a:latin typeface="Red Hat Display"/>
                <a:ea typeface="Red Hat Display"/>
                <a:cs typeface="Red Hat Display"/>
                <a:sym typeface="Red Hat Display"/>
              </a:endParaRPr>
            </a:p>
            <a:p>
              <a:pPr indent="0" lvl="0" marL="0" rtl="0" algn="ctr">
                <a:spcBef>
                  <a:spcPts val="0"/>
                </a:spcBef>
                <a:spcAft>
                  <a:spcPts val="0"/>
                </a:spcAft>
                <a:buNone/>
              </a:pPr>
              <a:r>
                <a:t/>
              </a:r>
              <a:endParaRPr b="1" sz="800">
                <a:latin typeface="Overpass"/>
                <a:ea typeface="Overpass"/>
                <a:cs typeface="Overpass"/>
                <a:sym typeface="Overpass"/>
              </a:endParaRPr>
            </a:p>
          </p:txBody>
        </p:sp>
        <p:cxnSp>
          <p:nvCxnSpPr>
            <p:cNvPr id="2016" name="Google Shape;2016;p165"/>
            <p:cNvCxnSpPr/>
            <p:nvPr/>
          </p:nvCxnSpPr>
          <p:spPr>
            <a:xfrm>
              <a:off x="2062833" y="2004646"/>
              <a:ext cx="0" cy="301800"/>
            </a:xfrm>
            <a:prstGeom prst="straightConnector1">
              <a:avLst/>
            </a:prstGeom>
            <a:noFill/>
            <a:ln cap="flat" cmpd="sng" w="9525">
              <a:solidFill>
                <a:srgbClr val="666666"/>
              </a:solidFill>
              <a:prstDash val="solid"/>
              <a:round/>
              <a:headEnd len="med" w="med" type="none"/>
              <a:tailEnd len="med" w="med" type="triangle"/>
            </a:ln>
          </p:spPr>
        </p:cxnSp>
        <p:sp>
          <p:nvSpPr>
            <p:cNvPr id="2017" name="Google Shape;2017;p165"/>
            <p:cNvSpPr/>
            <p:nvPr/>
          </p:nvSpPr>
          <p:spPr>
            <a:xfrm>
              <a:off x="1767823" y="2694887"/>
              <a:ext cx="547200" cy="143700"/>
            </a:xfrm>
            <a:prstGeom prst="rect">
              <a:avLst/>
            </a:prstGeom>
            <a:solidFill>
              <a:srgbClr val="B6D7A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600">
                  <a:solidFill>
                    <a:srgbClr val="38761D"/>
                  </a:solidFill>
                  <a:latin typeface="Red Hat Display"/>
                  <a:ea typeface="Red Hat Display"/>
                  <a:cs typeface="Red Hat Display"/>
                  <a:sym typeface="Red Hat Display"/>
                </a:rPr>
                <a:t>DEFAULT</a:t>
              </a:r>
              <a:endParaRPr sz="600">
                <a:solidFill>
                  <a:srgbClr val="38761D"/>
                </a:solidFill>
                <a:latin typeface="Red Hat Display"/>
                <a:ea typeface="Red Hat Display"/>
                <a:cs typeface="Red Hat Display"/>
                <a:sym typeface="Red Hat Display"/>
              </a:endParaRPr>
            </a:p>
          </p:txBody>
        </p:sp>
        <p:sp>
          <p:nvSpPr>
            <p:cNvPr id="2018" name="Google Shape;2018;p165"/>
            <p:cNvSpPr/>
            <p:nvPr/>
          </p:nvSpPr>
          <p:spPr>
            <a:xfrm>
              <a:off x="1686475" y="3062265"/>
              <a:ext cx="687300" cy="164100"/>
            </a:xfrm>
            <a:prstGeom prst="rect">
              <a:avLst/>
            </a:prstGeom>
            <a:solidFill>
              <a:srgbClr val="3F9C3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rgbClr val="FFFFFF"/>
                  </a:solidFill>
                  <a:latin typeface="Red Hat Display"/>
                  <a:ea typeface="Red Hat Display"/>
                  <a:cs typeface="Red Hat Display"/>
                  <a:sym typeface="Red Hat Display"/>
                </a:rPr>
                <a:t>4.x</a:t>
              </a:r>
              <a:endParaRPr sz="700">
                <a:latin typeface="Red Hat Display"/>
                <a:ea typeface="Red Hat Display"/>
                <a:cs typeface="Red Hat Display"/>
                <a:sym typeface="Red Hat Display"/>
              </a:endParaRPr>
            </a:p>
          </p:txBody>
        </p:sp>
      </p:grpSp>
      <p:sp>
        <p:nvSpPr>
          <p:cNvPr id="2019" name="Google Shape;2019;p165"/>
          <p:cNvSpPr/>
          <p:nvPr/>
        </p:nvSpPr>
        <p:spPr>
          <a:xfrm>
            <a:off x="1976105" y="2001511"/>
            <a:ext cx="687300" cy="585900"/>
          </a:xfrm>
          <a:prstGeom prst="rect">
            <a:avLst/>
          </a:prstGeom>
          <a:solidFill>
            <a:srgbClr val="3F9C35"/>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800">
                <a:solidFill>
                  <a:srgbClr val="FFFFFF"/>
                </a:solidFill>
                <a:latin typeface="Red Hat Display"/>
                <a:ea typeface="Red Hat Display"/>
                <a:cs typeface="Red Hat Display"/>
                <a:sym typeface="Red Hat Display"/>
              </a:rPr>
              <a:t>OVN</a:t>
            </a:r>
            <a:endParaRPr b="1" baseline="30000" sz="800">
              <a:latin typeface="Red Hat Display"/>
              <a:ea typeface="Red Hat Display"/>
              <a:cs typeface="Red Hat Display"/>
              <a:sym typeface="Red Hat Display"/>
            </a:endParaRPr>
          </a:p>
        </p:txBody>
      </p:sp>
      <p:cxnSp>
        <p:nvCxnSpPr>
          <p:cNvPr id="2020" name="Google Shape;2020;p165"/>
          <p:cNvCxnSpPr/>
          <p:nvPr/>
        </p:nvCxnSpPr>
        <p:spPr>
          <a:xfrm>
            <a:off x="2312624" y="1699873"/>
            <a:ext cx="0" cy="301800"/>
          </a:xfrm>
          <a:prstGeom prst="straightConnector1">
            <a:avLst/>
          </a:prstGeom>
          <a:noFill/>
          <a:ln cap="flat" cmpd="sng" w="9525">
            <a:solidFill>
              <a:srgbClr val="666666"/>
            </a:solidFill>
            <a:prstDash val="solid"/>
            <a:round/>
            <a:headEnd len="med" w="med" type="none"/>
            <a:tailEnd len="med" w="med" type="triangle"/>
          </a:ln>
        </p:spPr>
      </p:cxnSp>
      <p:sp>
        <p:nvSpPr>
          <p:cNvPr id="2021" name="Google Shape;2021;p165"/>
          <p:cNvSpPr/>
          <p:nvPr/>
        </p:nvSpPr>
        <p:spPr>
          <a:xfrm>
            <a:off x="1986708" y="2757465"/>
            <a:ext cx="687300" cy="164100"/>
          </a:xfrm>
          <a:prstGeom prst="rect">
            <a:avLst/>
          </a:prstGeom>
          <a:solidFill>
            <a:srgbClr val="3F9C3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rgbClr val="FFFFFF"/>
                </a:solidFill>
                <a:latin typeface="Red Hat Display"/>
                <a:ea typeface="Red Hat Display"/>
                <a:cs typeface="Red Hat Display"/>
                <a:sym typeface="Red Hat Display"/>
              </a:rPr>
              <a:t>4.6+</a:t>
            </a:r>
            <a:endParaRPr sz="700">
              <a:latin typeface="Red Hat Display"/>
              <a:ea typeface="Red Hat Display"/>
              <a:cs typeface="Red Hat Display"/>
              <a:sym typeface="Red Hat Display"/>
            </a:endParaRPr>
          </a:p>
        </p:txBody>
      </p:sp>
      <p:sp>
        <p:nvSpPr>
          <p:cNvPr id="2022" name="Google Shape;2022;p165"/>
          <p:cNvSpPr/>
          <p:nvPr/>
        </p:nvSpPr>
        <p:spPr>
          <a:xfrm>
            <a:off x="7042101" y="2001500"/>
            <a:ext cx="687300" cy="585900"/>
          </a:xfrm>
          <a:prstGeom prst="rect">
            <a:avLst/>
          </a:prstGeom>
          <a:solidFill>
            <a:srgbClr val="3F9C35"/>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700">
                <a:solidFill>
                  <a:srgbClr val="FFFFFF"/>
                </a:solidFill>
                <a:latin typeface="Red Hat Display"/>
                <a:ea typeface="Red Hat Display"/>
                <a:cs typeface="Red Hat Display"/>
                <a:sym typeface="Red Hat Display"/>
              </a:rPr>
              <a:t>kuryr-</a:t>
            </a:r>
            <a:endParaRPr sz="700">
              <a:solidFill>
                <a:srgbClr val="FFFFFF"/>
              </a:solidFill>
              <a:latin typeface="Red Hat Display"/>
              <a:ea typeface="Red Hat Display"/>
              <a:cs typeface="Red Hat Display"/>
              <a:sym typeface="Red Hat Display"/>
            </a:endParaRPr>
          </a:p>
          <a:p>
            <a:pPr indent="0" lvl="0" marL="0" rtl="0" algn="ctr">
              <a:spcBef>
                <a:spcPts val="0"/>
              </a:spcBef>
              <a:spcAft>
                <a:spcPts val="0"/>
              </a:spcAft>
              <a:buClr>
                <a:srgbClr val="000000"/>
              </a:buClr>
              <a:buSzPts val="1100"/>
              <a:buFont typeface="Arial"/>
              <a:buNone/>
            </a:pPr>
            <a:r>
              <a:rPr lang="en" sz="700">
                <a:solidFill>
                  <a:srgbClr val="FFFFFF"/>
                </a:solidFill>
                <a:latin typeface="Red Hat Display"/>
                <a:ea typeface="Red Hat Display"/>
                <a:cs typeface="Red Hat Display"/>
                <a:sym typeface="Red Hat Display"/>
              </a:rPr>
              <a:t>kubernetes</a:t>
            </a:r>
            <a:r>
              <a:rPr baseline="30000" lang="en" sz="800">
                <a:solidFill>
                  <a:srgbClr val="FFFFFF"/>
                </a:solidFill>
                <a:latin typeface="Red Hat Display"/>
                <a:ea typeface="Red Hat Display"/>
                <a:cs typeface="Red Hat Display"/>
                <a:sym typeface="Red Hat Display"/>
              </a:rPr>
              <a:t>2</a:t>
            </a:r>
            <a:endParaRPr baseline="30000" sz="800">
              <a:solidFill>
                <a:srgbClr val="FFFFFF"/>
              </a:solidFill>
              <a:latin typeface="Red Hat Display"/>
              <a:ea typeface="Red Hat Display"/>
              <a:cs typeface="Red Hat Display"/>
              <a:sym typeface="Red Hat Display"/>
            </a:endParaRPr>
          </a:p>
        </p:txBody>
      </p:sp>
      <p:cxnSp>
        <p:nvCxnSpPr>
          <p:cNvPr id="2023" name="Google Shape;2023;p165"/>
          <p:cNvCxnSpPr/>
          <p:nvPr/>
        </p:nvCxnSpPr>
        <p:spPr>
          <a:xfrm>
            <a:off x="6662945" y="1699873"/>
            <a:ext cx="0" cy="301800"/>
          </a:xfrm>
          <a:prstGeom prst="straightConnector1">
            <a:avLst/>
          </a:prstGeom>
          <a:noFill/>
          <a:ln cap="flat" cmpd="sng" w="9525">
            <a:solidFill>
              <a:srgbClr val="666666"/>
            </a:solidFill>
            <a:prstDash val="solid"/>
            <a:round/>
            <a:headEnd len="med" w="med" type="none"/>
            <a:tailEnd len="med" w="med" type="triangle"/>
          </a:ln>
        </p:spPr>
      </p:cxnSp>
      <p:sp>
        <p:nvSpPr>
          <p:cNvPr id="2024" name="Google Shape;2024;p165"/>
          <p:cNvSpPr/>
          <p:nvPr/>
        </p:nvSpPr>
        <p:spPr>
          <a:xfrm>
            <a:off x="7042108" y="3136777"/>
            <a:ext cx="687300" cy="658800"/>
          </a:xfrm>
          <a:prstGeom prst="rect">
            <a:avLst/>
          </a:prstGeom>
          <a:solidFill>
            <a:srgbClr val="3F9C35"/>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900">
                <a:solidFill>
                  <a:srgbClr val="FFFFFF"/>
                </a:solidFill>
                <a:latin typeface="Red Hat Display"/>
                <a:ea typeface="Red Hat Display"/>
                <a:cs typeface="Red Hat Display"/>
                <a:sym typeface="Red Hat Display"/>
              </a:rPr>
              <a:t>RH-OSP</a:t>
            </a:r>
            <a:endParaRPr sz="900">
              <a:solidFill>
                <a:srgbClr val="FFFFFF"/>
              </a:solidFill>
              <a:latin typeface="Red Hat Display"/>
              <a:ea typeface="Red Hat Display"/>
              <a:cs typeface="Red Hat Display"/>
              <a:sym typeface="Red Hat Display"/>
            </a:endParaRPr>
          </a:p>
          <a:p>
            <a:pPr indent="0" lvl="0" marL="0" rtl="0" algn="ctr">
              <a:spcBef>
                <a:spcPts val="0"/>
              </a:spcBef>
              <a:spcAft>
                <a:spcPts val="0"/>
              </a:spcAft>
              <a:buClr>
                <a:srgbClr val="000000"/>
              </a:buClr>
              <a:buSzPts val="1100"/>
              <a:buFont typeface="Arial"/>
              <a:buNone/>
            </a:pPr>
            <a:r>
              <a:rPr lang="en" sz="900">
                <a:solidFill>
                  <a:srgbClr val="FFFFFF"/>
                </a:solidFill>
                <a:latin typeface="Red Hat Display"/>
                <a:ea typeface="Red Hat Display"/>
                <a:cs typeface="Red Hat Display"/>
                <a:sym typeface="Red Hat Display"/>
              </a:rPr>
              <a:t>Neutron</a:t>
            </a:r>
            <a:endParaRPr sz="900">
              <a:solidFill>
                <a:srgbClr val="FFFFFF"/>
              </a:solidFill>
              <a:latin typeface="Red Hat Display"/>
              <a:ea typeface="Red Hat Display"/>
              <a:cs typeface="Red Hat Display"/>
              <a:sym typeface="Red Hat Display"/>
            </a:endParaRPr>
          </a:p>
          <a:p>
            <a:pPr indent="0" lvl="0" marL="0" rtl="0" algn="ctr">
              <a:spcBef>
                <a:spcPts val="0"/>
              </a:spcBef>
              <a:spcAft>
                <a:spcPts val="0"/>
              </a:spcAft>
              <a:buClr>
                <a:srgbClr val="000000"/>
              </a:buClr>
              <a:buSzPts val="1100"/>
              <a:buFont typeface="Arial"/>
              <a:buNone/>
            </a:pPr>
            <a:r>
              <a:rPr lang="en" sz="900">
                <a:solidFill>
                  <a:srgbClr val="FFFFFF"/>
                </a:solidFill>
                <a:latin typeface="Red Hat Display"/>
                <a:ea typeface="Red Hat Display"/>
                <a:cs typeface="Red Hat Display"/>
                <a:sym typeface="Red Hat Display"/>
              </a:rPr>
              <a:t>Plugin</a:t>
            </a:r>
            <a:endParaRPr sz="900">
              <a:solidFill>
                <a:srgbClr val="FFFFFF"/>
              </a:solidFill>
              <a:latin typeface="Red Hat Display"/>
              <a:ea typeface="Red Hat Display"/>
              <a:cs typeface="Red Hat Display"/>
              <a:sym typeface="Red Hat Display"/>
            </a:endParaRPr>
          </a:p>
        </p:txBody>
      </p:sp>
      <p:cxnSp>
        <p:nvCxnSpPr>
          <p:cNvPr id="2025" name="Google Shape;2025;p165"/>
          <p:cNvCxnSpPr>
            <a:stCxn id="2022" idx="2"/>
            <a:endCxn id="2024" idx="0"/>
          </p:cNvCxnSpPr>
          <p:nvPr/>
        </p:nvCxnSpPr>
        <p:spPr>
          <a:xfrm>
            <a:off x="7385751" y="2587400"/>
            <a:ext cx="0" cy="549300"/>
          </a:xfrm>
          <a:prstGeom prst="straightConnector1">
            <a:avLst/>
          </a:prstGeom>
          <a:noFill/>
          <a:ln cap="flat" cmpd="sng" w="9525">
            <a:solidFill>
              <a:srgbClr val="666666"/>
            </a:solidFill>
            <a:prstDash val="solid"/>
            <a:round/>
            <a:headEnd len="med" w="med" type="none"/>
            <a:tailEnd len="med" w="med" type="triangle"/>
          </a:ln>
        </p:spPr>
      </p:cxnSp>
      <p:sp>
        <p:nvSpPr>
          <p:cNvPr id="2026" name="Google Shape;2026;p165"/>
          <p:cNvSpPr/>
          <p:nvPr/>
        </p:nvSpPr>
        <p:spPr>
          <a:xfrm>
            <a:off x="7042680" y="2756646"/>
            <a:ext cx="687300" cy="164100"/>
          </a:xfrm>
          <a:prstGeom prst="rect">
            <a:avLst/>
          </a:prstGeom>
          <a:solidFill>
            <a:srgbClr val="3F9C3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rgbClr val="FFFFFF"/>
                </a:solidFill>
                <a:latin typeface="Red Hat Display"/>
                <a:ea typeface="Red Hat Display"/>
                <a:cs typeface="Red Hat Display"/>
                <a:sym typeface="Red Hat Display"/>
              </a:rPr>
              <a:t>4.2.2+</a:t>
            </a:r>
            <a:endParaRPr sz="700">
              <a:latin typeface="Red Hat Display"/>
              <a:ea typeface="Red Hat Display"/>
              <a:cs typeface="Red Hat Display"/>
              <a:sym typeface="Red Hat Display"/>
            </a:endParaRPr>
          </a:p>
        </p:txBody>
      </p:sp>
      <p:grpSp>
        <p:nvGrpSpPr>
          <p:cNvPr id="2027" name="Google Shape;2027;p165"/>
          <p:cNvGrpSpPr/>
          <p:nvPr/>
        </p:nvGrpSpPr>
        <p:grpSpPr>
          <a:xfrm>
            <a:off x="2704104" y="1699873"/>
            <a:ext cx="695006" cy="1221692"/>
            <a:chOff x="3126569" y="2004673"/>
            <a:chExt cx="695006" cy="1221692"/>
          </a:xfrm>
        </p:grpSpPr>
        <p:sp>
          <p:nvSpPr>
            <p:cNvPr id="2028" name="Google Shape;2028;p165"/>
            <p:cNvSpPr/>
            <p:nvPr/>
          </p:nvSpPr>
          <p:spPr>
            <a:xfrm>
              <a:off x="3126569" y="2306311"/>
              <a:ext cx="687300" cy="585900"/>
            </a:xfrm>
            <a:prstGeom prst="rect">
              <a:avLst/>
            </a:prstGeom>
            <a:solidFill>
              <a:srgbClr val="3F9C3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Red Hat Display"/>
                  <a:ea typeface="Red Hat Display"/>
                  <a:cs typeface="Red Hat Display"/>
                  <a:sym typeface="Red Hat Display"/>
                </a:rPr>
                <a:t>Tigera Calico (open src)</a:t>
              </a:r>
              <a:endParaRPr baseline="30000" sz="800">
                <a:solidFill>
                  <a:srgbClr val="FFFFFF"/>
                </a:solidFill>
                <a:latin typeface="Red Hat Display"/>
                <a:ea typeface="Red Hat Display"/>
                <a:cs typeface="Red Hat Display"/>
                <a:sym typeface="Red Hat Display"/>
              </a:endParaRPr>
            </a:p>
          </p:txBody>
        </p:sp>
        <p:cxnSp>
          <p:nvCxnSpPr>
            <p:cNvPr id="2029" name="Google Shape;2029;p165"/>
            <p:cNvCxnSpPr/>
            <p:nvPr/>
          </p:nvCxnSpPr>
          <p:spPr>
            <a:xfrm>
              <a:off x="3494633" y="2004673"/>
              <a:ext cx="0" cy="301800"/>
            </a:xfrm>
            <a:prstGeom prst="straightConnector1">
              <a:avLst/>
            </a:prstGeom>
            <a:noFill/>
            <a:ln cap="flat" cmpd="sng" w="9525">
              <a:solidFill>
                <a:srgbClr val="666666"/>
              </a:solidFill>
              <a:prstDash val="solid"/>
              <a:round/>
              <a:headEnd len="med" w="med" type="none"/>
              <a:tailEnd len="med" w="med" type="triangle"/>
            </a:ln>
          </p:spPr>
        </p:cxnSp>
        <p:sp>
          <p:nvSpPr>
            <p:cNvPr id="2030" name="Google Shape;2030;p165"/>
            <p:cNvSpPr/>
            <p:nvPr/>
          </p:nvSpPr>
          <p:spPr>
            <a:xfrm>
              <a:off x="3134275" y="3062265"/>
              <a:ext cx="687300" cy="164100"/>
            </a:xfrm>
            <a:prstGeom prst="rect">
              <a:avLst/>
            </a:prstGeom>
            <a:solidFill>
              <a:srgbClr val="3F9C3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rgbClr val="FFFFFF"/>
                  </a:solidFill>
                  <a:latin typeface="Red Hat Display"/>
                  <a:ea typeface="Red Hat Display"/>
                  <a:cs typeface="Red Hat Display"/>
                  <a:sym typeface="Red Hat Display"/>
                </a:rPr>
                <a:t>4.2+</a:t>
              </a:r>
              <a:endParaRPr baseline="30000" sz="700">
                <a:latin typeface="Red Hat Display"/>
                <a:ea typeface="Red Hat Display"/>
                <a:cs typeface="Red Hat Display"/>
                <a:sym typeface="Red Hat Display"/>
              </a:endParaRPr>
            </a:p>
          </p:txBody>
        </p:sp>
      </p:grpSp>
      <p:sp>
        <p:nvSpPr>
          <p:cNvPr id="2031" name="Google Shape;2031;p165"/>
          <p:cNvSpPr/>
          <p:nvPr/>
        </p:nvSpPr>
        <p:spPr>
          <a:xfrm>
            <a:off x="4048650" y="4340650"/>
            <a:ext cx="894900" cy="164100"/>
          </a:xfrm>
          <a:prstGeom prst="rect">
            <a:avLst/>
          </a:prstGeom>
          <a:solidFill>
            <a:srgbClr val="3F9C3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rgbClr val="FFFFFF"/>
                </a:solidFill>
                <a:latin typeface="Red Hat Display"/>
                <a:ea typeface="Red Hat Display"/>
                <a:cs typeface="Red Hat Display"/>
                <a:sym typeface="Red Hat Display"/>
              </a:rPr>
              <a:t>Fully Supported</a:t>
            </a:r>
            <a:endParaRPr sz="700">
              <a:latin typeface="Red Hat Display"/>
              <a:ea typeface="Red Hat Display"/>
              <a:cs typeface="Red Hat Display"/>
              <a:sym typeface="Red Hat Display"/>
            </a:endParaRPr>
          </a:p>
        </p:txBody>
      </p:sp>
      <p:sp>
        <p:nvSpPr>
          <p:cNvPr id="2032" name="Google Shape;2032;p165"/>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2033" name="Google Shape;2033;p165"/>
          <p:cNvSpPr txBox="1"/>
          <p:nvPr/>
        </p:nvSpPr>
        <p:spPr>
          <a:xfrm>
            <a:off x="6706175" y="4884375"/>
            <a:ext cx="1115700" cy="216600"/>
          </a:xfrm>
          <a:prstGeom prst="rect">
            <a:avLst/>
          </a:prstGeom>
          <a:noFill/>
          <a:ln>
            <a:noFill/>
          </a:ln>
        </p:spPr>
        <p:txBody>
          <a:bodyPr anchorCtr="0" anchor="b" bIns="0" lIns="0" spcFirstLastPara="1" rIns="0" wrap="square" tIns="0">
            <a:noAutofit/>
          </a:bodyPr>
          <a:lstStyle/>
          <a:p>
            <a:pPr indent="0" lvl="0" marL="0" rtl="0" algn="l">
              <a:lnSpc>
                <a:spcPct val="142000"/>
              </a:lnSpc>
              <a:spcBef>
                <a:spcPts val="0"/>
              </a:spcBef>
              <a:spcAft>
                <a:spcPts val="0"/>
              </a:spcAft>
              <a:buNone/>
            </a:pPr>
            <a:r>
              <a:rPr lang="en" sz="600">
                <a:solidFill>
                  <a:srgbClr val="4D4D4F"/>
                </a:solidFill>
                <a:latin typeface="Red Hat Text"/>
                <a:ea typeface="Red Hat Text"/>
                <a:cs typeface="Red Hat Text"/>
                <a:sym typeface="Red Hat Text"/>
              </a:rPr>
              <a:t>Version 2021-09-20</a:t>
            </a:r>
            <a:endParaRPr sz="600">
              <a:solidFill>
                <a:srgbClr val="4D4D4F"/>
              </a:solidFill>
              <a:latin typeface="Red Hat Text"/>
              <a:ea typeface="Red Hat Text"/>
              <a:cs typeface="Red Hat Text"/>
              <a:sym typeface="Red Hat Text"/>
            </a:endParaRPr>
          </a:p>
        </p:txBody>
      </p:sp>
      <p:cxnSp>
        <p:nvCxnSpPr>
          <p:cNvPr id="2034" name="Google Shape;2034;p165"/>
          <p:cNvCxnSpPr/>
          <p:nvPr/>
        </p:nvCxnSpPr>
        <p:spPr>
          <a:xfrm>
            <a:off x="7378179" y="1699873"/>
            <a:ext cx="0" cy="301800"/>
          </a:xfrm>
          <a:prstGeom prst="straightConnector1">
            <a:avLst/>
          </a:prstGeom>
          <a:noFill/>
          <a:ln cap="flat" cmpd="sng" w="9525">
            <a:solidFill>
              <a:srgbClr val="666666"/>
            </a:solidFill>
            <a:prstDash val="solid"/>
            <a:round/>
            <a:headEnd len="med" w="med" type="none"/>
            <a:tailEnd len="med" w="med" type="triangle"/>
          </a:ln>
        </p:spPr>
      </p:cxnSp>
      <p:sp>
        <p:nvSpPr>
          <p:cNvPr id="2035" name="Google Shape;2035;p165"/>
          <p:cNvSpPr/>
          <p:nvPr/>
        </p:nvSpPr>
        <p:spPr>
          <a:xfrm>
            <a:off x="5604386" y="2001511"/>
            <a:ext cx="687300" cy="585900"/>
          </a:xfrm>
          <a:prstGeom prst="rect">
            <a:avLst/>
          </a:prstGeom>
          <a:solidFill>
            <a:srgbClr val="3F9C3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Red Hat Display"/>
                <a:ea typeface="Red Hat Display"/>
                <a:cs typeface="Red Hat Display"/>
                <a:sym typeface="Red Hat Display"/>
              </a:rPr>
              <a:t>VMware Antrea</a:t>
            </a:r>
            <a:endParaRPr sz="800">
              <a:solidFill>
                <a:srgbClr val="FFFFFF"/>
              </a:solidFill>
              <a:latin typeface="Red Hat Display"/>
              <a:ea typeface="Red Hat Display"/>
              <a:cs typeface="Red Hat Display"/>
              <a:sym typeface="Red Hat Display"/>
            </a:endParaRPr>
          </a:p>
        </p:txBody>
      </p:sp>
      <p:sp>
        <p:nvSpPr>
          <p:cNvPr id="2036" name="Google Shape;2036;p165"/>
          <p:cNvSpPr/>
          <p:nvPr/>
        </p:nvSpPr>
        <p:spPr>
          <a:xfrm>
            <a:off x="5605138" y="2757465"/>
            <a:ext cx="687300" cy="164100"/>
          </a:xfrm>
          <a:prstGeom prst="rect">
            <a:avLst/>
          </a:prstGeom>
          <a:solidFill>
            <a:srgbClr val="3F9C3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rgbClr val="FFFFFF"/>
                </a:solidFill>
                <a:latin typeface="Red Hat Display"/>
                <a:ea typeface="Red Hat Display"/>
                <a:cs typeface="Red Hat Display"/>
                <a:sym typeface="Red Hat Display"/>
              </a:rPr>
              <a:t>4.6+</a:t>
            </a:r>
            <a:endParaRPr sz="700">
              <a:solidFill>
                <a:srgbClr val="FFFFFF"/>
              </a:solidFill>
              <a:latin typeface="Red Hat Display"/>
              <a:ea typeface="Red Hat Display"/>
              <a:cs typeface="Red Hat Display"/>
              <a:sym typeface="Red Hat Display"/>
            </a:endParaRPr>
          </a:p>
        </p:txBody>
      </p:sp>
      <p:sp>
        <p:nvSpPr>
          <p:cNvPr id="2037" name="Google Shape;2037;p165"/>
          <p:cNvSpPr/>
          <p:nvPr/>
        </p:nvSpPr>
        <p:spPr>
          <a:xfrm>
            <a:off x="4879178" y="2001511"/>
            <a:ext cx="687300" cy="585900"/>
          </a:xfrm>
          <a:prstGeom prst="rect">
            <a:avLst/>
          </a:prstGeom>
          <a:solidFill>
            <a:srgbClr val="3F9C3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Red Hat Display"/>
                <a:ea typeface="Red Hat Display"/>
                <a:cs typeface="Red Hat Display"/>
                <a:sym typeface="Red Hat Display"/>
              </a:rPr>
              <a:t>Isovalent</a:t>
            </a:r>
            <a:endParaRPr sz="800">
              <a:solidFill>
                <a:srgbClr val="FFFFFF"/>
              </a:solidFill>
              <a:latin typeface="Red Hat Display"/>
              <a:ea typeface="Red Hat Display"/>
              <a:cs typeface="Red Hat Display"/>
              <a:sym typeface="Red Hat Display"/>
            </a:endParaRPr>
          </a:p>
          <a:p>
            <a:pPr indent="0" lvl="0" marL="0" rtl="0" algn="ctr">
              <a:spcBef>
                <a:spcPts val="0"/>
              </a:spcBef>
              <a:spcAft>
                <a:spcPts val="0"/>
              </a:spcAft>
              <a:buNone/>
            </a:pPr>
            <a:r>
              <a:rPr lang="en" sz="800">
                <a:solidFill>
                  <a:srgbClr val="FFFFFF"/>
                </a:solidFill>
                <a:latin typeface="Red Hat Display"/>
                <a:ea typeface="Red Hat Display"/>
                <a:cs typeface="Red Hat Display"/>
                <a:sym typeface="Red Hat Display"/>
              </a:rPr>
              <a:t>Cilium</a:t>
            </a:r>
            <a:endParaRPr sz="800">
              <a:solidFill>
                <a:srgbClr val="FFFFFF"/>
              </a:solidFill>
              <a:latin typeface="Red Hat Display"/>
              <a:ea typeface="Red Hat Display"/>
              <a:cs typeface="Red Hat Display"/>
              <a:sym typeface="Red Hat Display"/>
            </a:endParaRPr>
          </a:p>
        </p:txBody>
      </p:sp>
      <p:sp>
        <p:nvSpPr>
          <p:cNvPr id="2038" name="Google Shape;2038;p165"/>
          <p:cNvSpPr/>
          <p:nvPr/>
        </p:nvSpPr>
        <p:spPr>
          <a:xfrm>
            <a:off x="4879929" y="2757465"/>
            <a:ext cx="687300" cy="164100"/>
          </a:xfrm>
          <a:prstGeom prst="rect">
            <a:avLst/>
          </a:prstGeom>
          <a:solidFill>
            <a:srgbClr val="3F9C3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rgbClr val="FFFFFF"/>
                </a:solidFill>
                <a:latin typeface="Red Hat Display"/>
                <a:ea typeface="Red Hat Display"/>
                <a:cs typeface="Red Hat Display"/>
                <a:sym typeface="Red Hat Display"/>
              </a:rPr>
              <a:t>4.5+</a:t>
            </a:r>
            <a:endParaRPr sz="700">
              <a:solidFill>
                <a:srgbClr val="FFFFFF"/>
              </a:solidFill>
              <a:latin typeface="Red Hat Display"/>
              <a:ea typeface="Red Hat Display"/>
              <a:cs typeface="Red Hat Display"/>
              <a:sym typeface="Red Hat Display"/>
            </a:endParaRPr>
          </a:p>
        </p:txBody>
      </p:sp>
      <p:cxnSp>
        <p:nvCxnSpPr>
          <p:cNvPr id="2039" name="Google Shape;2039;p165"/>
          <p:cNvCxnSpPr/>
          <p:nvPr/>
        </p:nvCxnSpPr>
        <p:spPr>
          <a:xfrm>
            <a:off x="4492990" y="1699873"/>
            <a:ext cx="0" cy="301800"/>
          </a:xfrm>
          <a:prstGeom prst="straightConnector1">
            <a:avLst/>
          </a:prstGeom>
          <a:noFill/>
          <a:ln cap="flat" cmpd="sng" w="9525">
            <a:solidFill>
              <a:srgbClr val="666666"/>
            </a:solidFill>
            <a:prstDash val="solid"/>
            <a:round/>
            <a:headEnd len="med" w="med" type="none"/>
            <a:tailEnd len="med" w="med" type="triangle"/>
          </a:ln>
        </p:spPr>
      </p:cxnSp>
      <p:sp>
        <p:nvSpPr>
          <p:cNvPr id="2040" name="Google Shape;2040;p165"/>
          <p:cNvSpPr txBox="1"/>
          <p:nvPr/>
        </p:nvSpPr>
        <p:spPr>
          <a:xfrm>
            <a:off x="3986300" y="3470700"/>
            <a:ext cx="2676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latin typeface="Red Hat Text"/>
                <a:ea typeface="Red Hat Text"/>
                <a:cs typeface="Red Hat Text"/>
                <a:sym typeface="Red Hat Text"/>
                <a:hlinkClick r:id="rId3"/>
              </a:rPr>
              <a:t>Interoperability Support Matrix</a:t>
            </a:r>
            <a:endParaRPr>
              <a:latin typeface="Red Hat Text"/>
              <a:ea typeface="Red Hat Text"/>
              <a:cs typeface="Red Hat Text"/>
              <a:sym typeface="Red Hat Text"/>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4" name="Shape 2044"/>
        <p:cNvGrpSpPr/>
        <p:nvPr/>
      </p:nvGrpSpPr>
      <p:grpSpPr>
        <a:xfrm>
          <a:off x="0" y="0"/>
          <a:ext cx="0" cy="0"/>
          <a:chOff x="0" y="0"/>
          <a:chExt cx="0" cy="0"/>
        </a:xfrm>
      </p:grpSpPr>
      <p:sp>
        <p:nvSpPr>
          <p:cNvPr id="2045" name="Google Shape;2045;p166"/>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2046" name="Google Shape;2046;p166"/>
          <p:cNvSpPr txBox="1"/>
          <p:nvPr>
            <p:ph type="title"/>
          </p:nvPr>
        </p:nvSpPr>
        <p:spPr>
          <a:xfrm>
            <a:off x="335831" y="813421"/>
            <a:ext cx="5118600" cy="1578900"/>
          </a:xfrm>
          <a:prstGeom prst="rect">
            <a:avLst/>
          </a:prstGeom>
        </p:spPr>
        <p:txBody>
          <a:bodyPr anchorCtr="0" anchor="t" bIns="68575" lIns="329175" spcFirstLastPara="1" rIns="68575" wrap="square" tIns="68575">
            <a:noAutofit/>
          </a:bodyPr>
          <a:lstStyle/>
          <a:p>
            <a:pPr indent="0" lvl="0" marL="0" rtl="0" algn="l">
              <a:spcBef>
                <a:spcPts val="0"/>
              </a:spcBef>
              <a:spcAft>
                <a:spcPts val="0"/>
              </a:spcAft>
              <a:buNone/>
            </a:pPr>
            <a:r>
              <a:rPr lang="en"/>
              <a:t>OpenShift SDN</a:t>
            </a:r>
            <a:endParaRPr/>
          </a:p>
        </p:txBody>
      </p:sp>
      <p:sp>
        <p:nvSpPr>
          <p:cNvPr id="2047" name="Google Shape;2047;p166"/>
          <p:cNvSpPr txBox="1"/>
          <p:nvPr>
            <p:ph idx="1" type="subTitle"/>
          </p:nvPr>
        </p:nvSpPr>
        <p:spPr>
          <a:xfrm>
            <a:off x="6938588" y="1307790"/>
            <a:ext cx="1593300" cy="2481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 Open vSwitch-based Software Defined Network for kubernetes</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1" name="Shape 2051"/>
        <p:cNvGrpSpPr/>
        <p:nvPr/>
      </p:nvGrpSpPr>
      <p:grpSpPr>
        <a:xfrm>
          <a:off x="0" y="0"/>
          <a:ext cx="0" cy="0"/>
          <a:chOff x="0" y="0"/>
          <a:chExt cx="0" cy="0"/>
        </a:xfrm>
      </p:grpSpPr>
      <p:sp>
        <p:nvSpPr>
          <p:cNvPr id="2052" name="Google Shape;2052;p167"/>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p>
            <a:pPr indent="0" lvl="0" marL="0" rtl="0" algn="l">
              <a:spcBef>
                <a:spcPts val="0"/>
              </a:spcBef>
              <a:spcAft>
                <a:spcPts val="0"/>
              </a:spcAft>
              <a:buNone/>
            </a:pPr>
            <a:r>
              <a:rPr lang="en"/>
              <a:t>OpenShift Architecture</a:t>
            </a:r>
            <a:endParaRPr/>
          </a:p>
        </p:txBody>
      </p:sp>
      <p:sp>
        <p:nvSpPr>
          <p:cNvPr id="2053" name="Google Shape;2053;p167"/>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2054" name="Google Shape;2054;p167"/>
          <p:cNvSpPr txBox="1"/>
          <p:nvPr>
            <p:ph idx="2" type="subTitle"/>
          </p:nvPr>
        </p:nvSpPr>
        <p:spPr>
          <a:xfrm>
            <a:off x="663788" y="4627163"/>
            <a:ext cx="6887100" cy="419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167"/>
          <p:cNvSpPr txBox="1"/>
          <p:nvPr>
            <p:ph type="title"/>
          </p:nvPr>
        </p:nvSpPr>
        <p:spPr>
          <a:xfrm>
            <a:off x="826650" y="0"/>
            <a:ext cx="7490700" cy="106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OpenShift SDN “flavors”</a:t>
            </a:r>
            <a:endParaRPr/>
          </a:p>
        </p:txBody>
      </p:sp>
      <p:sp>
        <p:nvSpPr>
          <p:cNvPr id="2056" name="Google Shape;2056;p167"/>
          <p:cNvSpPr txBox="1"/>
          <p:nvPr>
            <p:ph idx="4294967295" type="body"/>
          </p:nvPr>
        </p:nvSpPr>
        <p:spPr>
          <a:xfrm>
            <a:off x="826700" y="624175"/>
            <a:ext cx="3476400" cy="3290100"/>
          </a:xfrm>
          <a:prstGeom prst="rect">
            <a:avLst/>
          </a:prstGeom>
        </p:spPr>
        <p:txBody>
          <a:bodyPr anchorCtr="0" anchor="t" bIns="91425" lIns="91425" spcFirstLastPara="1" rIns="91425" wrap="square" tIns="91425">
            <a:noAutofit/>
          </a:bodyPr>
          <a:lstStyle/>
          <a:p>
            <a:pPr indent="0" lvl="0" marL="0" rtl="0" algn="l">
              <a:spcBef>
                <a:spcPts val="1000"/>
              </a:spcBef>
              <a:spcAft>
                <a:spcPts val="0"/>
              </a:spcAft>
              <a:buNone/>
            </a:pPr>
            <a:r>
              <a:rPr b="1" lang="en" sz="1400"/>
              <a:t>OPEN NETWORK </a:t>
            </a:r>
            <a:r>
              <a:rPr b="1" lang="en" sz="1400">
                <a:solidFill>
                  <a:schemeClr val="dk1"/>
                </a:solidFill>
              </a:rPr>
              <a:t> (Default)</a:t>
            </a:r>
            <a:endParaRPr b="1" sz="1400">
              <a:solidFill>
                <a:srgbClr val="000000"/>
              </a:solidFill>
            </a:endParaRPr>
          </a:p>
          <a:p>
            <a:pPr indent="-317500" lvl="0" marL="457200" rtl="0" algn="l">
              <a:spcBef>
                <a:spcPts val="1600"/>
              </a:spcBef>
              <a:spcAft>
                <a:spcPts val="0"/>
              </a:spcAft>
              <a:buSzPts val="1400"/>
              <a:buChar char="●"/>
            </a:pPr>
            <a:r>
              <a:rPr lang="en" sz="1400"/>
              <a:t>All pods can communicate with each other across projects</a:t>
            </a:r>
            <a:endParaRPr sz="1400"/>
          </a:p>
          <a:p>
            <a:pPr indent="0" lvl="0" marL="0" rtl="0" algn="l">
              <a:spcBef>
                <a:spcPts val="1600"/>
              </a:spcBef>
              <a:spcAft>
                <a:spcPts val="0"/>
              </a:spcAft>
              <a:buNone/>
            </a:pPr>
            <a:r>
              <a:rPr b="1" lang="en" sz="1400"/>
              <a:t>MULTI-TENANT NETWORK</a:t>
            </a:r>
            <a:endParaRPr b="1" sz="1400"/>
          </a:p>
          <a:p>
            <a:pPr indent="-317500" lvl="0" marL="457200" rtl="0" algn="l">
              <a:spcBef>
                <a:spcPts val="1600"/>
              </a:spcBef>
              <a:spcAft>
                <a:spcPts val="0"/>
              </a:spcAft>
              <a:buSzPts val="1400"/>
              <a:buChar char="●"/>
            </a:pPr>
            <a:r>
              <a:rPr lang="en" sz="1400"/>
              <a:t>Project-level network isolation</a:t>
            </a:r>
            <a:endParaRPr sz="1400"/>
          </a:p>
          <a:p>
            <a:pPr indent="-317500" lvl="0" marL="457200" rtl="0" algn="l">
              <a:spcBef>
                <a:spcPts val="1600"/>
              </a:spcBef>
              <a:spcAft>
                <a:spcPts val="0"/>
              </a:spcAft>
              <a:buSzPts val="1400"/>
              <a:buChar char="●"/>
            </a:pPr>
            <a:r>
              <a:rPr lang="en" sz="1400"/>
              <a:t>Multicast support</a:t>
            </a:r>
            <a:endParaRPr sz="1400"/>
          </a:p>
          <a:p>
            <a:pPr indent="-317500" lvl="0" marL="457200" rtl="0" algn="l">
              <a:spcBef>
                <a:spcPts val="1600"/>
              </a:spcBef>
              <a:spcAft>
                <a:spcPts val="0"/>
              </a:spcAft>
              <a:buSzPts val="1400"/>
              <a:buChar char="●"/>
            </a:pPr>
            <a:r>
              <a:rPr lang="en" sz="1400"/>
              <a:t>Egress network policies</a:t>
            </a:r>
            <a:endParaRPr sz="1400"/>
          </a:p>
          <a:p>
            <a:pPr indent="0" lvl="0" marL="0" rtl="0" algn="l">
              <a:spcBef>
                <a:spcPts val="1600"/>
              </a:spcBef>
              <a:spcAft>
                <a:spcPts val="1600"/>
              </a:spcAft>
              <a:buNone/>
            </a:pPr>
            <a:r>
              <a:t/>
            </a:r>
            <a:endParaRPr sz="1400"/>
          </a:p>
        </p:txBody>
      </p:sp>
      <p:sp>
        <p:nvSpPr>
          <p:cNvPr id="2057" name="Google Shape;2057;p167"/>
          <p:cNvSpPr/>
          <p:nvPr/>
        </p:nvSpPr>
        <p:spPr>
          <a:xfrm>
            <a:off x="4946625" y="1804225"/>
            <a:ext cx="1083000" cy="1449000"/>
          </a:xfrm>
          <a:prstGeom prst="rect">
            <a:avLst/>
          </a:prstGeom>
          <a:solidFill>
            <a:srgbClr val="999999"/>
          </a:solidFill>
          <a:ln>
            <a:noFill/>
          </a:ln>
        </p:spPr>
        <p:txBody>
          <a:bodyPr anchorCtr="0" anchor="b" bIns="91425" lIns="91425" spcFirstLastPara="1" rIns="91425" wrap="square" tIns="91425">
            <a:noAutofit/>
          </a:bodyPr>
          <a:lstStyle/>
          <a:p>
            <a:pPr indent="0" lvl="0" marL="0" rtl="0" algn="ctr">
              <a:spcBef>
                <a:spcPts val="0"/>
              </a:spcBef>
              <a:spcAft>
                <a:spcPts val="0"/>
              </a:spcAft>
              <a:buNone/>
            </a:pPr>
            <a:r>
              <a:t/>
            </a:r>
            <a:endParaRPr b="1" sz="1000">
              <a:solidFill>
                <a:srgbClr val="FFFFFF"/>
              </a:solidFill>
            </a:endParaRPr>
          </a:p>
        </p:txBody>
      </p:sp>
      <p:sp>
        <p:nvSpPr>
          <p:cNvPr id="2058" name="Google Shape;2058;p167"/>
          <p:cNvSpPr/>
          <p:nvPr/>
        </p:nvSpPr>
        <p:spPr>
          <a:xfrm>
            <a:off x="4982713" y="1836597"/>
            <a:ext cx="1005300" cy="1221300"/>
          </a:xfrm>
          <a:prstGeom prst="rect">
            <a:avLst/>
          </a:prstGeom>
          <a:solidFill>
            <a:srgbClr val="D9D9D9"/>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t>NODE</a:t>
            </a:r>
            <a:endParaRPr b="1" sz="1000"/>
          </a:p>
        </p:txBody>
      </p:sp>
      <p:sp>
        <p:nvSpPr>
          <p:cNvPr id="2059" name="Google Shape;2059;p167"/>
          <p:cNvSpPr/>
          <p:nvPr/>
        </p:nvSpPr>
        <p:spPr>
          <a:xfrm>
            <a:off x="5650305" y="1962424"/>
            <a:ext cx="76500" cy="765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167"/>
          <p:cNvSpPr/>
          <p:nvPr/>
        </p:nvSpPr>
        <p:spPr>
          <a:xfrm>
            <a:off x="5800130" y="1962424"/>
            <a:ext cx="76500" cy="765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p167"/>
          <p:cNvSpPr/>
          <p:nvPr/>
        </p:nvSpPr>
        <p:spPr>
          <a:xfrm>
            <a:off x="5085430" y="2619077"/>
            <a:ext cx="349500" cy="349500"/>
          </a:xfrm>
          <a:prstGeom prst="rect">
            <a:avLst/>
          </a:prstGeom>
          <a:solidFill>
            <a:srgbClr val="0084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600">
                <a:solidFill>
                  <a:srgbClr val="FFFFFF"/>
                </a:solidFill>
              </a:rPr>
              <a:t>POD</a:t>
            </a:r>
            <a:endParaRPr sz="600">
              <a:solidFill>
                <a:srgbClr val="FFFFFF"/>
              </a:solidFill>
            </a:endParaRPr>
          </a:p>
        </p:txBody>
      </p:sp>
      <p:sp>
        <p:nvSpPr>
          <p:cNvPr id="2062" name="Google Shape;2062;p167"/>
          <p:cNvSpPr/>
          <p:nvPr/>
        </p:nvSpPr>
        <p:spPr>
          <a:xfrm>
            <a:off x="5517774" y="2624502"/>
            <a:ext cx="349500" cy="349500"/>
          </a:xfrm>
          <a:prstGeom prst="rect">
            <a:avLst/>
          </a:prstGeom>
          <a:solidFill>
            <a:srgbClr val="3F9C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600">
                <a:solidFill>
                  <a:srgbClr val="FFFFFF"/>
                </a:solidFill>
              </a:rPr>
              <a:t>POD</a:t>
            </a:r>
            <a:endParaRPr sz="600">
              <a:solidFill>
                <a:srgbClr val="FFFFFF"/>
              </a:solidFill>
            </a:endParaRPr>
          </a:p>
        </p:txBody>
      </p:sp>
      <p:sp>
        <p:nvSpPr>
          <p:cNvPr id="2063" name="Google Shape;2063;p167"/>
          <p:cNvSpPr/>
          <p:nvPr/>
        </p:nvSpPr>
        <p:spPr>
          <a:xfrm>
            <a:off x="5517774" y="2199776"/>
            <a:ext cx="349500" cy="349500"/>
          </a:xfrm>
          <a:prstGeom prst="rect">
            <a:avLst/>
          </a:prstGeom>
          <a:solidFill>
            <a:srgbClr val="3B008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600">
                <a:solidFill>
                  <a:srgbClr val="FFFFFF"/>
                </a:solidFill>
              </a:rPr>
              <a:t>POD</a:t>
            </a:r>
            <a:endParaRPr sz="600">
              <a:solidFill>
                <a:srgbClr val="FFFFFF"/>
              </a:solidFill>
            </a:endParaRPr>
          </a:p>
        </p:txBody>
      </p:sp>
      <p:sp>
        <p:nvSpPr>
          <p:cNvPr id="2064" name="Google Shape;2064;p167"/>
          <p:cNvSpPr/>
          <p:nvPr/>
        </p:nvSpPr>
        <p:spPr>
          <a:xfrm>
            <a:off x="5083843" y="2194351"/>
            <a:ext cx="349500" cy="349500"/>
          </a:xfrm>
          <a:prstGeom prst="rect">
            <a:avLst/>
          </a:prstGeom>
          <a:solidFill>
            <a:srgbClr val="0084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600">
                <a:solidFill>
                  <a:srgbClr val="FFFFFF"/>
                </a:solidFill>
              </a:rPr>
              <a:t>POD</a:t>
            </a:r>
            <a:endParaRPr sz="600">
              <a:solidFill>
                <a:srgbClr val="FFFFFF"/>
              </a:solidFill>
            </a:endParaRPr>
          </a:p>
        </p:txBody>
      </p:sp>
      <p:sp>
        <p:nvSpPr>
          <p:cNvPr id="2065" name="Google Shape;2065;p167"/>
          <p:cNvSpPr/>
          <p:nvPr/>
        </p:nvSpPr>
        <p:spPr>
          <a:xfrm>
            <a:off x="7097931" y="1804225"/>
            <a:ext cx="1083000" cy="1449000"/>
          </a:xfrm>
          <a:prstGeom prst="rect">
            <a:avLst/>
          </a:prstGeom>
          <a:solidFill>
            <a:srgbClr val="999999"/>
          </a:solidFill>
          <a:ln>
            <a:noFill/>
          </a:ln>
        </p:spPr>
        <p:txBody>
          <a:bodyPr anchorCtr="0" anchor="b" bIns="91425" lIns="91425" spcFirstLastPara="1" rIns="91425" wrap="square" tIns="91425">
            <a:noAutofit/>
          </a:bodyPr>
          <a:lstStyle/>
          <a:p>
            <a:pPr indent="0" lvl="0" marL="0" rtl="0" algn="ctr">
              <a:spcBef>
                <a:spcPts val="0"/>
              </a:spcBef>
              <a:spcAft>
                <a:spcPts val="0"/>
              </a:spcAft>
              <a:buNone/>
            </a:pPr>
            <a:r>
              <a:t/>
            </a:r>
            <a:endParaRPr b="1" sz="1000">
              <a:solidFill>
                <a:srgbClr val="FFFFFF"/>
              </a:solidFill>
            </a:endParaRPr>
          </a:p>
        </p:txBody>
      </p:sp>
      <p:sp>
        <p:nvSpPr>
          <p:cNvPr id="2066" name="Google Shape;2066;p167"/>
          <p:cNvSpPr/>
          <p:nvPr/>
        </p:nvSpPr>
        <p:spPr>
          <a:xfrm>
            <a:off x="7134019" y="1836597"/>
            <a:ext cx="1005300" cy="1221300"/>
          </a:xfrm>
          <a:prstGeom prst="rect">
            <a:avLst/>
          </a:prstGeom>
          <a:solidFill>
            <a:srgbClr val="D9D9D9"/>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t>NODE</a:t>
            </a:r>
            <a:endParaRPr b="1" sz="1000"/>
          </a:p>
        </p:txBody>
      </p:sp>
      <p:sp>
        <p:nvSpPr>
          <p:cNvPr id="2067" name="Google Shape;2067;p167"/>
          <p:cNvSpPr/>
          <p:nvPr/>
        </p:nvSpPr>
        <p:spPr>
          <a:xfrm>
            <a:off x="7765658" y="1962424"/>
            <a:ext cx="76500" cy="765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 name="Google Shape;2068;p167"/>
          <p:cNvSpPr/>
          <p:nvPr/>
        </p:nvSpPr>
        <p:spPr>
          <a:xfrm>
            <a:off x="7915483" y="1962424"/>
            <a:ext cx="76500" cy="765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 name="Google Shape;2069;p167"/>
          <p:cNvSpPr/>
          <p:nvPr/>
        </p:nvSpPr>
        <p:spPr>
          <a:xfrm>
            <a:off x="7256796" y="2624502"/>
            <a:ext cx="349500" cy="349500"/>
          </a:xfrm>
          <a:prstGeom prst="rect">
            <a:avLst/>
          </a:prstGeom>
          <a:solidFill>
            <a:srgbClr val="3B008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600">
                <a:solidFill>
                  <a:srgbClr val="FFFFFF"/>
                </a:solidFill>
              </a:rPr>
              <a:t>POD</a:t>
            </a:r>
            <a:endParaRPr sz="600">
              <a:solidFill>
                <a:srgbClr val="FFFFFF"/>
              </a:solidFill>
            </a:endParaRPr>
          </a:p>
        </p:txBody>
      </p:sp>
      <p:sp>
        <p:nvSpPr>
          <p:cNvPr id="2070" name="Google Shape;2070;p167"/>
          <p:cNvSpPr/>
          <p:nvPr/>
        </p:nvSpPr>
        <p:spPr>
          <a:xfrm>
            <a:off x="7687597" y="2624502"/>
            <a:ext cx="349500" cy="349500"/>
          </a:xfrm>
          <a:prstGeom prst="rect">
            <a:avLst/>
          </a:prstGeom>
          <a:solidFill>
            <a:srgbClr val="3B008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600">
                <a:solidFill>
                  <a:srgbClr val="FFFFFF"/>
                </a:solidFill>
              </a:rPr>
              <a:t>POD</a:t>
            </a:r>
            <a:endParaRPr sz="600">
              <a:solidFill>
                <a:srgbClr val="FFFFFF"/>
              </a:solidFill>
            </a:endParaRPr>
          </a:p>
        </p:txBody>
      </p:sp>
      <p:sp>
        <p:nvSpPr>
          <p:cNvPr id="2071" name="Google Shape;2071;p167"/>
          <p:cNvSpPr/>
          <p:nvPr/>
        </p:nvSpPr>
        <p:spPr>
          <a:xfrm>
            <a:off x="7687597" y="2199776"/>
            <a:ext cx="349500" cy="349500"/>
          </a:xfrm>
          <a:prstGeom prst="rect">
            <a:avLst/>
          </a:prstGeom>
          <a:solidFill>
            <a:srgbClr val="4C4C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600">
                <a:solidFill>
                  <a:srgbClr val="FFFFFF"/>
                </a:solidFill>
              </a:rPr>
              <a:t>POD</a:t>
            </a:r>
            <a:endParaRPr sz="600">
              <a:solidFill>
                <a:srgbClr val="FFFFFF"/>
              </a:solidFill>
            </a:endParaRPr>
          </a:p>
        </p:txBody>
      </p:sp>
      <p:sp>
        <p:nvSpPr>
          <p:cNvPr id="2072" name="Google Shape;2072;p167"/>
          <p:cNvSpPr/>
          <p:nvPr/>
        </p:nvSpPr>
        <p:spPr>
          <a:xfrm>
            <a:off x="7255209" y="2199776"/>
            <a:ext cx="349500" cy="349500"/>
          </a:xfrm>
          <a:prstGeom prst="rect">
            <a:avLst/>
          </a:prstGeom>
          <a:solidFill>
            <a:srgbClr val="0084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600">
                <a:solidFill>
                  <a:srgbClr val="FFFFFF"/>
                </a:solidFill>
              </a:rPr>
              <a:t>POD</a:t>
            </a:r>
            <a:endParaRPr sz="600">
              <a:solidFill>
                <a:srgbClr val="FFFFFF"/>
              </a:solidFill>
            </a:endParaRPr>
          </a:p>
        </p:txBody>
      </p:sp>
      <p:cxnSp>
        <p:nvCxnSpPr>
          <p:cNvPr id="2073" name="Google Shape;2073;p167"/>
          <p:cNvCxnSpPr>
            <a:stCxn id="2063" idx="3"/>
            <a:endCxn id="2072" idx="1"/>
          </p:cNvCxnSpPr>
          <p:nvPr/>
        </p:nvCxnSpPr>
        <p:spPr>
          <a:xfrm>
            <a:off x="5867274" y="2374526"/>
            <a:ext cx="1387800" cy="0"/>
          </a:xfrm>
          <a:prstGeom prst="straightConnector1">
            <a:avLst/>
          </a:prstGeom>
          <a:noFill/>
          <a:ln cap="flat" cmpd="sng" w="9525">
            <a:solidFill>
              <a:srgbClr val="000000"/>
            </a:solidFill>
            <a:prstDash val="dot"/>
            <a:round/>
            <a:headEnd len="med" w="med" type="triangle"/>
            <a:tailEnd len="med" w="med" type="triangle"/>
          </a:ln>
        </p:spPr>
      </p:cxnSp>
      <p:cxnSp>
        <p:nvCxnSpPr>
          <p:cNvPr id="2074" name="Google Shape;2074;p167"/>
          <p:cNvCxnSpPr>
            <a:stCxn id="2062" idx="3"/>
            <a:endCxn id="2069" idx="1"/>
          </p:cNvCxnSpPr>
          <p:nvPr/>
        </p:nvCxnSpPr>
        <p:spPr>
          <a:xfrm>
            <a:off x="5867274" y="2799252"/>
            <a:ext cx="1389600" cy="0"/>
          </a:xfrm>
          <a:prstGeom prst="straightConnector1">
            <a:avLst/>
          </a:prstGeom>
          <a:noFill/>
          <a:ln cap="flat" cmpd="sng" w="9525">
            <a:solidFill>
              <a:srgbClr val="000000"/>
            </a:solidFill>
            <a:prstDash val="dot"/>
            <a:round/>
            <a:headEnd len="med" w="med" type="triangle"/>
            <a:tailEnd len="med" w="med" type="triangle"/>
          </a:ln>
        </p:spPr>
      </p:cxnSp>
      <p:sp>
        <p:nvSpPr>
          <p:cNvPr id="2075" name="Google Shape;2075;p167"/>
          <p:cNvSpPr/>
          <p:nvPr/>
        </p:nvSpPr>
        <p:spPr>
          <a:xfrm>
            <a:off x="6363361" y="2619115"/>
            <a:ext cx="360300" cy="360300"/>
          </a:xfrm>
          <a:prstGeom prst="mathMultiply">
            <a:avLst>
              <a:gd fmla="val 23520" name="adj1"/>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6" name="Google Shape;2076;p167"/>
          <p:cNvSpPr/>
          <p:nvPr/>
        </p:nvSpPr>
        <p:spPr>
          <a:xfrm>
            <a:off x="4943350" y="1155325"/>
            <a:ext cx="987600" cy="344700"/>
          </a:xfrm>
          <a:prstGeom prst="rect">
            <a:avLst/>
          </a:prstGeom>
          <a:solidFill>
            <a:srgbClr val="3B008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rgbClr val="FFFFFF"/>
                </a:solidFill>
                <a:latin typeface="Proxima Nova"/>
                <a:ea typeface="Proxima Nova"/>
                <a:cs typeface="Proxima Nova"/>
                <a:sym typeface="Proxima Nova"/>
              </a:rPr>
              <a:t>PROJECT A</a:t>
            </a:r>
            <a:endParaRPr b="1" sz="1100">
              <a:solidFill>
                <a:srgbClr val="FFFFFF"/>
              </a:solidFill>
              <a:latin typeface="Proxima Nova"/>
              <a:ea typeface="Proxima Nova"/>
              <a:cs typeface="Proxima Nova"/>
              <a:sym typeface="Proxima Nova"/>
            </a:endParaRPr>
          </a:p>
        </p:txBody>
      </p:sp>
      <p:sp>
        <p:nvSpPr>
          <p:cNvPr id="2077" name="Google Shape;2077;p167"/>
          <p:cNvSpPr/>
          <p:nvPr/>
        </p:nvSpPr>
        <p:spPr>
          <a:xfrm>
            <a:off x="5930820" y="1155325"/>
            <a:ext cx="993000" cy="344700"/>
          </a:xfrm>
          <a:prstGeom prst="rect">
            <a:avLst/>
          </a:prstGeom>
          <a:solidFill>
            <a:srgbClr val="0F8DC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rgbClr val="FFFFFF"/>
                </a:solidFill>
                <a:latin typeface="Proxima Nova"/>
                <a:ea typeface="Proxima Nova"/>
                <a:cs typeface="Proxima Nova"/>
                <a:sym typeface="Proxima Nova"/>
              </a:rPr>
              <a:t>PROJECT B</a:t>
            </a:r>
            <a:endParaRPr b="1" sz="1100">
              <a:solidFill>
                <a:srgbClr val="FFFFFF"/>
              </a:solidFill>
              <a:latin typeface="Proxima Nova"/>
              <a:ea typeface="Proxima Nova"/>
              <a:cs typeface="Proxima Nova"/>
              <a:sym typeface="Proxima Nova"/>
            </a:endParaRPr>
          </a:p>
        </p:txBody>
      </p:sp>
      <p:sp>
        <p:nvSpPr>
          <p:cNvPr id="2078" name="Google Shape;2078;p167"/>
          <p:cNvSpPr/>
          <p:nvPr/>
        </p:nvSpPr>
        <p:spPr>
          <a:xfrm>
            <a:off x="4946625" y="1498550"/>
            <a:ext cx="3234300" cy="190200"/>
          </a:xfrm>
          <a:prstGeom prst="rect">
            <a:avLst/>
          </a:prstGeom>
          <a:solidFill>
            <a:srgbClr val="A3DBE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latin typeface="Proxima Nova"/>
                <a:ea typeface="Proxima Nova"/>
                <a:cs typeface="Proxima Nova"/>
                <a:sym typeface="Proxima Nova"/>
              </a:rPr>
              <a:t>DEFAULT NAMESPACE</a:t>
            </a:r>
            <a:endParaRPr b="1" sz="800">
              <a:latin typeface="Proxima Nova"/>
              <a:ea typeface="Proxima Nova"/>
              <a:cs typeface="Proxima Nova"/>
              <a:sym typeface="Proxima Nova"/>
            </a:endParaRPr>
          </a:p>
        </p:txBody>
      </p:sp>
      <p:sp>
        <p:nvSpPr>
          <p:cNvPr id="2079" name="Google Shape;2079;p167"/>
          <p:cNvSpPr txBox="1"/>
          <p:nvPr/>
        </p:nvSpPr>
        <p:spPr>
          <a:xfrm>
            <a:off x="6290142" y="1993438"/>
            <a:ext cx="458400" cy="457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600">
                <a:solidFill>
                  <a:srgbClr val="92D400"/>
                </a:solidFill>
                <a:latin typeface="Proxima Nova"/>
                <a:ea typeface="Proxima Nova"/>
                <a:cs typeface="Proxima Nova"/>
                <a:sym typeface="Proxima Nova"/>
              </a:rPr>
              <a:t>✓</a:t>
            </a:r>
            <a:endParaRPr b="1" sz="3600">
              <a:solidFill>
                <a:srgbClr val="92D400"/>
              </a:solidFill>
              <a:latin typeface="Proxima Nova"/>
              <a:ea typeface="Proxima Nova"/>
              <a:cs typeface="Proxima Nova"/>
              <a:sym typeface="Proxima Nova"/>
            </a:endParaRPr>
          </a:p>
        </p:txBody>
      </p:sp>
      <p:sp>
        <p:nvSpPr>
          <p:cNvPr id="2080" name="Google Shape;2080;p167"/>
          <p:cNvSpPr/>
          <p:nvPr/>
        </p:nvSpPr>
        <p:spPr>
          <a:xfrm>
            <a:off x="7175091" y="1155325"/>
            <a:ext cx="1005900" cy="344700"/>
          </a:xfrm>
          <a:prstGeom prst="rect">
            <a:avLst/>
          </a:prstGeom>
          <a:solidFill>
            <a:srgbClr val="3F9C3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rgbClr val="FFFFFF"/>
                </a:solidFill>
                <a:latin typeface="Proxima Nova"/>
                <a:ea typeface="Proxima Nova"/>
                <a:cs typeface="Proxima Nova"/>
                <a:sym typeface="Proxima Nova"/>
              </a:rPr>
              <a:t>PROJECT C</a:t>
            </a:r>
            <a:endParaRPr b="1" sz="1100">
              <a:solidFill>
                <a:srgbClr val="FFFFFF"/>
              </a:solidFill>
              <a:latin typeface="Proxima Nova"/>
              <a:ea typeface="Proxima Nova"/>
              <a:cs typeface="Proxima Nova"/>
              <a:sym typeface="Proxima Nova"/>
            </a:endParaRPr>
          </a:p>
        </p:txBody>
      </p:sp>
      <p:sp>
        <p:nvSpPr>
          <p:cNvPr id="2081" name="Google Shape;2081;p167"/>
          <p:cNvSpPr txBox="1"/>
          <p:nvPr/>
        </p:nvSpPr>
        <p:spPr>
          <a:xfrm>
            <a:off x="5409472" y="3432625"/>
            <a:ext cx="2314800" cy="329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latin typeface="Proxima Nova"/>
                <a:ea typeface="Proxima Nova"/>
                <a:cs typeface="Proxima Nova"/>
                <a:sym typeface="Proxima Nova"/>
              </a:rPr>
              <a:t>Multi-Tenant Network</a:t>
            </a:r>
            <a:endParaRPr sz="1000">
              <a:latin typeface="Proxima Nova"/>
              <a:ea typeface="Proxima Nova"/>
              <a:cs typeface="Proxima Nova"/>
              <a:sym typeface="Proxima Nova"/>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5" name="Shape 2085"/>
        <p:cNvGrpSpPr/>
        <p:nvPr/>
      </p:nvGrpSpPr>
      <p:grpSpPr>
        <a:xfrm>
          <a:off x="0" y="0"/>
          <a:ext cx="0" cy="0"/>
          <a:chOff x="0" y="0"/>
          <a:chExt cx="0" cy="0"/>
        </a:xfrm>
      </p:grpSpPr>
      <p:sp>
        <p:nvSpPr>
          <p:cNvPr id="2086" name="Google Shape;2086;p168"/>
          <p:cNvSpPr txBox="1"/>
          <p:nvPr/>
        </p:nvSpPr>
        <p:spPr>
          <a:xfrm>
            <a:off x="228600" y="669150"/>
            <a:ext cx="8686800" cy="553800"/>
          </a:xfrm>
          <a:prstGeom prst="rect">
            <a:avLst/>
          </a:prstGeom>
          <a:noFill/>
          <a:ln>
            <a:noFill/>
          </a:ln>
        </p:spPr>
        <p:txBody>
          <a:bodyPr anchorCtr="0" anchor="t" bIns="0" lIns="0" spcFirstLastPara="1" rIns="0" wrap="square" tIns="0">
            <a:noAutofit/>
          </a:bodyPr>
          <a:lstStyle/>
          <a:p>
            <a:pPr indent="0" lvl="0" marL="0" rtl="0" algn="ctr">
              <a:lnSpc>
                <a:spcPct val="130000"/>
              </a:lnSpc>
              <a:spcBef>
                <a:spcPts val="0"/>
              </a:spcBef>
              <a:spcAft>
                <a:spcPts val="0"/>
              </a:spcAft>
              <a:buNone/>
            </a:pPr>
            <a:r>
              <a:rPr lang="en" sz="2600">
                <a:latin typeface="Overpass Light"/>
                <a:ea typeface="Overpass Light"/>
                <a:cs typeface="Overpass Light"/>
                <a:sym typeface="Overpass Light"/>
              </a:rPr>
              <a:t>SDN (Re)configuration</a:t>
            </a:r>
            <a:endParaRPr sz="2600">
              <a:latin typeface="Overpass Light"/>
              <a:ea typeface="Overpass Light"/>
              <a:cs typeface="Overpass Light"/>
              <a:sym typeface="Overpass Light"/>
            </a:endParaRPr>
          </a:p>
        </p:txBody>
      </p:sp>
      <p:sp>
        <p:nvSpPr>
          <p:cNvPr id="2087" name="Google Shape;2087;p168"/>
          <p:cNvSpPr txBox="1"/>
          <p:nvPr/>
        </p:nvSpPr>
        <p:spPr>
          <a:xfrm>
            <a:off x="447775" y="-20759"/>
            <a:ext cx="5148900" cy="816300"/>
          </a:xfrm>
          <a:prstGeom prst="rect">
            <a:avLst/>
          </a:prstGeom>
          <a:noFill/>
          <a:ln>
            <a:noFill/>
          </a:ln>
        </p:spPr>
        <p:txBody>
          <a:bodyPr anchorCtr="0" anchor="ctr" bIns="91425" lIns="438900" spcFirstLastPara="1" rIns="91425" wrap="square" tIns="91425">
            <a:noAutofit/>
          </a:bodyPr>
          <a:lstStyle/>
          <a:p>
            <a:pPr indent="0" lvl="0" marL="0" rtl="0" algn="l">
              <a:spcBef>
                <a:spcPts val="0"/>
              </a:spcBef>
              <a:spcAft>
                <a:spcPts val="0"/>
              </a:spcAft>
              <a:buNone/>
            </a:pPr>
            <a:r>
              <a:rPr lang="en" sz="900">
                <a:solidFill>
                  <a:srgbClr val="C5000B"/>
                </a:solidFill>
                <a:latin typeface="Overpass SemiBold"/>
                <a:ea typeface="Overpass SemiBold"/>
                <a:cs typeface="Overpass SemiBold"/>
                <a:sym typeface="Overpass SemiBold"/>
              </a:rPr>
              <a:t>OPENSHIFT PLATFORM</a:t>
            </a:r>
            <a:endParaRPr sz="900">
              <a:solidFill>
                <a:srgbClr val="C5000B"/>
              </a:solidFill>
              <a:latin typeface="Overpass SemiBold"/>
              <a:ea typeface="Overpass SemiBold"/>
              <a:cs typeface="Overpass SemiBold"/>
              <a:sym typeface="Overpass SemiBold"/>
            </a:endParaRPr>
          </a:p>
        </p:txBody>
      </p:sp>
      <p:sp>
        <p:nvSpPr>
          <p:cNvPr id="2088" name="Google Shape;2088;p168"/>
          <p:cNvSpPr txBox="1"/>
          <p:nvPr/>
        </p:nvSpPr>
        <p:spPr>
          <a:xfrm>
            <a:off x="3155100" y="4682163"/>
            <a:ext cx="2833800" cy="240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latin typeface="Overpass Light"/>
                <a:ea typeface="Overpass Light"/>
                <a:cs typeface="Overpass Light"/>
                <a:sym typeface="Overpass Light"/>
              </a:rPr>
              <a:t>Generally Available</a:t>
            </a:r>
            <a:endParaRPr sz="900">
              <a:latin typeface="Overpass Light"/>
              <a:ea typeface="Overpass Light"/>
              <a:cs typeface="Overpass Light"/>
              <a:sym typeface="Overpass Light"/>
            </a:endParaRPr>
          </a:p>
        </p:txBody>
      </p:sp>
      <p:sp>
        <p:nvSpPr>
          <p:cNvPr id="2089" name="Google Shape;2089;p168"/>
          <p:cNvSpPr txBox="1"/>
          <p:nvPr/>
        </p:nvSpPr>
        <p:spPr>
          <a:xfrm>
            <a:off x="343650" y="1382800"/>
            <a:ext cx="4240500" cy="2072700"/>
          </a:xfrm>
          <a:prstGeom prst="rect">
            <a:avLst/>
          </a:prstGeom>
          <a:noFill/>
          <a:ln>
            <a:noFill/>
          </a:ln>
        </p:spPr>
        <p:txBody>
          <a:bodyPr anchorCtr="0" anchor="t" bIns="0" lIns="0" spcFirstLastPara="1" rIns="0" wrap="square" tIns="0">
            <a:noAutofit/>
          </a:bodyPr>
          <a:lstStyle/>
          <a:p>
            <a:pPr indent="0" lvl="0" marL="0" rtl="0" algn="l">
              <a:lnSpc>
                <a:spcPct val="140000"/>
              </a:lnSpc>
              <a:spcBef>
                <a:spcPts val="0"/>
              </a:spcBef>
              <a:spcAft>
                <a:spcPts val="0"/>
              </a:spcAft>
              <a:buNone/>
            </a:pPr>
            <a:r>
              <a:rPr b="1" lang="en" sz="1200">
                <a:solidFill>
                  <a:schemeClr val="dk1"/>
                </a:solidFill>
                <a:latin typeface="Overpass"/>
                <a:ea typeface="Overpass"/>
                <a:cs typeface="Overpass"/>
                <a:sym typeface="Overpass"/>
              </a:rPr>
              <a:t>Networking Advanced Settings</a:t>
            </a:r>
            <a:endParaRPr b="1" sz="1200">
              <a:solidFill>
                <a:schemeClr val="dk1"/>
              </a:solidFill>
              <a:latin typeface="Overpass"/>
              <a:ea typeface="Overpass"/>
              <a:cs typeface="Overpass"/>
              <a:sym typeface="Overpass"/>
            </a:endParaRPr>
          </a:p>
          <a:p>
            <a:pPr indent="0" lvl="0" marL="0" rtl="0" algn="l">
              <a:lnSpc>
                <a:spcPct val="120000"/>
              </a:lnSpc>
              <a:spcBef>
                <a:spcPts val="1000"/>
              </a:spcBef>
              <a:spcAft>
                <a:spcPts val="0"/>
              </a:spcAft>
              <a:buNone/>
            </a:pPr>
            <a:r>
              <a:rPr lang="en" sz="1200">
                <a:solidFill>
                  <a:schemeClr val="dk1"/>
                </a:solidFill>
                <a:latin typeface="Overpass Light"/>
                <a:ea typeface="Overpass Light"/>
                <a:cs typeface="Overpass Light"/>
                <a:sym typeface="Overpass Light"/>
              </a:rPr>
              <a:t>These are the OpenShift SDN settings that can be tweaked at install-time:</a:t>
            </a:r>
            <a:endParaRPr sz="1200">
              <a:solidFill>
                <a:schemeClr val="dk1"/>
              </a:solidFill>
              <a:latin typeface="Overpass Light"/>
              <a:ea typeface="Overpass Light"/>
              <a:cs typeface="Overpass Light"/>
              <a:sym typeface="Overpass Light"/>
            </a:endParaRPr>
          </a:p>
          <a:p>
            <a:pPr indent="-304800" lvl="0" marL="457200" rtl="0" algn="l">
              <a:lnSpc>
                <a:spcPct val="120000"/>
              </a:lnSpc>
              <a:spcBef>
                <a:spcPts val="0"/>
              </a:spcBef>
              <a:spcAft>
                <a:spcPts val="0"/>
              </a:spcAft>
              <a:buClr>
                <a:schemeClr val="dk1"/>
              </a:buClr>
              <a:buSzPts val="1200"/>
              <a:buFont typeface="Overpass Light"/>
              <a:buChar char="●"/>
            </a:pPr>
            <a:r>
              <a:rPr lang="en" sz="1200">
                <a:solidFill>
                  <a:schemeClr val="dk1"/>
                </a:solidFill>
                <a:latin typeface="Overpass Light"/>
                <a:ea typeface="Overpass Light"/>
                <a:cs typeface="Overpass Light"/>
                <a:sym typeface="Overpass Light"/>
              </a:rPr>
              <a:t>Mode: </a:t>
            </a:r>
            <a:r>
              <a:rPr b="1" lang="en" sz="1200">
                <a:solidFill>
                  <a:schemeClr val="dk1"/>
                </a:solidFill>
                <a:latin typeface="Overpass"/>
                <a:ea typeface="Overpass"/>
                <a:cs typeface="Overpass"/>
                <a:sym typeface="Overpass"/>
              </a:rPr>
              <a:t>NetworkPolicy</a:t>
            </a:r>
            <a:r>
              <a:rPr lang="en" sz="1200">
                <a:solidFill>
                  <a:schemeClr val="dk1"/>
                </a:solidFill>
                <a:latin typeface="Overpass Light"/>
                <a:ea typeface="Overpass Light"/>
                <a:cs typeface="Overpass Light"/>
                <a:sym typeface="Overpass Light"/>
              </a:rPr>
              <a:t>, Multitenant, Subnet</a:t>
            </a:r>
            <a:endParaRPr sz="1200">
              <a:solidFill>
                <a:schemeClr val="dk1"/>
              </a:solidFill>
              <a:latin typeface="Overpass Light"/>
              <a:ea typeface="Overpass Light"/>
              <a:cs typeface="Overpass Light"/>
              <a:sym typeface="Overpass Light"/>
            </a:endParaRPr>
          </a:p>
          <a:p>
            <a:pPr indent="-304800" lvl="0" marL="457200" rtl="0" algn="l">
              <a:lnSpc>
                <a:spcPct val="120000"/>
              </a:lnSpc>
              <a:spcBef>
                <a:spcPts val="0"/>
              </a:spcBef>
              <a:spcAft>
                <a:spcPts val="0"/>
              </a:spcAft>
              <a:buClr>
                <a:schemeClr val="dk1"/>
              </a:buClr>
              <a:buSzPts val="1200"/>
              <a:buFont typeface="Overpass Light"/>
              <a:buChar char="●"/>
            </a:pPr>
            <a:r>
              <a:rPr lang="en" sz="1200">
                <a:solidFill>
                  <a:schemeClr val="dk1"/>
                </a:solidFill>
                <a:latin typeface="Overpass Light"/>
                <a:ea typeface="Overpass Light"/>
                <a:cs typeface="Overpass Light"/>
                <a:sym typeface="Overpass Light"/>
              </a:rPr>
              <a:t>VXLAN Port Number</a:t>
            </a:r>
            <a:endParaRPr sz="1200">
              <a:solidFill>
                <a:schemeClr val="dk1"/>
              </a:solidFill>
              <a:latin typeface="Overpass Light"/>
              <a:ea typeface="Overpass Light"/>
              <a:cs typeface="Overpass Light"/>
              <a:sym typeface="Overpass Light"/>
            </a:endParaRPr>
          </a:p>
          <a:p>
            <a:pPr indent="-304800" lvl="0" marL="457200" rtl="0" algn="l">
              <a:lnSpc>
                <a:spcPct val="120000"/>
              </a:lnSpc>
              <a:spcBef>
                <a:spcPts val="0"/>
              </a:spcBef>
              <a:spcAft>
                <a:spcPts val="0"/>
              </a:spcAft>
              <a:buClr>
                <a:schemeClr val="dk1"/>
              </a:buClr>
              <a:buSzPts val="1200"/>
              <a:buFont typeface="Overpass Light"/>
              <a:buChar char="●"/>
            </a:pPr>
            <a:r>
              <a:rPr lang="en" sz="1200">
                <a:solidFill>
                  <a:schemeClr val="dk1"/>
                </a:solidFill>
                <a:latin typeface="Overpass Light"/>
                <a:ea typeface="Overpass Light"/>
                <a:cs typeface="Overpass Light"/>
                <a:sym typeface="Overpass Light"/>
              </a:rPr>
              <a:t>External OpenVSwitch</a:t>
            </a:r>
            <a:endParaRPr sz="1200">
              <a:solidFill>
                <a:schemeClr val="dk1"/>
              </a:solidFill>
              <a:latin typeface="Overpass Light"/>
              <a:ea typeface="Overpass Light"/>
              <a:cs typeface="Overpass Light"/>
              <a:sym typeface="Overpass Light"/>
            </a:endParaRPr>
          </a:p>
          <a:p>
            <a:pPr indent="0" lvl="0" marL="0" rtl="0" algn="l">
              <a:lnSpc>
                <a:spcPct val="140000"/>
              </a:lnSpc>
              <a:spcBef>
                <a:spcPts val="0"/>
              </a:spcBef>
              <a:spcAft>
                <a:spcPts val="0"/>
              </a:spcAft>
              <a:buNone/>
            </a:pPr>
            <a:r>
              <a:t/>
            </a:r>
            <a:endParaRPr sz="1200">
              <a:solidFill>
                <a:schemeClr val="dk1"/>
              </a:solidFill>
              <a:latin typeface="Overpass Light"/>
              <a:ea typeface="Overpass Light"/>
              <a:cs typeface="Overpass Light"/>
              <a:sym typeface="Overpass Light"/>
            </a:endParaRPr>
          </a:p>
          <a:p>
            <a:pPr indent="0" lvl="0" marL="0" rtl="0" algn="l">
              <a:lnSpc>
                <a:spcPct val="140000"/>
              </a:lnSpc>
              <a:spcBef>
                <a:spcPts val="0"/>
              </a:spcBef>
              <a:spcAft>
                <a:spcPts val="0"/>
              </a:spcAft>
              <a:buNone/>
            </a:pPr>
            <a:r>
              <a:rPr lang="en" sz="1200" u="sng">
                <a:solidFill>
                  <a:schemeClr val="hlink"/>
                </a:solidFill>
                <a:latin typeface="Overpass Light"/>
                <a:ea typeface="Overpass Light"/>
                <a:cs typeface="Overpass Light"/>
                <a:sym typeface="Overpass Light"/>
                <a:hlinkClick r:id="rId3"/>
              </a:rPr>
              <a:t>How to Modify Advanced Network Configuration Parameters</a:t>
            </a:r>
            <a:endParaRPr sz="1200">
              <a:solidFill>
                <a:schemeClr val="dk1"/>
              </a:solidFill>
              <a:latin typeface="Overpass Light"/>
              <a:ea typeface="Overpass Light"/>
              <a:cs typeface="Overpass Light"/>
              <a:sym typeface="Overpass Light"/>
            </a:endParaRPr>
          </a:p>
        </p:txBody>
      </p:sp>
      <p:sp>
        <p:nvSpPr>
          <p:cNvPr id="2090" name="Google Shape;2090;p168"/>
          <p:cNvSpPr txBox="1"/>
          <p:nvPr/>
        </p:nvSpPr>
        <p:spPr>
          <a:xfrm>
            <a:off x="790698" y="4682157"/>
            <a:ext cx="2833800" cy="24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999999"/>
                </a:solidFill>
                <a:latin typeface="Overpass Light"/>
                <a:ea typeface="Overpass Light"/>
                <a:cs typeface="Overpass Light"/>
                <a:sym typeface="Overpass Light"/>
              </a:rPr>
              <a:t>Product Manager:  Marc Curry</a:t>
            </a:r>
            <a:endParaRPr sz="900">
              <a:solidFill>
                <a:srgbClr val="999999"/>
              </a:solidFill>
              <a:latin typeface="Overpass Light"/>
              <a:ea typeface="Overpass Light"/>
              <a:cs typeface="Overpass Light"/>
              <a:sym typeface="Overpass Light"/>
            </a:endParaRPr>
          </a:p>
        </p:txBody>
      </p:sp>
      <p:sp>
        <p:nvSpPr>
          <p:cNvPr id="2091" name="Google Shape;2091;p168"/>
          <p:cNvSpPr/>
          <p:nvPr/>
        </p:nvSpPr>
        <p:spPr>
          <a:xfrm>
            <a:off x="4809750" y="1222950"/>
            <a:ext cx="3405600" cy="1473600"/>
          </a:xfrm>
          <a:prstGeom prst="rect">
            <a:avLst/>
          </a:prstGeom>
          <a:solidFill>
            <a:srgbClr val="073763"/>
          </a:solid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000">
                <a:solidFill>
                  <a:srgbClr val="FFFFFF"/>
                </a:solidFill>
                <a:latin typeface="Consolas"/>
                <a:ea typeface="Consolas"/>
                <a:cs typeface="Consolas"/>
                <a:sym typeface="Consolas"/>
              </a:rPr>
              <a:t>spec:</a:t>
            </a:r>
            <a:endParaRPr sz="1000">
              <a:solidFill>
                <a:srgbClr val="FFFFFF"/>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000">
                <a:solidFill>
                  <a:srgbClr val="FFFFFF"/>
                </a:solidFill>
                <a:latin typeface="Consolas"/>
                <a:ea typeface="Consolas"/>
                <a:cs typeface="Consolas"/>
                <a:sym typeface="Consolas"/>
              </a:rPr>
              <a:t>  defaultNetwork:</a:t>
            </a:r>
            <a:endParaRPr sz="1000">
              <a:solidFill>
                <a:srgbClr val="FFFFFF"/>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000">
                <a:solidFill>
                  <a:srgbClr val="FFFFFF"/>
                </a:solidFill>
                <a:latin typeface="Consolas"/>
                <a:ea typeface="Consolas"/>
                <a:cs typeface="Consolas"/>
                <a:sym typeface="Consolas"/>
              </a:rPr>
              <a:t>    type: OpenShiftSDN</a:t>
            </a:r>
            <a:endParaRPr sz="1000">
              <a:solidFill>
                <a:srgbClr val="FFFFFF"/>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000">
                <a:solidFill>
                  <a:srgbClr val="FFFFFF"/>
                </a:solidFill>
                <a:latin typeface="Consolas"/>
                <a:ea typeface="Consolas"/>
                <a:cs typeface="Consolas"/>
                <a:sym typeface="Consolas"/>
              </a:rPr>
              <a:t>    openshiftSDNConfig:</a:t>
            </a:r>
            <a:endParaRPr sz="1000">
              <a:solidFill>
                <a:srgbClr val="FFFFFF"/>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000">
                <a:solidFill>
                  <a:srgbClr val="FFFFFF"/>
                </a:solidFill>
                <a:latin typeface="Consolas"/>
                <a:ea typeface="Consolas"/>
                <a:cs typeface="Consolas"/>
                <a:sym typeface="Consolas"/>
              </a:rPr>
              <a:t>      mode: </a:t>
            </a:r>
            <a:r>
              <a:rPr b="1" lang="en" sz="1000">
                <a:solidFill>
                  <a:srgbClr val="FFFFFF"/>
                </a:solidFill>
                <a:latin typeface="Consolas"/>
                <a:ea typeface="Consolas"/>
                <a:cs typeface="Consolas"/>
                <a:sym typeface="Consolas"/>
              </a:rPr>
              <a:t>NetworkPolicy</a:t>
            </a:r>
            <a:endParaRPr b="1" sz="1000">
              <a:solidFill>
                <a:srgbClr val="FFFFFF"/>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000">
                <a:solidFill>
                  <a:srgbClr val="FFFFFF"/>
                </a:solidFill>
                <a:latin typeface="Consolas"/>
                <a:ea typeface="Consolas"/>
                <a:cs typeface="Consolas"/>
                <a:sym typeface="Consolas"/>
              </a:rPr>
              <a:t>      vxlanPort: </a:t>
            </a:r>
            <a:r>
              <a:rPr b="1" lang="en" sz="1000">
                <a:solidFill>
                  <a:srgbClr val="FFFFFF"/>
                </a:solidFill>
                <a:latin typeface="Consolas"/>
                <a:ea typeface="Consolas"/>
                <a:cs typeface="Consolas"/>
                <a:sym typeface="Consolas"/>
              </a:rPr>
              <a:t>4789</a:t>
            </a:r>
            <a:endParaRPr b="1" sz="1000">
              <a:solidFill>
                <a:srgbClr val="FFFFFF"/>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000">
                <a:solidFill>
                  <a:srgbClr val="FFFFFF"/>
                </a:solidFill>
                <a:latin typeface="Consolas"/>
                <a:ea typeface="Consolas"/>
                <a:cs typeface="Consolas"/>
                <a:sym typeface="Consolas"/>
              </a:rPr>
              <a:t>      mtu: </a:t>
            </a:r>
            <a:r>
              <a:rPr b="1" lang="en" sz="1000">
                <a:solidFill>
                  <a:srgbClr val="FFFFFF"/>
                </a:solidFill>
                <a:latin typeface="Consolas"/>
                <a:ea typeface="Consolas"/>
                <a:cs typeface="Consolas"/>
                <a:sym typeface="Consolas"/>
              </a:rPr>
              <a:t>1450</a:t>
            </a:r>
            <a:endParaRPr b="1" sz="1000">
              <a:solidFill>
                <a:srgbClr val="FFFFFF"/>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000">
                <a:solidFill>
                  <a:srgbClr val="FFFFFF"/>
                </a:solidFill>
                <a:latin typeface="Consolas"/>
                <a:ea typeface="Consolas"/>
                <a:cs typeface="Consolas"/>
                <a:sym typeface="Consolas"/>
              </a:rPr>
              <a:t>      useExternalOpenvswitch: </a:t>
            </a:r>
            <a:r>
              <a:rPr b="1" lang="en" sz="1000">
                <a:solidFill>
                  <a:srgbClr val="FFFFFF"/>
                </a:solidFill>
                <a:latin typeface="Consolas"/>
                <a:ea typeface="Consolas"/>
                <a:cs typeface="Consolas"/>
                <a:sym typeface="Consolas"/>
              </a:rPr>
              <a:t>false</a:t>
            </a:r>
            <a:endParaRPr b="1" sz="1000">
              <a:solidFill>
                <a:srgbClr val="FFFFFF"/>
              </a:solidFill>
              <a:latin typeface="Consolas"/>
              <a:ea typeface="Consolas"/>
              <a:cs typeface="Consolas"/>
              <a:sym typeface="Consolas"/>
            </a:endParaRPr>
          </a:p>
        </p:txBody>
      </p:sp>
      <p:sp>
        <p:nvSpPr>
          <p:cNvPr id="2092" name="Google Shape;2092;p168"/>
          <p:cNvSpPr txBox="1"/>
          <p:nvPr/>
        </p:nvSpPr>
        <p:spPr>
          <a:xfrm>
            <a:off x="4762500" y="2949400"/>
            <a:ext cx="3794100" cy="1506000"/>
          </a:xfrm>
          <a:prstGeom prst="rect">
            <a:avLst/>
          </a:prstGeom>
          <a:noFill/>
          <a:ln>
            <a:noFill/>
          </a:ln>
        </p:spPr>
        <p:txBody>
          <a:bodyPr anchorCtr="0" anchor="t" bIns="91425" lIns="91425" spcFirstLastPara="1" rIns="91425" wrap="square" tIns="91425">
            <a:noAutofit/>
          </a:bodyPr>
          <a:lstStyle/>
          <a:p>
            <a:pPr indent="0" lvl="0" marL="0" rtl="0" algn="l">
              <a:lnSpc>
                <a:spcPct val="140000"/>
              </a:lnSpc>
              <a:spcBef>
                <a:spcPts val="0"/>
              </a:spcBef>
              <a:spcAft>
                <a:spcPts val="0"/>
              </a:spcAft>
              <a:buNone/>
            </a:pPr>
            <a:r>
              <a:rPr b="1" lang="en" sz="1100">
                <a:solidFill>
                  <a:schemeClr val="dk1"/>
                </a:solidFill>
                <a:latin typeface="Overpass"/>
                <a:ea typeface="Overpass"/>
                <a:cs typeface="Overpass"/>
                <a:sym typeface="Overpass"/>
              </a:rPr>
              <a:t>NOTE: </a:t>
            </a:r>
            <a:r>
              <a:rPr i="1" lang="en" sz="1100" u="sng">
                <a:solidFill>
                  <a:schemeClr val="dk1"/>
                </a:solidFill>
                <a:latin typeface="Overpass Light"/>
                <a:ea typeface="Overpass Light"/>
                <a:cs typeface="Overpass Light"/>
                <a:sym typeface="Overpass Light"/>
              </a:rPr>
              <a:t>Most network settings cannot be changed safely and affect the entire cluster.</a:t>
            </a:r>
            <a:r>
              <a:rPr i="1" lang="en" sz="1100">
                <a:solidFill>
                  <a:schemeClr val="dk1"/>
                </a:solidFill>
                <a:latin typeface="Overpass Light"/>
                <a:ea typeface="Overpass Light"/>
                <a:cs typeface="Overpass Light"/>
                <a:sym typeface="Overpass Light"/>
              </a:rPr>
              <a:t> </a:t>
            </a:r>
            <a:r>
              <a:rPr lang="en" sz="1100">
                <a:solidFill>
                  <a:schemeClr val="dk1"/>
                </a:solidFill>
                <a:latin typeface="Overpass Light"/>
                <a:ea typeface="Overpass Light"/>
                <a:cs typeface="Overpass Light"/>
                <a:sym typeface="Overpass Light"/>
              </a:rPr>
              <a:t> The operator will prevent unsafe changes.   If you need to force a change to a </a:t>
            </a:r>
            <a:r>
              <a:rPr i="1" lang="en" sz="1100">
                <a:solidFill>
                  <a:schemeClr val="dk1"/>
                </a:solidFill>
                <a:latin typeface="Overpass Light"/>
                <a:ea typeface="Overpass Light"/>
                <a:cs typeface="Overpass Light"/>
                <a:sym typeface="Overpass Light"/>
              </a:rPr>
              <a:t>non-production</a:t>
            </a:r>
            <a:r>
              <a:rPr lang="en" sz="1100">
                <a:solidFill>
                  <a:schemeClr val="dk1"/>
                </a:solidFill>
                <a:latin typeface="Overpass Light"/>
                <a:ea typeface="Overpass Light"/>
                <a:cs typeface="Overpass Light"/>
                <a:sym typeface="Overpass Light"/>
              </a:rPr>
              <a:t> cluster, see the operator README for the command, but a cluster re-install is likely to be the better choice.</a:t>
            </a:r>
            <a:endParaRPr sz="1100">
              <a:latin typeface="Overpass Light"/>
              <a:ea typeface="Overpass Light"/>
              <a:cs typeface="Overpass Light"/>
              <a:sym typeface="Overpass Light"/>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6" name="Shape 2096"/>
        <p:cNvGrpSpPr/>
        <p:nvPr/>
      </p:nvGrpSpPr>
      <p:grpSpPr>
        <a:xfrm>
          <a:off x="0" y="0"/>
          <a:ext cx="0" cy="0"/>
          <a:chOff x="0" y="0"/>
          <a:chExt cx="0" cy="0"/>
        </a:xfrm>
      </p:grpSpPr>
      <p:sp>
        <p:nvSpPr>
          <p:cNvPr id="2097" name="Google Shape;2097;p169"/>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p>
            <a:pPr indent="0" lvl="0" marL="0" rtl="0" algn="l">
              <a:spcBef>
                <a:spcPts val="0"/>
              </a:spcBef>
              <a:spcAft>
                <a:spcPts val="0"/>
              </a:spcAft>
              <a:buNone/>
            </a:pPr>
            <a:r>
              <a:rPr lang="en"/>
              <a:t>OpenShift Architecture</a:t>
            </a:r>
            <a:endParaRPr/>
          </a:p>
        </p:txBody>
      </p:sp>
      <p:sp>
        <p:nvSpPr>
          <p:cNvPr id="2098" name="Google Shape;2098;p169"/>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2099" name="Google Shape;2099;p169"/>
          <p:cNvSpPr/>
          <p:nvPr/>
        </p:nvSpPr>
        <p:spPr>
          <a:xfrm>
            <a:off x="4163925" y="2485274"/>
            <a:ext cx="937200" cy="9372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169"/>
          <p:cNvSpPr/>
          <p:nvPr/>
        </p:nvSpPr>
        <p:spPr>
          <a:xfrm>
            <a:off x="1867675" y="1825875"/>
            <a:ext cx="1338600" cy="1672800"/>
          </a:xfrm>
          <a:prstGeom prst="rect">
            <a:avLst/>
          </a:prstGeom>
          <a:solidFill>
            <a:srgbClr val="CCCCCC"/>
          </a:solidFill>
          <a:ln>
            <a:noFill/>
          </a:ln>
        </p:spPr>
        <p:txBody>
          <a:bodyPr anchorCtr="0" anchor="b" bIns="91425" lIns="91425" spcFirstLastPara="1" rIns="91425" wrap="square" tIns="91425">
            <a:noAutofit/>
          </a:bodyPr>
          <a:lstStyle/>
          <a:p>
            <a:pPr indent="0" lvl="0" marL="0" rtl="0" algn="ctr">
              <a:lnSpc>
                <a:spcPct val="115000"/>
              </a:lnSpc>
              <a:spcBef>
                <a:spcPts val="0"/>
              </a:spcBef>
              <a:spcAft>
                <a:spcPts val="0"/>
              </a:spcAft>
              <a:buNone/>
            </a:pPr>
            <a:r>
              <a:rPr b="1" lang="en" sz="1000">
                <a:solidFill>
                  <a:schemeClr val="dk1"/>
                </a:solidFill>
                <a:latin typeface="Proxima Nova"/>
                <a:ea typeface="Proxima Nova"/>
                <a:cs typeface="Proxima Nova"/>
                <a:sym typeface="Proxima Nova"/>
              </a:rPr>
              <a:t>NODE</a:t>
            </a:r>
            <a:br>
              <a:rPr b="1" lang="en" sz="1000">
                <a:solidFill>
                  <a:schemeClr val="dk1"/>
                </a:solidFill>
                <a:latin typeface="Proxima Nova"/>
                <a:ea typeface="Proxima Nova"/>
                <a:cs typeface="Proxima Nova"/>
                <a:sym typeface="Proxima Nova"/>
              </a:rPr>
            </a:br>
            <a:r>
              <a:rPr lang="en" sz="900">
                <a:solidFill>
                  <a:schemeClr val="dk1"/>
                </a:solidFill>
                <a:latin typeface="Proxima Nova"/>
                <a:ea typeface="Proxima Nova"/>
                <a:cs typeface="Proxima Nova"/>
                <a:sym typeface="Proxima Nova"/>
              </a:rPr>
              <a:t>172.16.1.10</a:t>
            </a:r>
            <a:endParaRPr sz="900">
              <a:solidFill>
                <a:schemeClr val="dk1"/>
              </a:solidFill>
              <a:latin typeface="Proxima Nova"/>
              <a:ea typeface="Proxima Nova"/>
              <a:cs typeface="Proxima Nova"/>
              <a:sym typeface="Proxima Nova"/>
            </a:endParaRPr>
          </a:p>
        </p:txBody>
      </p:sp>
      <p:sp>
        <p:nvSpPr>
          <p:cNvPr id="2101" name="Google Shape;2101;p169"/>
          <p:cNvSpPr/>
          <p:nvPr/>
        </p:nvSpPr>
        <p:spPr>
          <a:xfrm>
            <a:off x="1954225" y="1928001"/>
            <a:ext cx="547200" cy="504600"/>
          </a:xfrm>
          <a:prstGeom prst="rect">
            <a:avLst/>
          </a:prstGeom>
          <a:solidFill>
            <a:srgbClr val="165D8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rgbClr val="FFFFFF"/>
                </a:solidFill>
                <a:latin typeface="Proxima Nova"/>
                <a:ea typeface="Proxima Nova"/>
                <a:cs typeface="Proxima Nova"/>
                <a:sym typeface="Proxima Nova"/>
              </a:rPr>
              <a:t>POD</a:t>
            </a:r>
            <a:br>
              <a:rPr lang="en" sz="800">
                <a:solidFill>
                  <a:srgbClr val="FFFFFF"/>
                </a:solidFill>
                <a:latin typeface="Proxima Nova"/>
                <a:ea typeface="Proxima Nova"/>
                <a:cs typeface="Proxima Nova"/>
                <a:sym typeface="Proxima Nova"/>
              </a:rPr>
            </a:br>
            <a:r>
              <a:rPr lang="en" sz="800">
                <a:solidFill>
                  <a:srgbClr val="FFFFFF"/>
                </a:solidFill>
                <a:latin typeface="Proxima Nova"/>
                <a:ea typeface="Proxima Nova"/>
                <a:cs typeface="Proxima Nova"/>
                <a:sym typeface="Proxima Nova"/>
              </a:rPr>
              <a:t>10.1.2.2</a:t>
            </a:r>
            <a:endParaRPr sz="700">
              <a:solidFill>
                <a:srgbClr val="FFFFFF"/>
              </a:solidFill>
              <a:latin typeface="Proxima Nova"/>
              <a:ea typeface="Proxima Nova"/>
              <a:cs typeface="Proxima Nova"/>
              <a:sym typeface="Proxima Nova"/>
            </a:endParaRPr>
          </a:p>
        </p:txBody>
      </p:sp>
      <p:sp>
        <p:nvSpPr>
          <p:cNvPr id="2102" name="Google Shape;2102;p169"/>
          <p:cNvSpPr/>
          <p:nvPr/>
        </p:nvSpPr>
        <p:spPr>
          <a:xfrm>
            <a:off x="2563825" y="1928001"/>
            <a:ext cx="547200" cy="504600"/>
          </a:xfrm>
          <a:prstGeom prst="rect">
            <a:avLst/>
          </a:prstGeom>
          <a:solidFill>
            <a:srgbClr val="165D8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rgbClr val="FFFFFF"/>
                </a:solidFill>
                <a:latin typeface="Proxima Nova"/>
                <a:ea typeface="Proxima Nova"/>
                <a:cs typeface="Proxima Nova"/>
                <a:sym typeface="Proxima Nova"/>
              </a:rPr>
              <a:t>POD</a:t>
            </a:r>
            <a:br>
              <a:rPr lang="en" sz="800">
                <a:solidFill>
                  <a:srgbClr val="FFFFFF"/>
                </a:solidFill>
                <a:latin typeface="Proxima Nova"/>
                <a:ea typeface="Proxima Nova"/>
                <a:cs typeface="Proxima Nova"/>
                <a:sym typeface="Proxima Nova"/>
              </a:rPr>
            </a:br>
            <a:r>
              <a:rPr lang="en" sz="800">
                <a:solidFill>
                  <a:srgbClr val="FFFFFF"/>
                </a:solidFill>
                <a:latin typeface="Proxima Nova"/>
                <a:ea typeface="Proxima Nova"/>
                <a:cs typeface="Proxima Nova"/>
                <a:sym typeface="Proxima Nova"/>
              </a:rPr>
              <a:t>10.1.2.4</a:t>
            </a:r>
            <a:endParaRPr sz="700">
              <a:solidFill>
                <a:srgbClr val="FFFFFF"/>
              </a:solidFill>
              <a:latin typeface="Proxima Nova"/>
              <a:ea typeface="Proxima Nova"/>
              <a:cs typeface="Proxima Nova"/>
              <a:sym typeface="Proxima Nova"/>
            </a:endParaRPr>
          </a:p>
        </p:txBody>
      </p:sp>
      <p:sp>
        <p:nvSpPr>
          <p:cNvPr id="2103" name="Google Shape;2103;p169"/>
          <p:cNvSpPr/>
          <p:nvPr/>
        </p:nvSpPr>
        <p:spPr>
          <a:xfrm>
            <a:off x="6058775" y="1825875"/>
            <a:ext cx="1338600" cy="1672800"/>
          </a:xfrm>
          <a:prstGeom prst="rect">
            <a:avLst/>
          </a:prstGeom>
          <a:solidFill>
            <a:srgbClr val="CCCCCC"/>
          </a:solidFill>
          <a:ln>
            <a:noFill/>
          </a:ln>
        </p:spPr>
        <p:txBody>
          <a:bodyPr anchorCtr="0" anchor="b" bIns="91425" lIns="91425" spcFirstLastPara="1" rIns="91425" wrap="square" tIns="91425">
            <a:noAutofit/>
          </a:bodyPr>
          <a:lstStyle/>
          <a:p>
            <a:pPr indent="0" lvl="0" marL="0" rtl="0" algn="ctr">
              <a:lnSpc>
                <a:spcPct val="115000"/>
              </a:lnSpc>
              <a:spcBef>
                <a:spcPts val="0"/>
              </a:spcBef>
              <a:spcAft>
                <a:spcPts val="0"/>
              </a:spcAft>
              <a:buNone/>
            </a:pPr>
            <a:r>
              <a:rPr b="1" lang="en" sz="1000">
                <a:solidFill>
                  <a:schemeClr val="dk1"/>
                </a:solidFill>
                <a:latin typeface="Proxima Nova"/>
                <a:ea typeface="Proxima Nova"/>
                <a:cs typeface="Proxima Nova"/>
                <a:sym typeface="Proxima Nova"/>
              </a:rPr>
              <a:t>NODE</a:t>
            </a:r>
            <a:br>
              <a:rPr b="1" lang="en" sz="1000">
                <a:solidFill>
                  <a:schemeClr val="dk1"/>
                </a:solidFill>
                <a:latin typeface="Proxima Nova"/>
                <a:ea typeface="Proxima Nova"/>
                <a:cs typeface="Proxima Nova"/>
                <a:sym typeface="Proxima Nova"/>
              </a:rPr>
            </a:br>
            <a:r>
              <a:rPr lang="en" sz="900">
                <a:solidFill>
                  <a:schemeClr val="dk1"/>
                </a:solidFill>
                <a:latin typeface="Proxima Nova"/>
                <a:ea typeface="Proxima Nova"/>
                <a:cs typeface="Proxima Nova"/>
                <a:sym typeface="Proxima Nova"/>
              </a:rPr>
              <a:t>172.16.1.20</a:t>
            </a:r>
            <a:endParaRPr b="1" sz="1000">
              <a:latin typeface="Proxima Nova"/>
              <a:ea typeface="Proxima Nova"/>
              <a:cs typeface="Proxima Nova"/>
              <a:sym typeface="Proxima Nova"/>
            </a:endParaRPr>
          </a:p>
        </p:txBody>
      </p:sp>
      <p:sp>
        <p:nvSpPr>
          <p:cNvPr id="2104" name="Google Shape;2104;p169"/>
          <p:cNvSpPr/>
          <p:nvPr/>
        </p:nvSpPr>
        <p:spPr>
          <a:xfrm>
            <a:off x="6145325" y="1928001"/>
            <a:ext cx="547200" cy="504600"/>
          </a:xfrm>
          <a:prstGeom prst="rect">
            <a:avLst/>
          </a:prstGeom>
          <a:solidFill>
            <a:srgbClr val="165D8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rgbClr val="FFFFFF"/>
                </a:solidFill>
                <a:latin typeface="Proxima Nova"/>
                <a:ea typeface="Proxima Nova"/>
                <a:cs typeface="Proxima Nova"/>
                <a:sym typeface="Proxima Nova"/>
              </a:rPr>
              <a:t>POD</a:t>
            </a:r>
            <a:br>
              <a:rPr b="1" lang="en" sz="800">
                <a:solidFill>
                  <a:srgbClr val="FFFFFF"/>
                </a:solidFill>
                <a:latin typeface="Proxima Nova"/>
                <a:ea typeface="Proxima Nova"/>
                <a:cs typeface="Proxima Nova"/>
                <a:sym typeface="Proxima Nova"/>
              </a:rPr>
            </a:br>
            <a:r>
              <a:rPr lang="en" sz="800">
                <a:solidFill>
                  <a:srgbClr val="FFFFFF"/>
                </a:solidFill>
                <a:latin typeface="Proxima Nova"/>
                <a:ea typeface="Proxima Nova"/>
                <a:cs typeface="Proxima Nova"/>
                <a:sym typeface="Proxima Nova"/>
              </a:rPr>
              <a:t>10.1.4.2</a:t>
            </a:r>
            <a:endParaRPr sz="700">
              <a:solidFill>
                <a:srgbClr val="FFFFFF"/>
              </a:solidFill>
              <a:latin typeface="Proxima Nova"/>
              <a:ea typeface="Proxima Nova"/>
              <a:cs typeface="Proxima Nova"/>
              <a:sym typeface="Proxima Nova"/>
            </a:endParaRPr>
          </a:p>
        </p:txBody>
      </p:sp>
      <p:sp>
        <p:nvSpPr>
          <p:cNvPr id="2105" name="Google Shape;2105;p169"/>
          <p:cNvSpPr/>
          <p:nvPr/>
        </p:nvSpPr>
        <p:spPr>
          <a:xfrm>
            <a:off x="6754925" y="1928001"/>
            <a:ext cx="547200" cy="504600"/>
          </a:xfrm>
          <a:prstGeom prst="rect">
            <a:avLst/>
          </a:prstGeom>
          <a:solidFill>
            <a:srgbClr val="165D8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rgbClr val="FFFFFF"/>
                </a:solidFill>
                <a:latin typeface="Proxima Nova"/>
                <a:ea typeface="Proxima Nova"/>
                <a:cs typeface="Proxima Nova"/>
                <a:sym typeface="Proxima Nova"/>
              </a:rPr>
              <a:t>POD</a:t>
            </a:r>
            <a:br>
              <a:rPr b="1" lang="en" sz="800">
                <a:solidFill>
                  <a:srgbClr val="FFFFFF"/>
                </a:solidFill>
                <a:latin typeface="Proxima Nova"/>
                <a:ea typeface="Proxima Nova"/>
                <a:cs typeface="Proxima Nova"/>
                <a:sym typeface="Proxima Nova"/>
              </a:rPr>
            </a:br>
            <a:r>
              <a:rPr lang="en" sz="800">
                <a:solidFill>
                  <a:srgbClr val="FFFFFF"/>
                </a:solidFill>
                <a:latin typeface="Proxima Nova"/>
                <a:ea typeface="Proxima Nova"/>
                <a:cs typeface="Proxima Nova"/>
                <a:sym typeface="Proxima Nova"/>
              </a:rPr>
              <a:t>10.1.4.4</a:t>
            </a:r>
            <a:endParaRPr sz="700">
              <a:solidFill>
                <a:srgbClr val="FFFFFF"/>
              </a:solidFill>
              <a:latin typeface="Proxima Nova"/>
              <a:ea typeface="Proxima Nova"/>
              <a:cs typeface="Proxima Nova"/>
              <a:sym typeface="Proxima Nova"/>
            </a:endParaRPr>
          </a:p>
        </p:txBody>
      </p:sp>
      <p:cxnSp>
        <p:nvCxnSpPr>
          <p:cNvPr id="2106" name="Google Shape;2106;p169"/>
          <p:cNvCxnSpPr>
            <a:stCxn id="2107" idx="3"/>
            <a:endCxn id="2103" idx="2"/>
          </p:cNvCxnSpPr>
          <p:nvPr/>
        </p:nvCxnSpPr>
        <p:spPr>
          <a:xfrm>
            <a:off x="4906572" y="3105102"/>
            <a:ext cx="1821600" cy="393600"/>
          </a:xfrm>
          <a:prstGeom prst="bentConnector4">
            <a:avLst>
              <a:gd fmla="val 31626" name="adj1"/>
              <a:gd fmla="val 160492" name="adj2"/>
            </a:avLst>
          </a:prstGeom>
          <a:noFill/>
          <a:ln cap="flat" cmpd="sng" w="9525">
            <a:solidFill>
              <a:schemeClr val="dk2"/>
            </a:solidFill>
            <a:prstDash val="solid"/>
            <a:round/>
            <a:headEnd len="med" w="med" type="none"/>
            <a:tailEnd len="med" w="med" type="none"/>
          </a:ln>
        </p:spPr>
      </p:cxnSp>
      <p:cxnSp>
        <p:nvCxnSpPr>
          <p:cNvPr id="2108" name="Google Shape;2108;p169"/>
          <p:cNvCxnSpPr>
            <a:stCxn id="2107" idx="1"/>
            <a:endCxn id="2100" idx="2"/>
          </p:cNvCxnSpPr>
          <p:nvPr/>
        </p:nvCxnSpPr>
        <p:spPr>
          <a:xfrm flipH="1">
            <a:off x="2536897" y="3105102"/>
            <a:ext cx="1821600" cy="393600"/>
          </a:xfrm>
          <a:prstGeom prst="bentConnector4">
            <a:avLst>
              <a:gd fmla="val 31627" name="adj1"/>
              <a:gd fmla="val 160492" name="adj2"/>
            </a:avLst>
          </a:prstGeom>
          <a:noFill/>
          <a:ln cap="flat" cmpd="sng" w="9525">
            <a:solidFill>
              <a:schemeClr val="dk2"/>
            </a:solidFill>
            <a:prstDash val="solid"/>
            <a:round/>
            <a:headEnd len="med" w="med" type="none"/>
            <a:tailEnd len="med" w="med" type="none"/>
          </a:ln>
        </p:spPr>
      </p:cxnSp>
      <p:sp>
        <p:nvSpPr>
          <p:cNvPr id="2109" name="Google Shape;2109;p169"/>
          <p:cNvSpPr txBox="1"/>
          <p:nvPr/>
        </p:nvSpPr>
        <p:spPr>
          <a:xfrm>
            <a:off x="4115037" y="3553743"/>
            <a:ext cx="1035000" cy="256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latin typeface="Proxima Nova"/>
                <a:ea typeface="Proxima Nova"/>
                <a:cs typeface="Proxima Nova"/>
                <a:sym typeface="Proxima Nova"/>
              </a:rPr>
              <a:t>IP Network</a:t>
            </a:r>
            <a:endParaRPr sz="1000">
              <a:latin typeface="Proxima Nova"/>
              <a:ea typeface="Proxima Nova"/>
              <a:cs typeface="Proxima Nova"/>
              <a:sym typeface="Proxima Nova"/>
            </a:endParaRPr>
          </a:p>
        </p:txBody>
      </p:sp>
      <p:sp>
        <p:nvSpPr>
          <p:cNvPr id="2110" name="Google Shape;2110;p169"/>
          <p:cNvSpPr txBox="1"/>
          <p:nvPr/>
        </p:nvSpPr>
        <p:spPr>
          <a:xfrm>
            <a:off x="4052174" y="1978275"/>
            <a:ext cx="1160700" cy="256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latin typeface="Proxima Nova"/>
                <a:ea typeface="Proxima Nova"/>
                <a:cs typeface="Proxima Nova"/>
                <a:sym typeface="Proxima Nova"/>
              </a:rPr>
              <a:t>VxLAN Overlay Network</a:t>
            </a:r>
            <a:endParaRPr sz="1000">
              <a:latin typeface="Proxima Nova"/>
              <a:ea typeface="Proxima Nova"/>
              <a:cs typeface="Proxima Nova"/>
              <a:sym typeface="Proxima Nova"/>
            </a:endParaRPr>
          </a:p>
        </p:txBody>
      </p:sp>
      <p:pic>
        <p:nvPicPr>
          <p:cNvPr id="2107" name="Google Shape;2107;p169"/>
          <p:cNvPicPr preferRelativeResize="0"/>
          <p:nvPr/>
        </p:nvPicPr>
        <p:blipFill>
          <a:blip r:embed="rId3">
            <a:alphaModFix/>
          </a:blip>
          <a:stretch>
            <a:fillRect/>
          </a:stretch>
        </p:blipFill>
        <p:spPr>
          <a:xfrm>
            <a:off x="4358497" y="2995828"/>
            <a:ext cx="548075" cy="218547"/>
          </a:xfrm>
          <a:prstGeom prst="rect">
            <a:avLst/>
          </a:prstGeom>
          <a:noFill/>
          <a:ln>
            <a:noFill/>
          </a:ln>
        </p:spPr>
      </p:pic>
      <p:pic>
        <p:nvPicPr>
          <p:cNvPr id="2111" name="Google Shape;2111;p169"/>
          <p:cNvPicPr preferRelativeResize="0"/>
          <p:nvPr/>
        </p:nvPicPr>
        <p:blipFill>
          <a:blip r:embed="rId4">
            <a:alphaModFix/>
          </a:blip>
          <a:stretch>
            <a:fillRect/>
          </a:stretch>
        </p:blipFill>
        <p:spPr>
          <a:xfrm>
            <a:off x="4314497" y="2692950"/>
            <a:ext cx="636045" cy="302879"/>
          </a:xfrm>
          <a:prstGeom prst="rect">
            <a:avLst/>
          </a:prstGeom>
          <a:noFill/>
          <a:ln>
            <a:noFill/>
          </a:ln>
        </p:spPr>
      </p:pic>
      <p:cxnSp>
        <p:nvCxnSpPr>
          <p:cNvPr id="2112" name="Google Shape;2112;p169"/>
          <p:cNvCxnSpPr>
            <a:stCxn id="2101" idx="2"/>
            <a:endCxn id="2111" idx="1"/>
          </p:cNvCxnSpPr>
          <p:nvPr/>
        </p:nvCxnSpPr>
        <p:spPr>
          <a:xfrm flipH="1" rot="-5400000">
            <a:off x="3065275" y="1595151"/>
            <a:ext cx="411900" cy="2086800"/>
          </a:xfrm>
          <a:prstGeom prst="bentConnector2">
            <a:avLst/>
          </a:prstGeom>
          <a:noFill/>
          <a:ln cap="flat" cmpd="sng" w="9525">
            <a:solidFill>
              <a:schemeClr val="dk2"/>
            </a:solidFill>
            <a:prstDash val="dot"/>
            <a:round/>
            <a:headEnd len="med" w="med" type="none"/>
            <a:tailEnd len="med" w="med" type="none"/>
          </a:ln>
        </p:spPr>
      </p:cxnSp>
      <p:cxnSp>
        <p:nvCxnSpPr>
          <p:cNvPr id="2113" name="Google Shape;2113;p169"/>
          <p:cNvCxnSpPr>
            <a:stCxn id="2102" idx="2"/>
            <a:endCxn id="2111" idx="1"/>
          </p:cNvCxnSpPr>
          <p:nvPr/>
        </p:nvCxnSpPr>
        <p:spPr>
          <a:xfrm flipH="1" rot="-5400000">
            <a:off x="3370075" y="1899951"/>
            <a:ext cx="411900" cy="1477200"/>
          </a:xfrm>
          <a:prstGeom prst="bentConnector2">
            <a:avLst/>
          </a:prstGeom>
          <a:noFill/>
          <a:ln cap="flat" cmpd="sng" w="9525">
            <a:solidFill>
              <a:schemeClr val="dk2"/>
            </a:solidFill>
            <a:prstDash val="dot"/>
            <a:round/>
            <a:headEnd len="med" w="med" type="none"/>
            <a:tailEnd len="med" w="med" type="none"/>
          </a:ln>
        </p:spPr>
      </p:cxnSp>
      <p:cxnSp>
        <p:nvCxnSpPr>
          <p:cNvPr id="2114" name="Google Shape;2114;p169"/>
          <p:cNvCxnSpPr>
            <a:stCxn id="2104" idx="2"/>
            <a:endCxn id="2111" idx="3"/>
          </p:cNvCxnSpPr>
          <p:nvPr/>
        </p:nvCxnSpPr>
        <p:spPr>
          <a:xfrm rot="5400000">
            <a:off x="5478725" y="1904301"/>
            <a:ext cx="411900" cy="1468500"/>
          </a:xfrm>
          <a:prstGeom prst="bentConnector2">
            <a:avLst/>
          </a:prstGeom>
          <a:noFill/>
          <a:ln cap="flat" cmpd="sng" w="9525">
            <a:solidFill>
              <a:schemeClr val="dk2"/>
            </a:solidFill>
            <a:prstDash val="dot"/>
            <a:round/>
            <a:headEnd len="med" w="med" type="none"/>
            <a:tailEnd len="med" w="med" type="none"/>
          </a:ln>
        </p:spPr>
      </p:cxnSp>
      <p:cxnSp>
        <p:nvCxnSpPr>
          <p:cNvPr id="2115" name="Google Shape;2115;p169"/>
          <p:cNvCxnSpPr>
            <a:stCxn id="2105" idx="2"/>
            <a:endCxn id="2111" idx="3"/>
          </p:cNvCxnSpPr>
          <p:nvPr/>
        </p:nvCxnSpPr>
        <p:spPr>
          <a:xfrm rot="5400000">
            <a:off x="5783525" y="1599501"/>
            <a:ext cx="411900" cy="2078100"/>
          </a:xfrm>
          <a:prstGeom prst="bentConnector2">
            <a:avLst/>
          </a:prstGeom>
          <a:noFill/>
          <a:ln cap="flat" cmpd="sng" w="9525">
            <a:solidFill>
              <a:schemeClr val="dk2"/>
            </a:solidFill>
            <a:prstDash val="dot"/>
            <a:round/>
            <a:headEnd len="med" w="med" type="none"/>
            <a:tailEnd len="med" w="med" type="none"/>
          </a:ln>
        </p:spPr>
      </p:cxnSp>
      <p:sp>
        <p:nvSpPr>
          <p:cNvPr id="2116" name="Google Shape;2116;p169"/>
          <p:cNvSpPr txBox="1"/>
          <p:nvPr>
            <p:ph type="title"/>
          </p:nvPr>
        </p:nvSpPr>
        <p:spPr>
          <a:xfrm>
            <a:off x="826650" y="0"/>
            <a:ext cx="7490700" cy="106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OpenShift SDN high-level architecture</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0" name="Shape 2120"/>
        <p:cNvGrpSpPr/>
        <p:nvPr/>
      </p:nvGrpSpPr>
      <p:grpSpPr>
        <a:xfrm>
          <a:off x="0" y="0"/>
          <a:ext cx="0" cy="0"/>
          <a:chOff x="0" y="0"/>
          <a:chExt cx="0" cy="0"/>
        </a:xfrm>
      </p:grpSpPr>
      <p:sp>
        <p:nvSpPr>
          <p:cNvPr id="2121" name="Google Shape;2121;p170"/>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p>
            <a:pPr indent="0" lvl="0" marL="0" rtl="0" algn="l">
              <a:spcBef>
                <a:spcPts val="0"/>
              </a:spcBef>
              <a:spcAft>
                <a:spcPts val="0"/>
              </a:spcAft>
              <a:buNone/>
            </a:pPr>
            <a:r>
              <a:rPr lang="en"/>
              <a:t>OpenShift Architecture</a:t>
            </a:r>
            <a:endParaRPr/>
          </a:p>
        </p:txBody>
      </p:sp>
      <p:sp>
        <p:nvSpPr>
          <p:cNvPr id="2122" name="Google Shape;2122;p170"/>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2123" name="Google Shape;2123;p170"/>
          <p:cNvSpPr txBox="1"/>
          <p:nvPr>
            <p:ph type="title"/>
          </p:nvPr>
        </p:nvSpPr>
        <p:spPr>
          <a:xfrm>
            <a:off x="826650" y="0"/>
            <a:ext cx="7490700" cy="106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OpenShift SDN packet flows</a:t>
            </a:r>
            <a:endParaRPr/>
          </a:p>
          <a:p>
            <a:pPr indent="0" lvl="0" marL="0" rtl="0" algn="ctr">
              <a:spcBef>
                <a:spcPts val="0"/>
              </a:spcBef>
              <a:spcAft>
                <a:spcPts val="0"/>
              </a:spcAft>
              <a:buNone/>
            </a:pPr>
            <a:r>
              <a:rPr lang="en"/>
              <a:t>container-container on same host</a:t>
            </a:r>
            <a:endParaRPr/>
          </a:p>
        </p:txBody>
      </p:sp>
      <p:sp>
        <p:nvSpPr>
          <p:cNvPr id="2124" name="Google Shape;2124;p170"/>
          <p:cNvSpPr/>
          <p:nvPr/>
        </p:nvSpPr>
        <p:spPr>
          <a:xfrm>
            <a:off x="2078625" y="1642350"/>
            <a:ext cx="5152200" cy="1858800"/>
          </a:xfrm>
          <a:prstGeom prst="rect">
            <a:avLst/>
          </a:prstGeom>
          <a:solidFill>
            <a:srgbClr val="CCCCCC"/>
          </a:solid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200">
                <a:solidFill>
                  <a:schemeClr val="dk1"/>
                </a:solidFill>
                <a:latin typeface="Courier New"/>
                <a:ea typeface="Courier New"/>
                <a:cs typeface="Courier New"/>
                <a:sym typeface="Courier New"/>
              </a:rPr>
              <a:t>  </a:t>
            </a:r>
            <a:r>
              <a:rPr b="1" lang="en" sz="1200">
                <a:solidFill>
                  <a:schemeClr val="dk1"/>
                </a:solidFill>
                <a:latin typeface="Proxima Nova"/>
                <a:ea typeface="Proxima Nova"/>
                <a:cs typeface="Proxima Nova"/>
                <a:sym typeface="Proxima Nova"/>
              </a:rPr>
              <a:t>NODE</a:t>
            </a:r>
            <a:endParaRPr sz="1200">
              <a:solidFill>
                <a:schemeClr val="dk1"/>
              </a:solidFill>
              <a:latin typeface="Proxima Nova"/>
              <a:ea typeface="Proxima Nova"/>
              <a:cs typeface="Proxima Nova"/>
              <a:sym typeface="Proxima Nova"/>
            </a:endParaRPr>
          </a:p>
        </p:txBody>
      </p:sp>
      <p:sp>
        <p:nvSpPr>
          <p:cNvPr id="2125" name="Google Shape;2125;p170"/>
          <p:cNvSpPr/>
          <p:nvPr/>
        </p:nvSpPr>
        <p:spPr>
          <a:xfrm>
            <a:off x="2355836" y="2022300"/>
            <a:ext cx="547200" cy="504600"/>
          </a:xfrm>
          <a:prstGeom prst="rect">
            <a:avLst/>
          </a:prstGeom>
          <a:solidFill>
            <a:srgbClr val="0084D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Proxima Nova"/>
                <a:ea typeface="Proxima Nova"/>
                <a:cs typeface="Proxima Nova"/>
                <a:sym typeface="Proxima Nova"/>
              </a:rPr>
              <a:t>POD 1</a:t>
            </a:r>
            <a:endParaRPr sz="800">
              <a:solidFill>
                <a:srgbClr val="FFFFFF"/>
              </a:solidFill>
              <a:latin typeface="Proxima Nova"/>
              <a:ea typeface="Proxima Nova"/>
              <a:cs typeface="Proxima Nova"/>
              <a:sym typeface="Proxima Nova"/>
            </a:endParaRPr>
          </a:p>
        </p:txBody>
      </p:sp>
      <p:sp>
        <p:nvSpPr>
          <p:cNvPr id="2126" name="Google Shape;2126;p170"/>
          <p:cNvSpPr/>
          <p:nvPr/>
        </p:nvSpPr>
        <p:spPr>
          <a:xfrm>
            <a:off x="3271391" y="2101950"/>
            <a:ext cx="782400" cy="345300"/>
          </a:xfrm>
          <a:prstGeom prst="rect">
            <a:avLst/>
          </a:prstGeom>
          <a:solidFill>
            <a:srgbClr val="165D8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Proxima Nova"/>
                <a:ea typeface="Proxima Nova"/>
                <a:cs typeface="Proxima Nova"/>
                <a:sym typeface="Proxima Nova"/>
              </a:rPr>
              <a:t>veth0</a:t>
            </a:r>
            <a:br>
              <a:rPr lang="en" sz="800">
                <a:solidFill>
                  <a:srgbClr val="FFFFFF"/>
                </a:solidFill>
                <a:latin typeface="Proxima Nova"/>
                <a:ea typeface="Proxima Nova"/>
                <a:cs typeface="Proxima Nova"/>
                <a:sym typeface="Proxima Nova"/>
              </a:rPr>
            </a:br>
            <a:r>
              <a:rPr lang="en" sz="800">
                <a:solidFill>
                  <a:srgbClr val="FFFFFF"/>
                </a:solidFill>
                <a:latin typeface="Proxima Nova"/>
                <a:ea typeface="Proxima Nova"/>
                <a:cs typeface="Proxima Nova"/>
                <a:sym typeface="Proxima Nova"/>
              </a:rPr>
              <a:t>10.1.15.2/24</a:t>
            </a:r>
            <a:endParaRPr sz="700">
              <a:solidFill>
                <a:srgbClr val="FFFFFF"/>
              </a:solidFill>
              <a:latin typeface="Proxima Nova"/>
              <a:ea typeface="Proxima Nova"/>
              <a:cs typeface="Proxima Nova"/>
              <a:sym typeface="Proxima Nova"/>
            </a:endParaRPr>
          </a:p>
        </p:txBody>
      </p:sp>
      <p:sp>
        <p:nvSpPr>
          <p:cNvPr id="2127" name="Google Shape;2127;p170"/>
          <p:cNvSpPr/>
          <p:nvPr/>
        </p:nvSpPr>
        <p:spPr>
          <a:xfrm>
            <a:off x="4363170" y="2526912"/>
            <a:ext cx="782400" cy="345300"/>
          </a:xfrm>
          <a:prstGeom prst="rect">
            <a:avLst/>
          </a:prstGeom>
          <a:solidFill>
            <a:srgbClr val="165D8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Proxima Nova"/>
                <a:ea typeface="Proxima Nova"/>
                <a:cs typeface="Proxima Nova"/>
                <a:sym typeface="Proxima Nova"/>
              </a:rPr>
              <a:t>br0</a:t>
            </a:r>
            <a:br>
              <a:rPr lang="en" sz="800">
                <a:solidFill>
                  <a:srgbClr val="FFFFFF"/>
                </a:solidFill>
                <a:latin typeface="Proxima Nova"/>
                <a:ea typeface="Proxima Nova"/>
                <a:cs typeface="Proxima Nova"/>
                <a:sym typeface="Proxima Nova"/>
              </a:rPr>
            </a:br>
            <a:r>
              <a:rPr lang="en" sz="800">
                <a:solidFill>
                  <a:srgbClr val="FFFFFF"/>
                </a:solidFill>
                <a:latin typeface="Proxima Nova"/>
                <a:ea typeface="Proxima Nova"/>
                <a:cs typeface="Proxima Nova"/>
                <a:sym typeface="Proxima Nova"/>
              </a:rPr>
              <a:t>10.1.15.1/24</a:t>
            </a:r>
            <a:endParaRPr sz="700">
              <a:solidFill>
                <a:srgbClr val="FFFFFF"/>
              </a:solidFill>
              <a:latin typeface="Proxima Nova"/>
              <a:ea typeface="Proxima Nova"/>
              <a:cs typeface="Proxima Nova"/>
              <a:sym typeface="Proxima Nova"/>
            </a:endParaRPr>
          </a:p>
        </p:txBody>
      </p:sp>
      <p:sp>
        <p:nvSpPr>
          <p:cNvPr id="2128" name="Google Shape;2128;p170"/>
          <p:cNvSpPr txBox="1"/>
          <p:nvPr/>
        </p:nvSpPr>
        <p:spPr>
          <a:xfrm>
            <a:off x="6402662" y="2750157"/>
            <a:ext cx="878700" cy="2568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800">
                <a:latin typeface="Proxima Nova"/>
                <a:ea typeface="Proxima Nova"/>
                <a:cs typeface="Proxima Nova"/>
                <a:sym typeface="Proxima Nova"/>
              </a:rPr>
              <a:t>192.168.0.100</a:t>
            </a:r>
            <a:endParaRPr sz="800">
              <a:latin typeface="Proxima Nova"/>
              <a:ea typeface="Proxima Nova"/>
              <a:cs typeface="Proxima Nova"/>
              <a:sym typeface="Proxima Nova"/>
            </a:endParaRPr>
          </a:p>
        </p:txBody>
      </p:sp>
      <p:sp>
        <p:nvSpPr>
          <p:cNvPr id="2129" name="Google Shape;2129;p170"/>
          <p:cNvSpPr/>
          <p:nvPr/>
        </p:nvSpPr>
        <p:spPr>
          <a:xfrm rot="-5400000">
            <a:off x="6891900" y="2463900"/>
            <a:ext cx="206400" cy="471300"/>
          </a:xfrm>
          <a:prstGeom prst="round2SameRect">
            <a:avLst>
              <a:gd fmla="val 16667" name="adj1"/>
              <a:gd fmla="val 0" name="adj2"/>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170"/>
          <p:cNvSpPr txBox="1"/>
          <p:nvPr/>
        </p:nvSpPr>
        <p:spPr>
          <a:xfrm>
            <a:off x="6813706" y="2545548"/>
            <a:ext cx="471300" cy="20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rgbClr val="FFFFFF"/>
                </a:solidFill>
                <a:latin typeface="Proxima Nova"/>
                <a:ea typeface="Proxima Nova"/>
                <a:cs typeface="Proxima Nova"/>
                <a:sym typeface="Proxima Nova"/>
              </a:rPr>
              <a:t>eth0</a:t>
            </a:r>
            <a:endParaRPr sz="800">
              <a:solidFill>
                <a:srgbClr val="FFFFFF"/>
              </a:solidFill>
              <a:latin typeface="Proxima Nova"/>
              <a:ea typeface="Proxima Nova"/>
              <a:cs typeface="Proxima Nova"/>
              <a:sym typeface="Proxima Nova"/>
            </a:endParaRPr>
          </a:p>
        </p:txBody>
      </p:sp>
      <p:cxnSp>
        <p:nvCxnSpPr>
          <p:cNvPr id="2131" name="Google Shape;2131;p170"/>
          <p:cNvCxnSpPr>
            <a:stCxn id="2125" idx="3"/>
            <a:endCxn id="2126" idx="1"/>
          </p:cNvCxnSpPr>
          <p:nvPr/>
        </p:nvCxnSpPr>
        <p:spPr>
          <a:xfrm>
            <a:off x="2903036" y="2274600"/>
            <a:ext cx="368400" cy="0"/>
          </a:xfrm>
          <a:prstGeom prst="straightConnector1">
            <a:avLst/>
          </a:prstGeom>
          <a:noFill/>
          <a:ln cap="flat" cmpd="sng" w="19050">
            <a:solidFill>
              <a:srgbClr val="3F9C35"/>
            </a:solidFill>
            <a:prstDash val="solid"/>
            <a:round/>
            <a:headEnd len="med" w="med" type="none"/>
            <a:tailEnd len="med" w="med" type="triangle"/>
          </a:ln>
        </p:spPr>
      </p:cxnSp>
      <p:sp>
        <p:nvSpPr>
          <p:cNvPr id="2132" name="Google Shape;2132;p170"/>
          <p:cNvSpPr/>
          <p:nvPr/>
        </p:nvSpPr>
        <p:spPr>
          <a:xfrm>
            <a:off x="2355836" y="2830725"/>
            <a:ext cx="547200" cy="504600"/>
          </a:xfrm>
          <a:prstGeom prst="rect">
            <a:avLst/>
          </a:prstGeom>
          <a:solidFill>
            <a:srgbClr val="0084D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Proxima Nova"/>
                <a:ea typeface="Proxima Nova"/>
                <a:cs typeface="Proxima Nova"/>
                <a:sym typeface="Proxima Nova"/>
              </a:rPr>
              <a:t>POD 2</a:t>
            </a:r>
            <a:endParaRPr sz="800">
              <a:solidFill>
                <a:srgbClr val="FFFFFF"/>
              </a:solidFill>
              <a:latin typeface="Proxima Nova"/>
              <a:ea typeface="Proxima Nova"/>
              <a:cs typeface="Proxima Nova"/>
              <a:sym typeface="Proxima Nova"/>
            </a:endParaRPr>
          </a:p>
        </p:txBody>
      </p:sp>
      <p:sp>
        <p:nvSpPr>
          <p:cNvPr id="2133" name="Google Shape;2133;p170"/>
          <p:cNvSpPr/>
          <p:nvPr/>
        </p:nvSpPr>
        <p:spPr>
          <a:xfrm>
            <a:off x="3271391" y="2910375"/>
            <a:ext cx="782400" cy="345300"/>
          </a:xfrm>
          <a:prstGeom prst="rect">
            <a:avLst/>
          </a:prstGeom>
          <a:solidFill>
            <a:srgbClr val="165D8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Proxima Nova"/>
                <a:ea typeface="Proxima Nova"/>
                <a:cs typeface="Proxima Nova"/>
                <a:sym typeface="Proxima Nova"/>
              </a:rPr>
              <a:t>veth1</a:t>
            </a:r>
            <a:br>
              <a:rPr lang="en" sz="800">
                <a:solidFill>
                  <a:srgbClr val="FFFFFF"/>
                </a:solidFill>
                <a:latin typeface="Proxima Nova"/>
                <a:ea typeface="Proxima Nova"/>
                <a:cs typeface="Proxima Nova"/>
                <a:sym typeface="Proxima Nova"/>
              </a:rPr>
            </a:br>
            <a:r>
              <a:rPr lang="en" sz="800">
                <a:solidFill>
                  <a:srgbClr val="FFFFFF"/>
                </a:solidFill>
                <a:latin typeface="Proxima Nova"/>
                <a:ea typeface="Proxima Nova"/>
                <a:cs typeface="Proxima Nova"/>
                <a:sym typeface="Proxima Nova"/>
              </a:rPr>
              <a:t>10.1.15.3/24</a:t>
            </a:r>
            <a:endParaRPr sz="700">
              <a:solidFill>
                <a:srgbClr val="FFFFFF"/>
              </a:solidFill>
              <a:latin typeface="Proxima Nova"/>
              <a:ea typeface="Proxima Nova"/>
              <a:cs typeface="Proxima Nova"/>
              <a:sym typeface="Proxima Nova"/>
            </a:endParaRPr>
          </a:p>
        </p:txBody>
      </p:sp>
      <p:cxnSp>
        <p:nvCxnSpPr>
          <p:cNvPr id="2134" name="Google Shape;2134;p170"/>
          <p:cNvCxnSpPr>
            <a:stCxn id="2126" idx="3"/>
            <a:endCxn id="2127" idx="0"/>
          </p:cNvCxnSpPr>
          <p:nvPr/>
        </p:nvCxnSpPr>
        <p:spPr>
          <a:xfrm>
            <a:off x="4053791" y="2274600"/>
            <a:ext cx="700500" cy="252300"/>
          </a:xfrm>
          <a:prstGeom prst="bentConnector2">
            <a:avLst/>
          </a:prstGeom>
          <a:noFill/>
          <a:ln cap="flat" cmpd="sng" w="19050">
            <a:solidFill>
              <a:srgbClr val="3F9C35"/>
            </a:solidFill>
            <a:prstDash val="solid"/>
            <a:round/>
            <a:headEnd len="med" w="med" type="none"/>
            <a:tailEnd len="med" w="med" type="triangle"/>
          </a:ln>
        </p:spPr>
      </p:cxnSp>
      <p:cxnSp>
        <p:nvCxnSpPr>
          <p:cNvPr id="2135" name="Google Shape;2135;p170"/>
          <p:cNvCxnSpPr>
            <a:stCxn id="2127" idx="2"/>
            <a:endCxn id="2133" idx="3"/>
          </p:cNvCxnSpPr>
          <p:nvPr/>
        </p:nvCxnSpPr>
        <p:spPr>
          <a:xfrm rot="5400000">
            <a:off x="4298670" y="2627412"/>
            <a:ext cx="210900" cy="700500"/>
          </a:xfrm>
          <a:prstGeom prst="bentConnector2">
            <a:avLst/>
          </a:prstGeom>
          <a:noFill/>
          <a:ln cap="flat" cmpd="sng" w="19050">
            <a:solidFill>
              <a:srgbClr val="3F9C35"/>
            </a:solidFill>
            <a:prstDash val="solid"/>
            <a:round/>
            <a:headEnd len="med" w="med" type="none"/>
            <a:tailEnd len="med" w="med" type="triangle"/>
          </a:ln>
        </p:spPr>
      </p:cxnSp>
      <p:cxnSp>
        <p:nvCxnSpPr>
          <p:cNvPr id="2136" name="Google Shape;2136;p170"/>
          <p:cNvCxnSpPr>
            <a:stCxn id="2133" idx="1"/>
            <a:endCxn id="2132" idx="3"/>
          </p:cNvCxnSpPr>
          <p:nvPr/>
        </p:nvCxnSpPr>
        <p:spPr>
          <a:xfrm rot="10800000">
            <a:off x="2902991" y="3083025"/>
            <a:ext cx="368400" cy="0"/>
          </a:xfrm>
          <a:prstGeom prst="straightConnector1">
            <a:avLst/>
          </a:prstGeom>
          <a:noFill/>
          <a:ln cap="flat" cmpd="sng" w="19050">
            <a:solidFill>
              <a:srgbClr val="3F9C35"/>
            </a:solidFill>
            <a:prstDash val="solid"/>
            <a:round/>
            <a:headEnd len="med" w="med" type="none"/>
            <a:tailEnd len="med" w="med" type="triangle"/>
          </a:ln>
        </p:spPr>
      </p:cxnSp>
      <p:sp>
        <p:nvSpPr>
          <p:cNvPr id="2137" name="Google Shape;2137;p170"/>
          <p:cNvSpPr/>
          <p:nvPr/>
        </p:nvSpPr>
        <p:spPr>
          <a:xfrm>
            <a:off x="5506170" y="2526912"/>
            <a:ext cx="782400" cy="345300"/>
          </a:xfrm>
          <a:prstGeom prst="rect">
            <a:avLst/>
          </a:prstGeom>
          <a:solidFill>
            <a:srgbClr val="165D8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Proxima Nova"/>
                <a:ea typeface="Proxima Nova"/>
                <a:cs typeface="Proxima Nova"/>
                <a:sym typeface="Proxima Nova"/>
              </a:rPr>
              <a:t>vxlan0</a:t>
            </a:r>
            <a:endParaRPr sz="700">
              <a:solidFill>
                <a:srgbClr val="FFFFFF"/>
              </a:solidFill>
              <a:latin typeface="Proxima Nova"/>
              <a:ea typeface="Proxima Nova"/>
              <a:cs typeface="Proxima Nova"/>
              <a:sym typeface="Proxima Nova"/>
            </a:endParaRPr>
          </a:p>
        </p:txBody>
      </p:sp>
      <p:cxnSp>
        <p:nvCxnSpPr>
          <p:cNvPr id="2138" name="Google Shape;2138;p170"/>
          <p:cNvCxnSpPr>
            <a:stCxn id="2127" idx="3"/>
            <a:endCxn id="2137" idx="1"/>
          </p:cNvCxnSpPr>
          <p:nvPr/>
        </p:nvCxnSpPr>
        <p:spPr>
          <a:xfrm>
            <a:off x="5145570" y="2699562"/>
            <a:ext cx="360600" cy="0"/>
          </a:xfrm>
          <a:prstGeom prst="straightConnector1">
            <a:avLst/>
          </a:prstGeom>
          <a:noFill/>
          <a:ln cap="flat" cmpd="sng" w="9525">
            <a:solidFill>
              <a:schemeClr val="dk2"/>
            </a:solidFill>
            <a:prstDash val="solid"/>
            <a:round/>
            <a:headEnd len="med" w="med" type="none"/>
            <a:tailEnd len="med" w="med" type="none"/>
          </a:ln>
        </p:spPr>
      </p:cxnSp>
      <p:cxnSp>
        <p:nvCxnSpPr>
          <p:cNvPr id="2139" name="Google Shape;2139;p170"/>
          <p:cNvCxnSpPr>
            <a:stCxn id="2137" idx="3"/>
            <a:endCxn id="2129" idx="3"/>
          </p:cNvCxnSpPr>
          <p:nvPr/>
        </p:nvCxnSpPr>
        <p:spPr>
          <a:xfrm>
            <a:off x="6288570" y="2699562"/>
            <a:ext cx="4710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3" name="Shape 2143"/>
        <p:cNvGrpSpPr/>
        <p:nvPr/>
      </p:nvGrpSpPr>
      <p:grpSpPr>
        <a:xfrm>
          <a:off x="0" y="0"/>
          <a:ext cx="0" cy="0"/>
          <a:chOff x="0" y="0"/>
          <a:chExt cx="0" cy="0"/>
        </a:xfrm>
      </p:grpSpPr>
      <p:sp>
        <p:nvSpPr>
          <p:cNvPr id="2144" name="Google Shape;2144;p171"/>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p>
            <a:pPr indent="0" lvl="0" marL="0" rtl="0" algn="l">
              <a:spcBef>
                <a:spcPts val="0"/>
              </a:spcBef>
              <a:spcAft>
                <a:spcPts val="0"/>
              </a:spcAft>
              <a:buNone/>
            </a:pPr>
            <a:r>
              <a:rPr lang="en"/>
              <a:t>OpenShift Architecture</a:t>
            </a:r>
            <a:endParaRPr/>
          </a:p>
        </p:txBody>
      </p:sp>
      <p:sp>
        <p:nvSpPr>
          <p:cNvPr id="2145" name="Google Shape;2145;p171"/>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2146" name="Google Shape;2146;p171"/>
          <p:cNvSpPr txBox="1"/>
          <p:nvPr>
            <p:ph type="title"/>
          </p:nvPr>
        </p:nvSpPr>
        <p:spPr>
          <a:xfrm>
            <a:off x="826650" y="0"/>
            <a:ext cx="7490700" cy="106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OpenShift SDN packet flows</a:t>
            </a:r>
            <a:endParaRPr/>
          </a:p>
          <a:p>
            <a:pPr indent="0" lvl="0" marL="0" rtl="0" algn="ctr">
              <a:spcBef>
                <a:spcPts val="0"/>
              </a:spcBef>
              <a:spcAft>
                <a:spcPts val="0"/>
              </a:spcAft>
              <a:buNone/>
            </a:pPr>
            <a:r>
              <a:rPr lang="en"/>
              <a:t>container-container across hosts</a:t>
            </a:r>
            <a:endParaRPr/>
          </a:p>
        </p:txBody>
      </p:sp>
      <p:sp>
        <p:nvSpPr>
          <p:cNvPr id="2147" name="Google Shape;2147;p171"/>
          <p:cNvSpPr/>
          <p:nvPr/>
        </p:nvSpPr>
        <p:spPr>
          <a:xfrm>
            <a:off x="1940150" y="2682088"/>
            <a:ext cx="5245500" cy="1104600"/>
          </a:xfrm>
          <a:prstGeom prst="rect">
            <a:avLst/>
          </a:prstGeom>
          <a:solidFill>
            <a:srgbClr val="CCCCCC"/>
          </a:solid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200">
                <a:solidFill>
                  <a:schemeClr val="dk1"/>
                </a:solidFill>
                <a:latin typeface="Courier New"/>
                <a:ea typeface="Courier New"/>
                <a:cs typeface="Courier New"/>
                <a:sym typeface="Courier New"/>
              </a:rPr>
              <a:t>  </a:t>
            </a:r>
            <a:r>
              <a:rPr b="1" lang="en" sz="1200">
                <a:solidFill>
                  <a:schemeClr val="dk1"/>
                </a:solidFill>
                <a:latin typeface="Proxima Nova"/>
                <a:ea typeface="Proxima Nova"/>
                <a:cs typeface="Proxima Nova"/>
                <a:sym typeface="Proxima Nova"/>
              </a:rPr>
              <a:t>NODE 2</a:t>
            </a:r>
            <a:endParaRPr sz="1200">
              <a:solidFill>
                <a:schemeClr val="dk1"/>
              </a:solidFill>
              <a:latin typeface="Proxima Nova"/>
              <a:ea typeface="Proxima Nova"/>
              <a:cs typeface="Proxima Nova"/>
              <a:sym typeface="Proxima Nova"/>
            </a:endParaRPr>
          </a:p>
        </p:txBody>
      </p:sp>
      <p:sp>
        <p:nvSpPr>
          <p:cNvPr id="2148" name="Google Shape;2148;p171"/>
          <p:cNvSpPr/>
          <p:nvPr/>
        </p:nvSpPr>
        <p:spPr>
          <a:xfrm>
            <a:off x="1940150" y="1356812"/>
            <a:ext cx="5245500" cy="1211100"/>
          </a:xfrm>
          <a:prstGeom prst="rect">
            <a:avLst/>
          </a:prstGeom>
          <a:solidFill>
            <a:srgbClr val="CCCCCC"/>
          </a:solid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200">
                <a:solidFill>
                  <a:schemeClr val="dk1"/>
                </a:solidFill>
                <a:latin typeface="Courier New"/>
                <a:ea typeface="Courier New"/>
                <a:cs typeface="Courier New"/>
                <a:sym typeface="Courier New"/>
              </a:rPr>
              <a:t>  </a:t>
            </a:r>
            <a:r>
              <a:rPr b="1" lang="en" sz="1200">
                <a:solidFill>
                  <a:schemeClr val="dk1"/>
                </a:solidFill>
                <a:latin typeface="Proxima Nova"/>
                <a:ea typeface="Proxima Nova"/>
                <a:cs typeface="Proxima Nova"/>
                <a:sym typeface="Proxima Nova"/>
              </a:rPr>
              <a:t>NODE 1</a:t>
            </a:r>
            <a:endParaRPr sz="1200">
              <a:solidFill>
                <a:schemeClr val="dk1"/>
              </a:solidFill>
              <a:latin typeface="Proxima Nova"/>
              <a:ea typeface="Proxima Nova"/>
              <a:cs typeface="Proxima Nova"/>
              <a:sym typeface="Proxima Nova"/>
            </a:endParaRPr>
          </a:p>
        </p:txBody>
      </p:sp>
      <p:sp>
        <p:nvSpPr>
          <p:cNvPr id="2149" name="Google Shape;2149;p171"/>
          <p:cNvSpPr/>
          <p:nvPr/>
        </p:nvSpPr>
        <p:spPr>
          <a:xfrm>
            <a:off x="2217361" y="1736763"/>
            <a:ext cx="547200" cy="504600"/>
          </a:xfrm>
          <a:prstGeom prst="rect">
            <a:avLst/>
          </a:prstGeom>
          <a:solidFill>
            <a:srgbClr val="0084D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Proxima Nova"/>
                <a:ea typeface="Proxima Nova"/>
                <a:cs typeface="Proxima Nova"/>
                <a:sym typeface="Proxima Nova"/>
              </a:rPr>
              <a:t>POD 1</a:t>
            </a:r>
            <a:endParaRPr sz="800">
              <a:solidFill>
                <a:srgbClr val="FFFFFF"/>
              </a:solidFill>
              <a:latin typeface="Proxima Nova"/>
              <a:ea typeface="Proxima Nova"/>
              <a:cs typeface="Proxima Nova"/>
              <a:sym typeface="Proxima Nova"/>
            </a:endParaRPr>
          </a:p>
        </p:txBody>
      </p:sp>
      <p:sp>
        <p:nvSpPr>
          <p:cNvPr id="2150" name="Google Shape;2150;p171"/>
          <p:cNvSpPr/>
          <p:nvPr/>
        </p:nvSpPr>
        <p:spPr>
          <a:xfrm>
            <a:off x="3056716" y="1816413"/>
            <a:ext cx="782400" cy="345300"/>
          </a:xfrm>
          <a:prstGeom prst="rect">
            <a:avLst/>
          </a:prstGeom>
          <a:solidFill>
            <a:srgbClr val="165D8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Proxima Nova"/>
                <a:ea typeface="Proxima Nova"/>
                <a:cs typeface="Proxima Nova"/>
                <a:sym typeface="Proxima Nova"/>
              </a:rPr>
              <a:t>veth0</a:t>
            </a:r>
            <a:br>
              <a:rPr lang="en" sz="800">
                <a:solidFill>
                  <a:srgbClr val="FFFFFF"/>
                </a:solidFill>
                <a:latin typeface="Proxima Nova"/>
                <a:ea typeface="Proxima Nova"/>
                <a:cs typeface="Proxima Nova"/>
                <a:sym typeface="Proxima Nova"/>
              </a:rPr>
            </a:br>
            <a:r>
              <a:rPr lang="en" sz="800">
                <a:solidFill>
                  <a:srgbClr val="FFFFFF"/>
                </a:solidFill>
                <a:latin typeface="Proxima Nova"/>
                <a:ea typeface="Proxima Nova"/>
                <a:cs typeface="Proxima Nova"/>
                <a:sym typeface="Proxima Nova"/>
              </a:rPr>
              <a:t>10.1.15.2/24</a:t>
            </a:r>
            <a:endParaRPr sz="700">
              <a:solidFill>
                <a:srgbClr val="FFFFFF"/>
              </a:solidFill>
              <a:latin typeface="Proxima Nova"/>
              <a:ea typeface="Proxima Nova"/>
              <a:cs typeface="Proxima Nova"/>
              <a:sym typeface="Proxima Nova"/>
            </a:endParaRPr>
          </a:p>
        </p:txBody>
      </p:sp>
      <p:sp>
        <p:nvSpPr>
          <p:cNvPr id="2151" name="Google Shape;2151;p171"/>
          <p:cNvSpPr/>
          <p:nvPr/>
        </p:nvSpPr>
        <p:spPr>
          <a:xfrm>
            <a:off x="4131270" y="1816413"/>
            <a:ext cx="782400" cy="345300"/>
          </a:xfrm>
          <a:prstGeom prst="rect">
            <a:avLst/>
          </a:prstGeom>
          <a:solidFill>
            <a:srgbClr val="165D8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Proxima Nova"/>
                <a:ea typeface="Proxima Nova"/>
                <a:cs typeface="Proxima Nova"/>
                <a:sym typeface="Proxima Nova"/>
              </a:rPr>
              <a:t>br0</a:t>
            </a:r>
            <a:br>
              <a:rPr lang="en" sz="800">
                <a:solidFill>
                  <a:srgbClr val="FFFFFF"/>
                </a:solidFill>
                <a:latin typeface="Proxima Nova"/>
                <a:ea typeface="Proxima Nova"/>
                <a:cs typeface="Proxima Nova"/>
                <a:sym typeface="Proxima Nova"/>
              </a:rPr>
            </a:br>
            <a:r>
              <a:rPr lang="en" sz="800">
                <a:solidFill>
                  <a:srgbClr val="FFFFFF"/>
                </a:solidFill>
                <a:latin typeface="Proxima Nova"/>
                <a:ea typeface="Proxima Nova"/>
                <a:cs typeface="Proxima Nova"/>
                <a:sym typeface="Proxima Nova"/>
              </a:rPr>
              <a:t>10.1.15.1/24</a:t>
            </a:r>
            <a:endParaRPr sz="700">
              <a:solidFill>
                <a:srgbClr val="FFFFFF"/>
              </a:solidFill>
              <a:latin typeface="Proxima Nova"/>
              <a:ea typeface="Proxima Nova"/>
              <a:cs typeface="Proxima Nova"/>
              <a:sym typeface="Proxima Nova"/>
            </a:endParaRPr>
          </a:p>
        </p:txBody>
      </p:sp>
      <p:sp>
        <p:nvSpPr>
          <p:cNvPr id="2152" name="Google Shape;2152;p171"/>
          <p:cNvSpPr/>
          <p:nvPr/>
        </p:nvSpPr>
        <p:spPr>
          <a:xfrm>
            <a:off x="5205825" y="1816413"/>
            <a:ext cx="782400" cy="345300"/>
          </a:xfrm>
          <a:prstGeom prst="rect">
            <a:avLst/>
          </a:prstGeom>
          <a:solidFill>
            <a:srgbClr val="165D8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Proxima Nova"/>
                <a:ea typeface="Proxima Nova"/>
                <a:cs typeface="Proxima Nova"/>
                <a:sym typeface="Proxima Nova"/>
              </a:rPr>
              <a:t>vxlan0</a:t>
            </a:r>
            <a:endParaRPr sz="700">
              <a:solidFill>
                <a:srgbClr val="FFFFFF"/>
              </a:solidFill>
              <a:latin typeface="Proxima Nova"/>
              <a:ea typeface="Proxima Nova"/>
              <a:cs typeface="Proxima Nova"/>
              <a:sym typeface="Proxima Nova"/>
            </a:endParaRPr>
          </a:p>
        </p:txBody>
      </p:sp>
      <p:sp>
        <p:nvSpPr>
          <p:cNvPr id="2153" name="Google Shape;2153;p171"/>
          <p:cNvSpPr/>
          <p:nvPr/>
        </p:nvSpPr>
        <p:spPr>
          <a:xfrm>
            <a:off x="2217361" y="3053979"/>
            <a:ext cx="547200" cy="504600"/>
          </a:xfrm>
          <a:prstGeom prst="rect">
            <a:avLst/>
          </a:prstGeom>
          <a:solidFill>
            <a:srgbClr val="0084D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Proxima Nova"/>
                <a:ea typeface="Proxima Nova"/>
                <a:cs typeface="Proxima Nova"/>
                <a:sym typeface="Proxima Nova"/>
              </a:rPr>
              <a:t>POD 2</a:t>
            </a:r>
            <a:endParaRPr sz="700">
              <a:solidFill>
                <a:srgbClr val="FFFFFF"/>
              </a:solidFill>
              <a:latin typeface="Proxima Nova"/>
              <a:ea typeface="Proxima Nova"/>
              <a:cs typeface="Proxima Nova"/>
              <a:sym typeface="Proxima Nova"/>
            </a:endParaRPr>
          </a:p>
        </p:txBody>
      </p:sp>
      <p:sp>
        <p:nvSpPr>
          <p:cNvPr id="2154" name="Google Shape;2154;p171"/>
          <p:cNvSpPr/>
          <p:nvPr/>
        </p:nvSpPr>
        <p:spPr>
          <a:xfrm>
            <a:off x="3056716" y="3133629"/>
            <a:ext cx="782400" cy="345300"/>
          </a:xfrm>
          <a:prstGeom prst="rect">
            <a:avLst/>
          </a:prstGeom>
          <a:solidFill>
            <a:srgbClr val="165D8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Proxima Nova"/>
                <a:ea typeface="Proxima Nova"/>
                <a:cs typeface="Proxima Nova"/>
                <a:sym typeface="Proxima Nova"/>
              </a:rPr>
              <a:t>veth0</a:t>
            </a:r>
            <a:br>
              <a:rPr lang="en" sz="800">
                <a:solidFill>
                  <a:srgbClr val="FFFFFF"/>
                </a:solidFill>
                <a:latin typeface="Proxima Nova"/>
                <a:ea typeface="Proxima Nova"/>
                <a:cs typeface="Proxima Nova"/>
                <a:sym typeface="Proxima Nova"/>
              </a:rPr>
            </a:br>
            <a:r>
              <a:rPr lang="en" sz="800">
                <a:solidFill>
                  <a:srgbClr val="FFFFFF"/>
                </a:solidFill>
                <a:latin typeface="Proxima Nova"/>
                <a:ea typeface="Proxima Nova"/>
                <a:cs typeface="Proxima Nova"/>
                <a:sym typeface="Proxima Nova"/>
              </a:rPr>
              <a:t>10.1.20.2/24</a:t>
            </a:r>
            <a:endParaRPr sz="700">
              <a:solidFill>
                <a:srgbClr val="FFFFFF"/>
              </a:solidFill>
              <a:latin typeface="Proxima Nova"/>
              <a:ea typeface="Proxima Nova"/>
              <a:cs typeface="Proxima Nova"/>
              <a:sym typeface="Proxima Nova"/>
            </a:endParaRPr>
          </a:p>
        </p:txBody>
      </p:sp>
      <p:sp>
        <p:nvSpPr>
          <p:cNvPr id="2155" name="Google Shape;2155;p171"/>
          <p:cNvSpPr/>
          <p:nvPr/>
        </p:nvSpPr>
        <p:spPr>
          <a:xfrm>
            <a:off x="4131270" y="3133629"/>
            <a:ext cx="782400" cy="345300"/>
          </a:xfrm>
          <a:prstGeom prst="rect">
            <a:avLst/>
          </a:prstGeom>
          <a:solidFill>
            <a:srgbClr val="165D8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Proxima Nova"/>
                <a:ea typeface="Proxima Nova"/>
                <a:cs typeface="Proxima Nova"/>
                <a:sym typeface="Proxima Nova"/>
              </a:rPr>
              <a:t>br0</a:t>
            </a:r>
            <a:br>
              <a:rPr lang="en" sz="800">
                <a:solidFill>
                  <a:srgbClr val="FFFFFF"/>
                </a:solidFill>
                <a:latin typeface="Proxima Nova"/>
                <a:ea typeface="Proxima Nova"/>
                <a:cs typeface="Proxima Nova"/>
                <a:sym typeface="Proxima Nova"/>
              </a:rPr>
            </a:br>
            <a:r>
              <a:rPr lang="en" sz="800">
                <a:solidFill>
                  <a:srgbClr val="FFFFFF"/>
                </a:solidFill>
                <a:latin typeface="Proxima Nova"/>
                <a:ea typeface="Proxima Nova"/>
                <a:cs typeface="Proxima Nova"/>
                <a:sym typeface="Proxima Nova"/>
              </a:rPr>
              <a:t>10.1.20.1/24</a:t>
            </a:r>
            <a:endParaRPr sz="700">
              <a:solidFill>
                <a:srgbClr val="FFFFFF"/>
              </a:solidFill>
              <a:latin typeface="Proxima Nova"/>
              <a:ea typeface="Proxima Nova"/>
              <a:cs typeface="Proxima Nova"/>
              <a:sym typeface="Proxima Nova"/>
            </a:endParaRPr>
          </a:p>
        </p:txBody>
      </p:sp>
      <p:sp>
        <p:nvSpPr>
          <p:cNvPr id="2156" name="Google Shape;2156;p171"/>
          <p:cNvSpPr/>
          <p:nvPr/>
        </p:nvSpPr>
        <p:spPr>
          <a:xfrm>
            <a:off x="5205825" y="3133629"/>
            <a:ext cx="782400" cy="345300"/>
          </a:xfrm>
          <a:prstGeom prst="rect">
            <a:avLst/>
          </a:prstGeom>
          <a:solidFill>
            <a:srgbClr val="165D8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Proxima Nova"/>
                <a:ea typeface="Proxima Nova"/>
                <a:cs typeface="Proxima Nova"/>
                <a:sym typeface="Proxima Nova"/>
              </a:rPr>
              <a:t>vxlan0</a:t>
            </a:r>
            <a:endParaRPr sz="700">
              <a:solidFill>
                <a:srgbClr val="FFFFFF"/>
              </a:solidFill>
              <a:latin typeface="Proxima Nova"/>
              <a:ea typeface="Proxima Nova"/>
              <a:cs typeface="Proxima Nova"/>
              <a:sym typeface="Proxima Nova"/>
            </a:endParaRPr>
          </a:p>
        </p:txBody>
      </p:sp>
      <p:sp>
        <p:nvSpPr>
          <p:cNvPr id="2157" name="Google Shape;2157;p171"/>
          <p:cNvSpPr txBox="1"/>
          <p:nvPr/>
        </p:nvSpPr>
        <p:spPr>
          <a:xfrm>
            <a:off x="6340387" y="2058852"/>
            <a:ext cx="878700" cy="2568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800">
                <a:latin typeface="Proxima Nova"/>
                <a:ea typeface="Proxima Nova"/>
                <a:cs typeface="Proxima Nova"/>
                <a:sym typeface="Proxima Nova"/>
              </a:rPr>
              <a:t>192.168.0.100</a:t>
            </a:r>
            <a:endParaRPr sz="800">
              <a:latin typeface="Proxima Nova"/>
              <a:ea typeface="Proxima Nova"/>
              <a:cs typeface="Proxima Nova"/>
              <a:sym typeface="Proxima Nova"/>
            </a:endParaRPr>
          </a:p>
        </p:txBody>
      </p:sp>
      <p:sp>
        <p:nvSpPr>
          <p:cNvPr id="2158" name="Google Shape;2158;p171"/>
          <p:cNvSpPr/>
          <p:nvPr/>
        </p:nvSpPr>
        <p:spPr>
          <a:xfrm rot="-5400000">
            <a:off x="6846925" y="1753413"/>
            <a:ext cx="206400" cy="471300"/>
          </a:xfrm>
          <a:prstGeom prst="round2SameRect">
            <a:avLst>
              <a:gd fmla="val 16667" name="adj1"/>
              <a:gd fmla="val 0" name="adj2"/>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p171"/>
          <p:cNvSpPr txBox="1"/>
          <p:nvPr/>
        </p:nvSpPr>
        <p:spPr>
          <a:xfrm>
            <a:off x="6751431" y="1829950"/>
            <a:ext cx="471300" cy="20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rgbClr val="FFFFFF"/>
                </a:solidFill>
                <a:latin typeface="Proxima Nova"/>
                <a:ea typeface="Proxima Nova"/>
                <a:cs typeface="Proxima Nova"/>
                <a:sym typeface="Proxima Nova"/>
              </a:rPr>
              <a:t>eth0</a:t>
            </a:r>
            <a:endParaRPr sz="800">
              <a:solidFill>
                <a:srgbClr val="FFFFFF"/>
              </a:solidFill>
              <a:latin typeface="Proxima Nova"/>
              <a:ea typeface="Proxima Nova"/>
              <a:cs typeface="Proxima Nova"/>
              <a:sym typeface="Proxima Nova"/>
            </a:endParaRPr>
          </a:p>
        </p:txBody>
      </p:sp>
      <p:sp>
        <p:nvSpPr>
          <p:cNvPr id="2160" name="Google Shape;2160;p171"/>
          <p:cNvSpPr txBox="1"/>
          <p:nvPr/>
        </p:nvSpPr>
        <p:spPr>
          <a:xfrm>
            <a:off x="6340387" y="3370764"/>
            <a:ext cx="878700" cy="2568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800">
                <a:latin typeface="Proxima Nova"/>
                <a:ea typeface="Proxima Nova"/>
                <a:cs typeface="Proxima Nova"/>
                <a:sym typeface="Proxima Nova"/>
              </a:rPr>
              <a:t>192.168.0.200</a:t>
            </a:r>
            <a:endParaRPr sz="800">
              <a:latin typeface="Proxima Nova"/>
              <a:ea typeface="Proxima Nova"/>
              <a:cs typeface="Proxima Nova"/>
              <a:sym typeface="Proxima Nova"/>
            </a:endParaRPr>
          </a:p>
        </p:txBody>
      </p:sp>
      <p:sp>
        <p:nvSpPr>
          <p:cNvPr id="2161" name="Google Shape;2161;p171"/>
          <p:cNvSpPr/>
          <p:nvPr/>
        </p:nvSpPr>
        <p:spPr>
          <a:xfrm rot="-5400000">
            <a:off x="6846925" y="3070629"/>
            <a:ext cx="206400" cy="471300"/>
          </a:xfrm>
          <a:prstGeom prst="round2SameRect">
            <a:avLst>
              <a:gd fmla="val 16667" name="adj1"/>
              <a:gd fmla="val 0" name="adj2"/>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171"/>
          <p:cNvSpPr txBox="1"/>
          <p:nvPr/>
        </p:nvSpPr>
        <p:spPr>
          <a:xfrm>
            <a:off x="6767943" y="3149643"/>
            <a:ext cx="471300" cy="20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rgbClr val="FFFFFF"/>
                </a:solidFill>
                <a:latin typeface="Proxima Nova"/>
                <a:ea typeface="Proxima Nova"/>
                <a:cs typeface="Proxima Nova"/>
                <a:sym typeface="Proxima Nova"/>
              </a:rPr>
              <a:t>eth0</a:t>
            </a:r>
            <a:endParaRPr sz="800">
              <a:solidFill>
                <a:srgbClr val="FFFFFF"/>
              </a:solidFill>
              <a:latin typeface="Proxima Nova"/>
              <a:ea typeface="Proxima Nova"/>
              <a:cs typeface="Proxima Nova"/>
              <a:sym typeface="Proxima Nova"/>
            </a:endParaRPr>
          </a:p>
        </p:txBody>
      </p:sp>
      <p:cxnSp>
        <p:nvCxnSpPr>
          <p:cNvPr id="2163" name="Google Shape;2163;p171"/>
          <p:cNvCxnSpPr>
            <a:stCxn id="2149" idx="3"/>
            <a:endCxn id="2150" idx="1"/>
          </p:cNvCxnSpPr>
          <p:nvPr/>
        </p:nvCxnSpPr>
        <p:spPr>
          <a:xfrm>
            <a:off x="2764561" y="1989063"/>
            <a:ext cx="292200" cy="0"/>
          </a:xfrm>
          <a:prstGeom prst="straightConnector1">
            <a:avLst/>
          </a:prstGeom>
          <a:noFill/>
          <a:ln cap="flat" cmpd="sng" w="19050">
            <a:solidFill>
              <a:srgbClr val="3F9C35"/>
            </a:solidFill>
            <a:prstDash val="solid"/>
            <a:round/>
            <a:headEnd len="med" w="med" type="none"/>
            <a:tailEnd len="med" w="med" type="triangle"/>
          </a:ln>
        </p:spPr>
      </p:cxnSp>
      <p:cxnSp>
        <p:nvCxnSpPr>
          <p:cNvPr id="2164" name="Google Shape;2164;p171"/>
          <p:cNvCxnSpPr>
            <a:stCxn id="2150" idx="3"/>
            <a:endCxn id="2151" idx="1"/>
          </p:cNvCxnSpPr>
          <p:nvPr/>
        </p:nvCxnSpPr>
        <p:spPr>
          <a:xfrm>
            <a:off x="3839116" y="1989063"/>
            <a:ext cx="292200" cy="0"/>
          </a:xfrm>
          <a:prstGeom prst="straightConnector1">
            <a:avLst/>
          </a:prstGeom>
          <a:noFill/>
          <a:ln cap="flat" cmpd="sng" w="19050">
            <a:solidFill>
              <a:srgbClr val="3F9C35"/>
            </a:solidFill>
            <a:prstDash val="solid"/>
            <a:round/>
            <a:headEnd len="med" w="med" type="none"/>
            <a:tailEnd len="med" w="med" type="triangle"/>
          </a:ln>
        </p:spPr>
      </p:cxnSp>
      <p:cxnSp>
        <p:nvCxnSpPr>
          <p:cNvPr id="2165" name="Google Shape;2165;p171"/>
          <p:cNvCxnSpPr>
            <a:stCxn id="2151" idx="3"/>
            <a:endCxn id="2152" idx="1"/>
          </p:cNvCxnSpPr>
          <p:nvPr/>
        </p:nvCxnSpPr>
        <p:spPr>
          <a:xfrm>
            <a:off x="4913670" y="1989063"/>
            <a:ext cx="292200" cy="0"/>
          </a:xfrm>
          <a:prstGeom prst="straightConnector1">
            <a:avLst/>
          </a:prstGeom>
          <a:noFill/>
          <a:ln cap="flat" cmpd="sng" w="19050">
            <a:solidFill>
              <a:srgbClr val="3F9C35"/>
            </a:solidFill>
            <a:prstDash val="solid"/>
            <a:round/>
            <a:headEnd len="med" w="med" type="none"/>
            <a:tailEnd len="med" w="med" type="triangle"/>
          </a:ln>
        </p:spPr>
      </p:cxnSp>
      <p:cxnSp>
        <p:nvCxnSpPr>
          <p:cNvPr id="2166" name="Google Shape;2166;p171"/>
          <p:cNvCxnSpPr>
            <a:stCxn id="2153" idx="3"/>
            <a:endCxn id="2154" idx="1"/>
          </p:cNvCxnSpPr>
          <p:nvPr/>
        </p:nvCxnSpPr>
        <p:spPr>
          <a:xfrm>
            <a:off x="2764561" y="3306279"/>
            <a:ext cx="292200" cy="0"/>
          </a:xfrm>
          <a:prstGeom prst="straightConnector1">
            <a:avLst/>
          </a:prstGeom>
          <a:noFill/>
          <a:ln cap="flat" cmpd="sng" w="19050">
            <a:solidFill>
              <a:srgbClr val="3F9C35"/>
            </a:solidFill>
            <a:prstDash val="solid"/>
            <a:round/>
            <a:headEnd len="med" w="med" type="triangle"/>
            <a:tailEnd len="med" w="med" type="none"/>
          </a:ln>
        </p:spPr>
      </p:cxnSp>
      <p:cxnSp>
        <p:nvCxnSpPr>
          <p:cNvPr id="2167" name="Google Shape;2167;p171"/>
          <p:cNvCxnSpPr>
            <a:stCxn id="2154" idx="3"/>
            <a:endCxn id="2155" idx="1"/>
          </p:cNvCxnSpPr>
          <p:nvPr/>
        </p:nvCxnSpPr>
        <p:spPr>
          <a:xfrm>
            <a:off x="3839116" y="3306279"/>
            <a:ext cx="292200" cy="0"/>
          </a:xfrm>
          <a:prstGeom prst="straightConnector1">
            <a:avLst/>
          </a:prstGeom>
          <a:noFill/>
          <a:ln cap="flat" cmpd="sng" w="19050">
            <a:solidFill>
              <a:srgbClr val="3F9C35"/>
            </a:solidFill>
            <a:prstDash val="solid"/>
            <a:round/>
            <a:headEnd len="med" w="med" type="triangle"/>
            <a:tailEnd len="med" w="med" type="none"/>
          </a:ln>
        </p:spPr>
      </p:cxnSp>
      <p:cxnSp>
        <p:nvCxnSpPr>
          <p:cNvPr id="2168" name="Google Shape;2168;p171"/>
          <p:cNvCxnSpPr>
            <a:stCxn id="2155" idx="3"/>
            <a:endCxn id="2156" idx="1"/>
          </p:cNvCxnSpPr>
          <p:nvPr/>
        </p:nvCxnSpPr>
        <p:spPr>
          <a:xfrm>
            <a:off x="4913670" y="3306279"/>
            <a:ext cx="292200" cy="0"/>
          </a:xfrm>
          <a:prstGeom prst="straightConnector1">
            <a:avLst/>
          </a:prstGeom>
          <a:noFill/>
          <a:ln cap="flat" cmpd="sng" w="19050">
            <a:solidFill>
              <a:srgbClr val="3F9C35"/>
            </a:solidFill>
            <a:prstDash val="solid"/>
            <a:round/>
            <a:headEnd len="med" w="med" type="triangle"/>
            <a:tailEnd len="med" w="med" type="none"/>
          </a:ln>
        </p:spPr>
      </p:cxnSp>
      <p:cxnSp>
        <p:nvCxnSpPr>
          <p:cNvPr id="2169" name="Google Shape;2169;p171"/>
          <p:cNvCxnSpPr>
            <a:stCxn id="2158" idx="1"/>
            <a:endCxn id="2161" idx="1"/>
          </p:cNvCxnSpPr>
          <p:nvPr/>
        </p:nvCxnSpPr>
        <p:spPr>
          <a:xfrm>
            <a:off x="7185775" y="1989063"/>
            <a:ext cx="600" cy="1317300"/>
          </a:xfrm>
          <a:prstGeom prst="bentConnector3">
            <a:avLst>
              <a:gd fmla="val 39687500" name="adj1"/>
            </a:avLst>
          </a:prstGeom>
          <a:noFill/>
          <a:ln cap="flat" cmpd="sng" w="19050">
            <a:solidFill>
              <a:srgbClr val="3F9C35"/>
            </a:solidFill>
            <a:prstDash val="solid"/>
            <a:round/>
            <a:headEnd len="med" w="med" type="none"/>
            <a:tailEnd len="med" w="med" type="triangle"/>
          </a:ln>
        </p:spPr>
      </p:cxnSp>
      <p:cxnSp>
        <p:nvCxnSpPr>
          <p:cNvPr id="2170" name="Google Shape;2170;p171"/>
          <p:cNvCxnSpPr>
            <a:stCxn id="2152" idx="3"/>
            <a:endCxn id="2158" idx="3"/>
          </p:cNvCxnSpPr>
          <p:nvPr/>
        </p:nvCxnSpPr>
        <p:spPr>
          <a:xfrm>
            <a:off x="5988225" y="1989063"/>
            <a:ext cx="726300" cy="0"/>
          </a:xfrm>
          <a:prstGeom prst="straightConnector1">
            <a:avLst/>
          </a:prstGeom>
          <a:noFill/>
          <a:ln cap="flat" cmpd="sng" w="19050">
            <a:solidFill>
              <a:srgbClr val="3F9C35"/>
            </a:solidFill>
            <a:prstDash val="solid"/>
            <a:round/>
            <a:headEnd len="med" w="med" type="none"/>
            <a:tailEnd len="med" w="med" type="triangle"/>
          </a:ln>
        </p:spPr>
      </p:cxnSp>
      <p:cxnSp>
        <p:nvCxnSpPr>
          <p:cNvPr id="2171" name="Google Shape;2171;p171"/>
          <p:cNvCxnSpPr>
            <a:stCxn id="2161" idx="3"/>
            <a:endCxn id="2156" idx="3"/>
          </p:cNvCxnSpPr>
          <p:nvPr/>
        </p:nvCxnSpPr>
        <p:spPr>
          <a:xfrm rot="10800000">
            <a:off x="5988175" y="3306279"/>
            <a:ext cx="726300" cy="0"/>
          </a:xfrm>
          <a:prstGeom prst="straightConnector1">
            <a:avLst/>
          </a:prstGeom>
          <a:noFill/>
          <a:ln cap="flat" cmpd="sng" w="19050">
            <a:solidFill>
              <a:srgbClr val="3F9C35"/>
            </a:solidFill>
            <a:prstDash val="solid"/>
            <a:round/>
            <a:headEnd len="med" w="med" type="none"/>
            <a:tailEnd len="med" w="med" type="triangle"/>
          </a:ln>
        </p:spPr>
      </p:cxn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5" name="Shape 2175"/>
        <p:cNvGrpSpPr/>
        <p:nvPr/>
      </p:nvGrpSpPr>
      <p:grpSpPr>
        <a:xfrm>
          <a:off x="0" y="0"/>
          <a:ext cx="0" cy="0"/>
          <a:chOff x="0" y="0"/>
          <a:chExt cx="0" cy="0"/>
        </a:xfrm>
      </p:grpSpPr>
      <p:sp>
        <p:nvSpPr>
          <p:cNvPr id="2176" name="Google Shape;2176;p172"/>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p>
            <a:pPr indent="0" lvl="0" marL="0" rtl="0" algn="l">
              <a:spcBef>
                <a:spcPts val="0"/>
              </a:spcBef>
              <a:spcAft>
                <a:spcPts val="0"/>
              </a:spcAft>
              <a:buNone/>
            </a:pPr>
            <a:r>
              <a:rPr lang="en"/>
              <a:t>OpenShift Architecture</a:t>
            </a:r>
            <a:endParaRPr/>
          </a:p>
        </p:txBody>
      </p:sp>
      <p:sp>
        <p:nvSpPr>
          <p:cNvPr id="2177" name="Google Shape;2177;p172"/>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2178" name="Google Shape;2178;p172"/>
          <p:cNvSpPr txBox="1"/>
          <p:nvPr>
            <p:ph type="title"/>
          </p:nvPr>
        </p:nvSpPr>
        <p:spPr>
          <a:xfrm>
            <a:off x="826650" y="0"/>
            <a:ext cx="7490700" cy="106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OpenShift SDN packet flows</a:t>
            </a:r>
            <a:endParaRPr/>
          </a:p>
          <a:p>
            <a:pPr indent="0" lvl="0" marL="0" rtl="0" algn="ctr">
              <a:spcBef>
                <a:spcPts val="0"/>
              </a:spcBef>
              <a:spcAft>
                <a:spcPts val="0"/>
              </a:spcAft>
              <a:buNone/>
            </a:pPr>
            <a:r>
              <a:rPr lang="en"/>
              <a:t>container leaving the host</a:t>
            </a:r>
            <a:endParaRPr/>
          </a:p>
        </p:txBody>
      </p:sp>
      <p:sp>
        <p:nvSpPr>
          <p:cNvPr id="2179" name="Google Shape;2179;p172"/>
          <p:cNvSpPr txBox="1"/>
          <p:nvPr/>
        </p:nvSpPr>
        <p:spPr>
          <a:xfrm>
            <a:off x="1669625" y="1904900"/>
            <a:ext cx="4755600" cy="554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latin typeface="Proxima Nova"/>
                <a:ea typeface="Proxima Nova"/>
                <a:cs typeface="Proxima Nova"/>
                <a:sym typeface="Proxima Nova"/>
              </a:rPr>
              <a:t>Container to Container on Different Hosts</a:t>
            </a:r>
            <a:endParaRPr sz="1800">
              <a:latin typeface="Proxima Nova"/>
              <a:ea typeface="Proxima Nova"/>
              <a:cs typeface="Proxima Nova"/>
              <a:sym typeface="Proxima Nova"/>
            </a:endParaRPr>
          </a:p>
        </p:txBody>
      </p:sp>
      <p:sp>
        <p:nvSpPr>
          <p:cNvPr id="2180" name="Google Shape;2180;p172"/>
          <p:cNvSpPr/>
          <p:nvPr/>
        </p:nvSpPr>
        <p:spPr>
          <a:xfrm>
            <a:off x="1576225" y="2027500"/>
            <a:ext cx="5016900" cy="1211100"/>
          </a:xfrm>
          <a:prstGeom prst="rect">
            <a:avLst/>
          </a:prstGeom>
          <a:solidFill>
            <a:srgbClr val="CCCCCC"/>
          </a:solid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200">
                <a:solidFill>
                  <a:schemeClr val="dk1"/>
                </a:solidFill>
                <a:latin typeface="Courier New"/>
                <a:ea typeface="Courier New"/>
                <a:cs typeface="Courier New"/>
                <a:sym typeface="Courier New"/>
              </a:rPr>
              <a:t>  </a:t>
            </a:r>
            <a:r>
              <a:rPr b="1" lang="en" sz="1200">
                <a:solidFill>
                  <a:schemeClr val="dk1"/>
                </a:solidFill>
                <a:latin typeface="Proxima Nova"/>
                <a:ea typeface="Proxima Nova"/>
                <a:cs typeface="Proxima Nova"/>
                <a:sym typeface="Proxima Nova"/>
              </a:rPr>
              <a:t>NODE 1</a:t>
            </a:r>
            <a:endParaRPr sz="1200">
              <a:solidFill>
                <a:schemeClr val="dk1"/>
              </a:solidFill>
              <a:latin typeface="Proxima Nova"/>
              <a:ea typeface="Proxima Nova"/>
              <a:cs typeface="Proxima Nova"/>
              <a:sym typeface="Proxima Nova"/>
            </a:endParaRPr>
          </a:p>
        </p:txBody>
      </p:sp>
      <p:sp>
        <p:nvSpPr>
          <p:cNvPr id="2181" name="Google Shape;2181;p172"/>
          <p:cNvSpPr/>
          <p:nvPr/>
        </p:nvSpPr>
        <p:spPr>
          <a:xfrm>
            <a:off x="1853436" y="2483650"/>
            <a:ext cx="547200" cy="504600"/>
          </a:xfrm>
          <a:prstGeom prst="rect">
            <a:avLst/>
          </a:prstGeom>
          <a:solidFill>
            <a:srgbClr val="0084D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Proxima Nova"/>
                <a:ea typeface="Proxima Nova"/>
                <a:cs typeface="Proxima Nova"/>
                <a:sym typeface="Proxima Nova"/>
              </a:rPr>
              <a:t>POD 1</a:t>
            </a:r>
            <a:endParaRPr sz="800">
              <a:solidFill>
                <a:srgbClr val="FFFFFF"/>
              </a:solidFill>
              <a:latin typeface="Proxima Nova"/>
              <a:ea typeface="Proxima Nova"/>
              <a:cs typeface="Proxima Nova"/>
              <a:sym typeface="Proxima Nova"/>
            </a:endParaRPr>
          </a:p>
        </p:txBody>
      </p:sp>
      <p:sp>
        <p:nvSpPr>
          <p:cNvPr id="2182" name="Google Shape;2182;p172"/>
          <p:cNvSpPr/>
          <p:nvPr/>
        </p:nvSpPr>
        <p:spPr>
          <a:xfrm>
            <a:off x="2692791" y="2563300"/>
            <a:ext cx="782400" cy="345300"/>
          </a:xfrm>
          <a:prstGeom prst="rect">
            <a:avLst/>
          </a:prstGeom>
          <a:solidFill>
            <a:srgbClr val="165D8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Proxima Nova"/>
                <a:ea typeface="Proxima Nova"/>
                <a:cs typeface="Proxima Nova"/>
                <a:sym typeface="Proxima Nova"/>
              </a:rPr>
              <a:t>veth0</a:t>
            </a:r>
            <a:br>
              <a:rPr lang="en" sz="800">
                <a:solidFill>
                  <a:srgbClr val="FFFFFF"/>
                </a:solidFill>
                <a:latin typeface="Proxima Nova"/>
                <a:ea typeface="Proxima Nova"/>
                <a:cs typeface="Proxima Nova"/>
                <a:sym typeface="Proxima Nova"/>
              </a:rPr>
            </a:br>
            <a:r>
              <a:rPr lang="en" sz="800">
                <a:solidFill>
                  <a:srgbClr val="FFFFFF"/>
                </a:solidFill>
                <a:latin typeface="Proxima Nova"/>
                <a:ea typeface="Proxima Nova"/>
                <a:cs typeface="Proxima Nova"/>
                <a:sym typeface="Proxima Nova"/>
              </a:rPr>
              <a:t>10.1.15.2/24</a:t>
            </a:r>
            <a:endParaRPr sz="700">
              <a:solidFill>
                <a:srgbClr val="FFFFFF"/>
              </a:solidFill>
              <a:latin typeface="Proxima Nova"/>
              <a:ea typeface="Proxima Nova"/>
              <a:cs typeface="Proxima Nova"/>
              <a:sym typeface="Proxima Nova"/>
            </a:endParaRPr>
          </a:p>
        </p:txBody>
      </p:sp>
      <p:sp>
        <p:nvSpPr>
          <p:cNvPr id="2183" name="Google Shape;2183;p172"/>
          <p:cNvSpPr/>
          <p:nvPr/>
        </p:nvSpPr>
        <p:spPr>
          <a:xfrm>
            <a:off x="3767345" y="2563300"/>
            <a:ext cx="782400" cy="345300"/>
          </a:xfrm>
          <a:prstGeom prst="rect">
            <a:avLst/>
          </a:prstGeom>
          <a:solidFill>
            <a:srgbClr val="165D8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Proxima Nova"/>
                <a:ea typeface="Proxima Nova"/>
                <a:cs typeface="Proxima Nova"/>
                <a:sym typeface="Proxima Nova"/>
              </a:rPr>
              <a:t>br0</a:t>
            </a:r>
            <a:br>
              <a:rPr lang="en" sz="800">
                <a:solidFill>
                  <a:srgbClr val="FFFFFF"/>
                </a:solidFill>
                <a:latin typeface="Proxima Nova"/>
                <a:ea typeface="Proxima Nova"/>
                <a:cs typeface="Proxima Nova"/>
                <a:sym typeface="Proxima Nova"/>
              </a:rPr>
            </a:br>
            <a:r>
              <a:rPr lang="en" sz="800">
                <a:solidFill>
                  <a:srgbClr val="FFFFFF"/>
                </a:solidFill>
                <a:latin typeface="Proxima Nova"/>
                <a:ea typeface="Proxima Nova"/>
                <a:cs typeface="Proxima Nova"/>
                <a:sym typeface="Proxima Nova"/>
              </a:rPr>
              <a:t>10.1.15.1/24</a:t>
            </a:r>
            <a:endParaRPr sz="700">
              <a:solidFill>
                <a:srgbClr val="FFFFFF"/>
              </a:solidFill>
              <a:latin typeface="Proxima Nova"/>
              <a:ea typeface="Proxima Nova"/>
              <a:cs typeface="Proxima Nova"/>
              <a:sym typeface="Proxima Nova"/>
            </a:endParaRPr>
          </a:p>
        </p:txBody>
      </p:sp>
      <p:sp>
        <p:nvSpPr>
          <p:cNvPr id="2184" name="Google Shape;2184;p172"/>
          <p:cNvSpPr/>
          <p:nvPr/>
        </p:nvSpPr>
        <p:spPr>
          <a:xfrm>
            <a:off x="4841900" y="2563300"/>
            <a:ext cx="782400" cy="345300"/>
          </a:xfrm>
          <a:prstGeom prst="rect">
            <a:avLst/>
          </a:prstGeom>
          <a:solidFill>
            <a:srgbClr val="165D8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Proxima Nova"/>
                <a:ea typeface="Proxima Nova"/>
                <a:cs typeface="Proxima Nova"/>
                <a:sym typeface="Proxima Nova"/>
              </a:rPr>
              <a:t>tun0</a:t>
            </a:r>
            <a:endParaRPr sz="700">
              <a:solidFill>
                <a:srgbClr val="FFFFFF"/>
              </a:solidFill>
              <a:latin typeface="Proxima Nova"/>
              <a:ea typeface="Proxima Nova"/>
              <a:cs typeface="Proxima Nova"/>
              <a:sym typeface="Proxima Nova"/>
            </a:endParaRPr>
          </a:p>
        </p:txBody>
      </p:sp>
      <p:sp>
        <p:nvSpPr>
          <p:cNvPr id="2185" name="Google Shape;2185;p172"/>
          <p:cNvSpPr txBox="1"/>
          <p:nvPr/>
        </p:nvSpPr>
        <p:spPr>
          <a:xfrm>
            <a:off x="5747862" y="2805739"/>
            <a:ext cx="878700" cy="2568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800">
                <a:latin typeface="Proxima Nova"/>
                <a:ea typeface="Proxima Nova"/>
                <a:cs typeface="Proxima Nova"/>
                <a:sym typeface="Proxima Nova"/>
              </a:rPr>
              <a:t>192.168.0.100</a:t>
            </a:r>
            <a:endParaRPr sz="800">
              <a:latin typeface="Proxima Nova"/>
              <a:ea typeface="Proxima Nova"/>
              <a:cs typeface="Proxima Nova"/>
              <a:sym typeface="Proxima Nova"/>
            </a:endParaRPr>
          </a:p>
        </p:txBody>
      </p:sp>
      <p:sp>
        <p:nvSpPr>
          <p:cNvPr id="2186" name="Google Shape;2186;p172"/>
          <p:cNvSpPr/>
          <p:nvPr/>
        </p:nvSpPr>
        <p:spPr>
          <a:xfrm rot="-5400000">
            <a:off x="6254400" y="2500300"/>
            <a:ext cx="206400" cy="471300"/>
          </a:xfrm>
          <a:prstGeom prst="round2SameRect">
            <a:avLst>
              <a:gd fmla="val 16667" name="adj1"/>
              <a:gd fmla="val 0" name="adj2"/>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187" name="Google Shape;2187;p172"/>
          <p:cNvCxnSpPr>
            <a:stCxn id="2184" idx="3"/>
            <a:endCxn id="2186" idx="3"/>
          </p:cNvCxnSpPr>
          <p:nvPr/>
        </p:nvCxnSpPr>
        <p:spPr>
          <a:xfrm>
            <a:off x="5624300" y="2735950"/>
            <a:ext cx="497700" cy="0"/>
          </a:xfrm>
          <a:prstGeom prst="straightConnector1">
            <a:avLst/>
          </a:prstGeom>
          <a:noFill/>
          <a:ln cap="flat" cmpd="sng" w="19050">
            <a:solidFill>
              <a:srgbClr val="3F9C35"/>
            </a:solidFill>
            <a:prstDash val="solid"/>
            <a:round/>
            <a:headEnd len="med" w="med" type="none"/>
            <a:tailEnd len="med" w="med" type="triangle"/>
          </a:ln>
        </p:spPr>
      </p:cxnSp>
      <p:cxnSp>
        <p:nvCxnSpPr>
          <p:cNvPr id="2188" name="Google Shape;2188;p172"/>
          <p:cNvCxnSpPr>
            <a:stCxn id="2181" idx="3"/>
            <a:endCxn id="2182" idx="1"/>
          </p:cNvCxnSpPr>
          <p:nvPr/>
        </p:nvCxnSpPr>
        <p:spPr>
          <a:xfrm>
            <a:off x="2400636" y="2735950"/>
            <a:ext cx="292200" cy="0"/>
          </a:xfrm>
          <a:prstGeom prst="straightConnector1">
            <a:avLst/>
          </a:prstGeom>
          <a:noFill/>
          <a:ln cap="flat" cmpd="sng" w="19050">
            <a:solidFill>
              <a:srgbClr val="3F9C35"/>
            </a:solidFill>
            <a:prstDash val="solid"/>
            <a:round/>
            <a:headEnd len="med" w="med" type="none"/>
            <a:tailEnd len="med" w="med" type="triangle"/>
          </a:ln>
        </p:spPr>
      </p:cxnSp>
      <p:cxnSp>
        <p:nvCxnSpPr>
          <p:cNvPr id="2189" name="Google Shape;2189;p172"/>
          <p:cNvCxnSpPr>
            <a:stCxn id="2182" idx="3"/>
            <a:endCxn id="2183" idx="1"/>
          </p:cNvCxnSpPr>
          <p:nvPr/>
        </p:nvCxnSpPr>
        <p:spPr>
          <a:xfrm>
            <a:off x="3475191" y="2735950"/>
            <a:ext cx="292200" cy="0"/>
          </a:xfrm>
          <a:prstGeom prst="straightConnector1">
            <a:avLst/>
          </a:prstGeom>
          <a:noFill/>
          <a:ln cap="flat" cmpd="sng" w="19050">
            <a:solidFill>
              <a:srgbClr val="3F9C35"/>
            </a:solidFill>
            <a:prstDash val="solid"/>
            <a:round/>
            <a:headEnd len="med" w="med" type="none"/>
            <a:tailEnd len="med" w="med" type="triangle"/>
          </a:ln>
        </p:spPr>
      </p:cxnSp>
      <p:cxnSp>
        <p:nvCxnSpPr>
          <p:cNvPr id="2190" name="Google Shape;2190;p172"/>
          <p:cNvCxnSpPr>
            <a:stCxn id="2183" idx="3"/>
            <a:endCxn id="2184" idx="1"/>
          </p:cNvCxnSpPr>
          <p:nvPr/>
        </p:nvCxnSpPr>
        <p:spPr>
          <a:xfrm>
            <a:off x="4549745" y="2735950"/>
            <a:ext cx="292200" cy="0"/>
          </a:xfrm>
          <a:prstGeom prst="straightConnector1">
            <a:avLst/>
          </a:prstGeom>
          <a:noFill/>
          <a:ln cap="flat" cmpd="sng" w="19050">
            <a:solidFill>
              <a:srgbClr val="3F9C35"/>
            </a:solidFill>
            <a:prstDash val="solid"/>
            <a:round/>
            <a:headEnd len="med" w="med" type="none"/>
            <a:tailEnd len="med" w="med" type="triangle"/>
          </a:ln>
        </p:spPr>
      </p:cxnSp>
      <p:sp>
        <p:nvSpPr>
          <p:cNvPr id="2191" name="Google Shape;2191;p172"/>
          <p:cNvSpPr/>
          <p:nvPr/>
        </p:nvSpPr>
        <p:spPr>
          <a:xfrm>
            <a:off x="7026003" y="2295400"/>
            <a:ext cx="924900" cy="881100"/>
          </a:xfrm>
          <a:prstGeom prst="rect">
            <a:avLst/>
          </a:prstGeom>
          <a:solidFill>
            <a:srgbClr val="5396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Proxima Nova"/>
                <a:ea typeface="Proxima Nova"/>
                <a:cs typeface="Proxima Nova"/>
                <a:sym typeface="Proxima Nova"/>
              </a:rPr>
              <a:t>External</a:t>
            </a:r>
            <a:br>
              <a:rPr lang="en" sz="1200">
                <a:solidFill>
                  <a:srgbClr val="FFFFFF"/>
                </a:solidFill>
                <a:latin typeface="Proxima Nova"/>
                <a:ea typeface="Proxima Nova"/>
                <a:cs typeface="Proxima Nova"/>
                <a:sym typeface="Proxima Nova"/>
              </a:rPr>
            </a:br>
            <a:r>
              <a:rPr lang="en" sz="1200">
                <a:solidFill>
                  <a:srgbClr val="FFFFFF"/>
                </a:solidFill>
                <a:latin typeface="Proxima Nova"/>
                <a:ea typeface="Proxima Nova"/>
                <a:cs typeface="Proxima Nova"/>
                <a:sym typeface="Proxima Nova"/>
              </a:rPr>
              <a:t>Host</a:t>
            </a:r>
            <a:endParaRPr sz="1200">
              <a:solidFill>
                <a:srgbClr val="FFFFFF"/>
              </a:solidFill>
              <a:latin typeface="Proxima Nova"/>
              <a:ea typeface="Proxima Nova"/>
              <a:cs typeface="Proxima Nova"/>
              <a:sym typeface="Proxima Nova"/>
            </a:endParaRPr>
          </a:p>
        </p:txBody>
      </p:sp>
      <p:sp>
        <p:nvSpPr>
          <p:cNvPr id="2192" name="Google Shape;2192;p172"/>
          <p:cNvSpPr txBox="1"/>
          <p:nvPr/>
        </p:nvSpPr>
        <p:spPr>
          <a:xfrm>
            <a:off x="6183674" y="2584618"/>
            <a:ext cx="471300" cy="20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rgbClr val="FFFFFF"/>
                </a:solidFill>
                <a:latin typeface="Proxima Nova"/>
                <a:ea typeface="Proxima Nova"/>
                <a:cs typeface="Proxima Nova"/>
                <a:sym typeface="Proxima Nova"/>
              </a:rPr>
              <a:t>eth0</a:t>
            </a:r>
            <a:endParaRPr sz="800">
              <a:solidFill>
                <a:srgbClr val="FFFFFF"/>
              </a:solidFill>
              <a:latin typeface="Proxima Nova"/>
              <a:ea typeface="Proxima Nova"/>
              <a:cs typeface="Proxima Nova"/>
              <a:sym typeface="Proxima Nova"/>
            </a:endParaRPr>
          </a:p>
        </p:txBody>
      </p:sp>
      <p:cxnSp>
        <p:nvCxnSpPr>
          <p:cNvPr id="2193" name="Google Shape;2193;p172"/>
          <p:cNvCxnSpPr>
            <a:endCxn id="2191" idx="1"/>
          </p:cNvCxnSpPr>
          <p:nvPr/>
        </p:nvCxnSpPr>
        <p:spPr>
          <a:xfrm>
            <a:off x="6593103" y="2735950"/>
            <a:ext cx="432900" cy="0"/>
          </a:xfrm>
          <a:prstGeom prst="straightConnector1">
            <a:avLst/>
          </a:prstGeom>
          <a:noFill/>
          <a:ln cap="flat" cmpd="sng" w="19050">
            <a:solidFill>
              <a:srgbClr val="3F9C35"/>
            </a:solidFill>
            <a:prstDash val="solid"/>
            <a:round/>
            <a:headEnd len="med" w="med" type="none"/>
            <a:tailEnd len="med" w="med" type="triangle"/>
          </a:ln>
        </p:spPr>
      </p:cxn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8" name="Shape 1738"/>
        <p:cNvGrpSpPr/>
        <p:nvPr/>
      </p:nvGrpSpPr>
      <p:grpSpPr>
        <a:xfrm>
          <a:off x="0" y="0"/>
          <a:ext cx="0" cy="0"/>
          <a:chOff x="0" y="0"/>
          <a:chExt cx="0" cy="0"/>
        </a:xfrm>
      </p:grpSpPr>
      <p:sp>
        <p:nvSpPr>
          <p:cNvPr id="1739" name="Google Shape;1739;p146"/>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solidFill>
                  <a:srgbClr val="000000"/>
                </a:solidFill>
              </a:rPr>
              <a:t>‹#›</a:t>
            </a:fld>
            <a:endParaRPr>
              <a:solidFill>
                <a:srgbClr val="000000"/>
              </a:solidFill>
            </a:endParaRPr>
          </a:p>
        </p:txBody>
      </p:sp>
      <p:sp>
        <p:nvSpPr>
          <p:cNvPr id="1740" name="Google Shape;1740;p146"/>
          <p:cNvSpPr txBox="1"/>
          <p:nvPr>
            <p:ph type="title"/>
          </p:nvPr>
        </p:nvSpPr>
        <p:spPr>
          <a:xfrm>
            <a:off x="1372575" y="653875"/>
            <a:ext cx="6515100" cy="725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EE0000"/>
                </a:solidFill>
              </a:rPr>
              <a:t>From Top to Bottom </a:t>
            </a:r>
            <a:endParaRPr>
              <a:solidFill>
                <a:srgbClr val="EE0000"/>
              </a:solidFill>
            </a:endParaRPr>
          </a:p>
          <a:p>
            <a:pPr indent="0" lvl="0" marL="0" rtl="0" algn="ctr">
              <a:spcBef>
                <a:spcPts val="0"/>
              </a:spcBef>
              <a:spcAft>
                <a:spcPts val="0"/>
              </a:spcAft>
              <a:buClr>
                <a:schemeClr val="dk1"/>
              </a:buClr>
              <a:buSzPts val="1100"/>
              <a:buFont typeface="Arial"/>
              <a:buNone/>
            </a:pPr>
            <a:r>
              <a:t/>
            </a:r>
            <a:endParaRPr/>
          </a:p>
          <a:p>
            <a:pPr indent="0" lvl="0" marL="0" rtl="0" algn="ctr">
              <a:spcBef>
                <a:spcPts val="0"/>
              </a:spcBef>
              <a:spcAft>
                <a:spcPts val="0"/>
              </a:spcAft>
              <a:buClr>
                <a:schemeClr val="dk1"/>
              </a:buClr>
              <a:buSzPts val="1100"/>
              <a:buFont typeface="Arial"/>
              <a:buNone/>
            </a:pPr>
            <a:r>
              <a:t/>
            </a:r>
            <a:endParaRPr/>
          </a:p>
          <a:p>
            <a:pPr indent="0" lvl="0" marL="0" rtl="0" algn="ctr">
              <a:spcBef>
                <a:spcPts val="0"/>
              </a:spcBef>
              <a:spcAft>
                <a:spcPts val="0"/>
              </a:spcAft>
              <a:buNone/>
            </a:pPr>
            <a:r>
              <a:t/>
            </a:r>
            <a:endParaRPr/>
          </a:p>
        </p:txBody>
      </p:sp>
      <p:sp>
        <p:nvSpPr>
          <p:cNvPr id="1741" name="Google Shape;1741;p146"/>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p>
            <a:pPr indent="0" lvl="0" marL="0" rtl="0" algn="l">
              <a:spcBef>
                <a:spcPts val="0"/>
              </a:spcBef>
              <a:spcAft>
                <a:spcPts val="0"/>
              </a:spcAft>
              <a:buNone/>
            </a:pPr>
            <a:r>
              <a:rPr lang="en"/>
              <a:t>OPENSHIFT NETWORKING | </a:t>
            </a:r>
            <a:r>
              <a:rPr lang="en">
                <a:solidFill>
                  <a:schemeClr val="dk1"/>
                </a:solidFill>
              </a:rPr>
              <a:t>Architecture design</a:t>
            </a:r>
            <a:endParaRPr/>
          </a:p>
        </p:txBody>
      </p:sp>
      <p:pic>
        <p:nvPicPr>
          <p:cNvPr id="1742" name="Google Shape;1742;p146"/>
          <p:cNvPicPr preferRelativeResize="0"/>
          <p:nvPr/>
        </p:nvPicPr>
        <p:blipFill>
          <a:blip r:embed="rId3">
            <a:alphaModFix/>
          </a:blip>
          <a:stretch>
            <a:fillRect/>
          </a:stretch>
        </p:blipFill>
        <p:spPr>
          <a:xfrm>
            <a:off x="1395150" y="1059775"/>
            <a:ext cx="6032200" cy="345912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7" name="Shape 2197"/>
        <p:cNvGrpSpPr/>
        <p:nvPr/>
      </p:nvGrpSpPr>
      <p:grpSpPr>
        <a:xfrm>
          <a:off x="0" y="0"/>
          <a:ext cx="0" cy="0"/>
          <a:chOff x="0" y="0"/>
          <a:chExt cx="0" cy="0"/>
        </a:xfrm>
      </p:grpSpPr>
      <p:sp>
        <p:nvSpPr>
          <p:cNvPr id="2198" name="Google Shape;2198;p173"/>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2199" name="Google Shape;2199;p173"/>
          <p:cNvSpPr txBox="1"/>
          <p:nvPr>
            <p:ph type="title"/>
          </p:nvPr>
        </p:nvSpPr>
        <p:spPr>
          <a:xfrm>
            <a:off x="335831" y="813421"/>
            <a:ext cx="5118600" cy="1578900"/>
          </a:xfrm>
          <a:prstGeom prst="rect">
            <a:avLst/>
          </a:prstGeom>
        </p:spPr>
        <p:txBody>
          <a:bodyPr anchorCtr="0" anchor="t" bIns="68575" lIns="329175" spcFirstLastPara="1" rIns="68575" wrap="square" tIns="68575">
            <a:noAutofit/>
          </a:bodyPr>
          <a:lstStyle/>
          <a:p>
            <a:pPr indent="0" lvl="0" marL="0" rtl="0" algn="l">
              <a:spcBef>
                <a:spcPts val="0"/>
              </a:spcBef>
              <a:spcAft>
                <a:spcPts val="0"/>
              </a:spcAft>
              <a:buNone/>
            </a:pPr>
            <a:r>
              <a:rPr lang="en"/>
              <a:t>OVN</a:t>
            </a:r>
            <a:endParaRPr/>
          </a:p>
        </p:txBody>
      </p:sp>
      <p:sp>
        <p:nvSpPr>
          <p:cNvPr id="2200" name="Google Shape;2200;p173"/>
          <p:cNvSpPr txBox="1"/>
          <p:nvPr>
            <p:ph idx="1" type="subTitle"/>
          </p:nvPr>
        </p:nvSpPr>
        <p:spPr>
          <a:xfrm>
            <a:off x="6938588" y="1307790"/>
            <a:ext cx="1593300" cy="2481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Kubernetes-native networking solution</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4" name="Shape 2204"/>
        <p:cNvGrpSpPr/>
        <p:nvPr/>
      </p:nvGrpSpPr>
      <p:grpSpPr>
        <a:xfrm>
          <a:off x="0" y="0"/>
          <a:ext cx="0" cy="0"/>
          <a:chOff x="0" y="0"/>
          <a:chExt cx="0" cy="0"/>
        </a:xfrm>
      </p:grpSpPr>
      <p:sp>
        <p:nvSpPr>
          <p:cNvPr id="2205" name="Google Shape;2205;p174"/>
          <p:cNvSpPr txBox="1"/>
          <p:nvPr>
            <p:ph idx="12" type="sldNum"/>
          </p:nvPr>
        </p:nvSpPr>
        <p:spPr>
          <a:xfrm>
            <a:off x="122311" y="4689575"/>
            <a:ext cx="411600" cy="80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2206" name="Google Shape;2206;p174"/>
          <p:cNvSpPr txBox="1"/>
          <p:nvPr/>
        </p:nvSpPr>
        <p:spPr>
          <a:xfrm>
            <a:off x="387563" y="93638"/>
            <a:ext cx="6634500" cy="4896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3000"/>
              </a:spcAft>
              <a:buNone/>
            </a:pPr>
            <a:r>
              <a:rPr b="1" lang="en" sz="2300">
                <a:solidFill>
                  <a:srgbClr val="EE0000"/>
                </a:solidFill>
                <a:latin typeface="Overpass"/>
                <a:ea typeface="Overpass"/>
                <a:cs typeface="Overpass"/>
                <a:sym typeface="Overpass"/>
              </a:rPr>
              <a:t>OVN Cluster Architecture</a:t>
            </a:r>
            <a:endParaRPr b="1" sz="2300">
              <a:latin typeface="Overpass"/>
              <a:ea typeface="Overpass"/>
              <a:cs typeface="Overpass"/>
              <a:sym typeface="Overpass"/>
            </a:endParaRPr>
          </a:p>
        </p:txBody>
      </p:sp>
      <p:sp>
        <p:nvSpPr>
          <p:cNvPr id="2207" name="Google Shape;2207;p174"/>
          <p:cNvSpPr/>
          <p:nvPr/>
        </p:nvSpPr>
        <p:spPr>
          <a:xfrm>
            <a:off x="653794" y="704794"/>
            <a:ext cx="2560500" cy="18180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208" name="Google Shape;2208;p174"/>
          <p:cNvSpPr/>
          <p:nvPr/>
        </p:nvSpPr>
        <p:spPr>
          <a:xfrm>
            <a:off x="882394" y="933394"/>
            <a:ext cx="2560500" cy="18180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209" name="Google Shape;2209;p174"/>
          <p:cNvSpPr/>
          <p:nvPr/>
        </p:nvSpPr>
        <p:spPr>
          <a:xfrm>
            <a:off x="1110994" y="1161994"/>
            <a:ext cx="2560500" cy="18180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210" name="Google Shape;2210;p174"/>
          <p:cNvSpPr txBox="1"/>
          <p:nvPr/>
        </p:nvSpPr>
        <p:spPr>
          <a:xfrm>
            <a:off x="1823124" y="2672900"/>
            <a:ext cx="1136400" cy="2670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lang="en" sz="1100">
                <a:latin typeface="Overpass Light"/>
                <a:ea typeface="Overpass Light"/>
                <a:cs typeface="Overpass Light"/>
                <a:sym typeface="Overpass Light"/>
              </a:rPr>
              <a:t>Control Plane</a:t>
            </a:r>
            <a:endParaRPr sz="1100">
              <a:latin typeface="Overpass Light"/>
              <a:ea typeface="Overpass Light"/>
              <a:cs typeface="Overpass Light"/>
              <a:sym typeface="Overpass Light"/>
            </a:endParaRPr>
          </a:p>
        </p:txBody>
      </p:sp>
      <p:sp>
        <p:nvSpPr>
          <p:cNvPr id="2211" name="Google Shape;2211;p174"/>
          <p:cNvSpPr/>
          <p:nvPr/>
        </p:nvSpPr>
        <p:spPr>
          <a:xfrm>
            <a:off x="1288669" y="1385119"/>
            <a:ext cx="962100" cy="689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t>OVN</a:t>
            </a:r>
            <a:endParaRPr sz="1100"/>
          </a:p>
          <a:p>
            <a:pPr indent="0" lvl="0" marL="0" rtl="0" algn="ctr">
              <a:spcBef>
                <a:spcPts val="0"/>
              </a:spcBef>
              <a:spcAft>
                <a:spcPts val="0"/>
              </a:spcAft>
              <a:buNone/>
            </a:pPr>
            <a:r>
              <a:rPr lang="en" sz="1100"/>
              <a:t>databases/</a:t>
            </a:r>
            <a:endParaRPr sz="1100"/>
          </a:p>
          <a:p>
            <a:pPr indent="0" lvl="0" marL="0" rtl="0" algn="ctr">
              <a:spcBef>
                <a:spcPts val="0"/>
              </a:spcBef>
              <a:spcAft>
                <a:spcPts val="0"/>
              </a:spcAft>
              <a:buNone/>
            </a:pPr>
            <a:r>
              <a:rPr lang="en" sz="1100"/>
              <a:t>daemons</a:t>
            </a:r>
            <a:endParaRPr sz="1100"/>
          </a:p>
        </p:txBody>
      </p:sp>
      <p:sp>
        <p:nvSpPr>
          <p:cNvPr id="2212" name="Google Shape;2212;p174"/>
          <p:cNvSpPr/>
          <p:nvPr/>
        </p:nvSpPr>
        <p:spPr>
          <a:xfrm>
            <a:off x="2488819" y="1385119"/>
            <a:ext cx="962100" cy="689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t>Kubernetes/</a:t>
            </a:r>
            <a:endParaRPr sz="1100"/>
          </a:p>
          <a:p>
            <a:pPr indent="0" lvl="0" marL="0" rtl="0" algn="ctr">
              <a:spcBef>
                <a:spcPts val="0"/>
              </a:spcBef>
              <a:spcAft>
                <a:spcPts val="0"/>
              </a:spcAft>
              <a:buNone/>
            </a:pPr>
            <a:r>
              <a:rPr lang="en" sz="1100"/>
              <a:t>OpenShift</a:t>
            </a:r>
            <a:endParaRPr sz="1100"/>
          </a:p>
          <a:p>
            <a:pPr indent="0" lvl="0" marL="0" rtl="0" algn="ctr">
              <a:spcBef>
                <a:spcPts val="0"/>
              </a:spcBef>
              <a:spcAft>
                <a:spcPts val="0"/>
              </a:spcAft>
              <a:buNone/>
            </a:pPr>
            <a:r>
              <a:rPr lang="en" sz="1100"/>
              <a:t>control plane</a:t>
            </a:r>
            <a:endParaRPr sz="1100"/>
          </a:p>
        </p:txBody>
      </p:sp>
      <p:sp>
        <p:nvSpPr>
          <p:cNvPr id="2213" name="Google Shape;2213;p174"/>
          <p:cNvSpPr/>
          <p:nvPr/>
        </p:nvSpPr>
        <p:spPr>
          <a:xfrm>
            <a:off x="1823119" y="2256413"/>
            <a:ext cx="1136400" cy="416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t>ovn-kubernetes</a:t>
            </a:r>
            <a:endParaRPr sz="1100"/>
          </a:p>
          <a:p>
            <a:pPr indent="0" lvl="0" marL="0" rtl="0" algn="ctr">
              <a:spcBef>
                <a:spcPts val="0"/>
              </a:spcBef>
              <a:spcAft>
                <a:spcPts val="0"/>
              </a:spcAft>
              <a:buNone/>
            </a:pPr>
            <a:r>
              <a:rPr lang="en" sz="1100"/>
              <a:t>master</a:t>
            </a:r>
            <a:endParaRPr sz="1100"/>
          </a:p>
        </p:txBody>
      </p:sp>
      <p:sp>
        <p:nvSpPr>
          <p:cNvPr id="2214" name="Google Shape;2214;p174"/>
          <p:cNvSpPr/>
          <p:nvPr/>
        </p:nvSpPr>
        <p:spPr>
          <a:xfrm>
            <a:off x="4844794" y="2114494"/>
            <a:ext cx="2560500" cy="18180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215" name="Google Shape;2215;p174"/>
          <p:cNvSpPr/>
          <p:nvPr/>
        </p:nvSpPr>
        <p:spPr>
          <a:xfrm>
            <a:off x="5073394" y="2343094"/>
            <a:ext cx="2560500" cy="18180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216" name="Google Shape;2216;p174"/>
          <p:cNvSpPr/>
          <p:nvPr/>
        </p:nvSpPr>
        <p:spPr>
          <a:xfrm>
            <a:off x="5301994" y="2571694"/>
            <a:ext cx="2560500" cy="18180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2217" name="Google Shape;2217;p174"/>
          <p:cNvSpPr txBox="1"/>
          <p:nvPr/>
        </p:nvSpPr>
        <p:spPr>
          <a:xfrm>
            <a:off x="6079244" y="4082600"/>
            <a:ext cx="1081200" cy="2670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lang="en" sz="1100">
                <a:latin typeface="Overpass Light"/>
                <a:ea typeface="Overpass Light"/>
                <a:cs typeface="Overpass Light"/>
                <a:sym typeface="Overpass Light"/>
              </a:rPr>
              <a:t>Worker Nodes</a:t>
            </a:r>
            <a:endParaRPr sz="1100">
              <a:latin typeface="Overpass Light"/>
              <a:ea typeface="Overpass Light"/>
              <a:cs typeface="Overpass Light"/>
              <a:sym typeface="Overpass Light"/>
            </a:endParaRPr>
          </a:p>
        </p:txBody>
      </p:sp>
      <p:sp>
        <p:nvSpPr>
          <p:cNvPr id="2218" name="Google Shape;2218;p174"/>
          <p:cNvSpPr/>
          <p:nvPr/>
        </p:nvSpPr>
        <p:spPr>
          <a:xfrm>
            <a:off x="5479669" y="2794819"/>
            <a:ext cx="962100" cy="689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t>Open vSwitch</a:t>
            </a:r>
            <a:endParaRPr sz="1100"/>
          </a:p>
          <a:p>
            <a:pPr indent="0" lvl="0" marL="0" rtl="0" algn="ctr">
              <a:spcBef>
                <a:spcPts val="0"/>
              </a:spcBef>
              <a:spcAft>
                <a:spcPts val="0"/>
              </a:spcAft>
              <a:buNone/>
            </a:pPr>
            <a:r>
              <a:rPr lang="en" sz="1100"/>
              <a:t>(OVS)</a:t>
            </a:r>
            <a:endParaRPr sz="1100"/>
          </a:p>
        </p:txBody>
      </p:sp>
      <p:sp>
        <p:nvSpPr>
          <p:cNvPr id="2219" name="Google Shape;2219;p174"/>
          <p:cNvSpPr/>
          <p:nvPr/>
        </p:nvSpPr>
        <p:spPr>
          <a:xfrm>
            <a:off x="6679819" y="2794819"/>
            <a:ext cx="962100" cy="689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t>OVN</a:t>
            </a:r>
            <a:endParaRPr sz="1100"/>
          </a:p>
          <a:p>
            <a:pPr indent="0" lvl="0" marL="0" rtl="0" algn="ctr">
              <a:spcBef>
                <a:spcPts val="0"/>
              </a:spcBef>
              <a:spcAft>
                <a:spcPts val="0"/>
              </a:spcAft>
              <a:buNone/>
            </a:pPr>
            <a:r>
              <a:rPr lang="en" sz="1100"/>
              <a:t>node</a:t>
            </a:r>
            <a:endParaRPr sz="1100"/>
          </a:p>
          <a:p>
            <a:pPr indent="0" lvl="0" marL="0" rtl="0" algn="ctr">
              <a:spcBef>
                <a:spcPts val="0"/>
              </a:spcBef>
              <a:spcAft>
                <a:spcPts val="0"/>
              </a:spcAft>
              <a:buNone/>
            </a:pPr>
            <a:r>
              <a:rPr lang="en" sz="1100"/>
              <a:t>components</a:t>
            </a:r>
            <a:endParaRPr sz="1100"/>
          </a:p>
        </p:txBody>
      </p:sp>
      <p:sp>
        <p:nvSpPr>
          <p:cNvPr id="2220" name="Google Shape;2220;p174"/>
          <p:cNvSpPr/>
          <p:nvPr/>
        </p:nvSpPr>
        <p:spPr>
          <a:xfrm>
            <a:off x="5479669" y="3628238"/>
            <a:ext cx="1081200" cy="416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000"/>
              <a:t>ovn-kubernetes</a:t>
            </a:r>
            <a:endParaRPr sz="1000"/>
          </a:p>
          <a:p>
            <a:pPr indent="0" lvl="0" marL="0" rtl="0" algn="ctr">
              <a:spcBef>
                <a:spcPts val="0"/>
              </a:spcBef>
              <a:spcAft>
                <a:spcPts val="0"/>
              </a:spcAft>
              <a:buNone/>
            </a:pPr>
            <a:r>
              <a:rPr lang="en" sz="1000"/>
              <a:t>node</a:t>
            </a:r>
            <a:endParaRPr sz="1000"/>
          </a:p>
        </p:txBody>
      </p:sp>
      <p:sp>
        <p:nvSpPr>
          <p:cNvPr id="2221" name="Google Shape;2221;p174"/>
          <p:cNvSpPr/>
          <p:nvPr/>
        </p:nvSpPr>
        <p:spPr>
          <a:xfrm>
            <a:off x="6679819" y="3628238"/>
            <a:ext cx="962100" cy="416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t>kubelet and</a:t>
            </a:r>
            <a:endParaRPr sz="1100"/>
          </a:p>
          <a:p>
            <a:pPr indent="0" lvl="0" marL="0" rtl="0" algn="ctr">
              <a:spcBef>
                <a:spcPts val="0"/>
              </a:spcBef>
              <a:spcAft>
                <a:spcPts val="0"/>
              </a:spcAft>
              <a:buNone/>
            </a:pPr>
            <a:r>
              <a:rPr lang="en" sz="1100"/>
              <a:t>CRI-O</a:t>
            </a:r>
            <a:endParaRPr sz="1100"/>
          </a:p>
        </p:txBody>
      </p:sp>
      <p:sp>
        <p:nvSpPr>
          <p:cNvPr id="2222" name="Google Shape;2222;p174"/>
          <p:cNvSpPr txBox="1"/>
          <p:nvPr/>
        </p:nvSpPr>
        <p:spPr>
          <a:xfrm>
            <a:off x="4052250" y="426100"/>
            <a:ext cx="5082900" cy="1268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1000"/>
              </a:spcBef>
              <a:spcAft>
                <a:spcPts val="0"/>
              </a:spcAft>
              <a:buNone/>
            </a:pPr>
            <a:r>
              <a:rPr b="1" lang="en">
                <a:solidFill>
                  <a:srgbClr val="000000"/>
                </a:solidFill>
                <a:latin typeface="Overpass"/>
                <a:ea typeface="Overpass"/>
                <a:cs typeface="Overpass"/>
                <a:sym typeface="Overpass"/>
              </a:rPr>
              <a:t>Project:</a:t>
            </a:r>
            <a:endParaRPr b="1">
              <a:solidFill>
                <a:srgbClr val="000000"/>
              </a:solidFill>
              <a:latin typeface="Overpass"/>
              <a:ea typeface="Overpass"/>
              <a:cs typeface="Overpass"/>
              <a:sym typeface="Overpass"/>
            </a:endParaRPr>
          </a:p>
          <a:p>
            <a:pPr indent="-292100" lvl="0" marL="457200" rtl="0" algn="l">
              <a:lnSpc>
                <a:spcPct val="100000"/>
              </a:lnSpc>
              <a:spcBef>
                <a:spcPts val="1000"/>
              </a:spcBef>
              <a:spcAft>
                <a:spcPts val="0"/>
              </a:spcAft>
              <a:buClr>
                <a:srgbClr val="000000"/>
              </a:buClr>
              <a:buSzPts val="1000"/>
              <a:buFont typeface="Overpass Light"/>
              <a:buChar char="-"/>
            </a:pPr>
            <a:r>
              <a:rPr lang="en" sz="1000">
                <a:solidFill>
                  <a:srgbClr val="000000"/>
                </a:solidFill>
                <a:latin typeface="Overpass Light"/>
                <a:ea typeface="Overpass Light"/>
                <a:cs typeface="Overpass Light"/>
                <a:sym typeface="Overpass Light"/>
              </a:rPr>
              <a:t>OVN = Open Virtual Network</a:t>
            </a:r>
            <a:endParaRPr sz="1000">
              <a:latin typeface="Overpass Light"/>
              <a:ea typeface="Overpass Light"/>
              <a:cs typeface="Overpass Light"/>
              <a:sym typeface="Overpass Light"/>
            </a:endParaRPr>
          </a:p>
          <a:p>
            <a:pPr indent="-292100" lvl="0" marL="457200" rtl="0" algn="l">
              <a:lnSpc>
                <a:spcPct val="100000"/>
              </a:lnSpc>
              <a:spcBef>
                <a:spcPts val="0"/>
              </a:spcBef>
              <a:spcAft>
                <a:spcPts val="0"/>
              </a:spcAft>
              <a:buClr>
                <a:srgbClr val="000000"/>
              </a:buClr>
              <a:buSzPts val="1000"/>
              <a:buFont typeface="Overpass Light"/>
              <a:buChar char="-"/>
            </a:pPr>
            <a:r>
              <a:rPr lang="en" sz="1000">
                <a:solidFill>
                  <a:srgbClr val="000000"/>
                </a:solidFill>
                <a:latin typeface="Overpass Light"/>
                <a:ea typeface="Overpass Light"/>
                <a:cs typeface="Overpass Light"/>
                <a:sym typeface="Overpass Light"/>
              </a:rPr>
              <a:t>OVN is a network virtualization platform based on Open vSwitch (OVS)</a:t>
            </a:r>
            <a:endParaRPr sz="1000">
              <a:latin typeface="Overpass Light"/>
              <a:ea typeface="Overpass Light"/>
              <a:cs typeface="Overpass Light"/>
              <a:sym typeface="Overpass Light"/>
            </a:endParaRPr>
          </a:p>
          <a:p>
            <a:pPr indent="-292100" lvl="0" marL="457200" rtl="0" algn="l">
              <a:lnSpc>
                <a:spcPct val="100000"/>
              </a:lnSpc>
              <a:spcBef>
                <a:spcPts val="0"/>
              </a:spcBef>
              <a:spcAft>
                <a:spcPts val="0"/>
              </a:spcAft>
              <a:buClr>
                <a:srgbClr val="000000"/>
              </a:buClr>
              <a:buSzPts val="1000"/>
              <a:buFont typeface="Overpass Light"/>
              <a:buChar char="-"/>
            </a:pPr>
            <a:r>
              <a:rPr lang="en" sz="1000">
                <a:solidFill>
                  <a:srgbClr val="000000"/>
                </a:solidFill>
                <a:latin typeface="Overpass Light"/>
                <a:ea typeface="Overpass Light"/>
                <a:cs typeface="Overpass Light"/>
                <a:sym typeface="Overpass Light"/>
              </a:rPr>
              <a:t>Originally part of the OVS project, now a Linux Foundation project</a:t>
            </a:r>
            <a:endParaRPr sz="1600">
              <a:solidFill>
                <a:srgbClr val="000000"/>
              </a:solidFill>
              <a:latin typeface="Overpass Light"/>
              <a:ea typeface="Overpass Light"/>
              <a:cs typeface="Overpass Light"/>
              <a:sym typeface="Overpass Light"/>
            </a:endParaRPr>
          </a:p>
        </p:txBody>
      </p:sp>
      <p:sp>
        <p:nvSpPr>
          <p:cNvPr id="2223" name="Google Shape;2223;p174"/>
          <p:cNvSpPr txBox="1"/>
          <p:nvPr/>
        </p:nvSpPr>
        <p:spPr>
          <a:xfrm>
            <a:off x="772575" y="3803400"/>
            <a:ext cx="62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Overpass Light"/>
              <a:ea typeface="Overpass Light"/>
              <a:cs typeface="Overpass Light"/>
              <a:sym typeface="Overpass Light"/>
            </a:endParaRPr>
          </a:p>
        </p:txBody>
      </p:sp>
      <p:sp>
        <p:nvSpPr>
          <p:cNvPr id="2224" name="Google Shape;2224;p174"/>
          <p:cNvSpPr txBox="1"/>
          <p:nvPr/>
        </p:nvSpPr>
        <p:spPr>
          <a:xfrm>
            <a:off x="762000" y="3048000"/>
            <a:ext cx="3763800" cy="12981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1000"/>
              </a:spcBef>
              <a:spcAft>
                <a:spcPts val="0"/>
              </a:spcAft>
              <a:buNone/>
            </a:pPr>
            <a:r>
              <a:rPr b="1" lang="en">
                <a:solidFill>
                  <a:schemeClr val="dk1"/>
                </a:solidFill>
                <a:latin typeface="Overpass"/>
                <a:ea typeface="Overpass"/>
                <a:cs typeface="Overpass"/>
                <a:sym typeface="Overpass"/>
              </a:rPr>
              <a:t>Features:</a:t>
            </a:r>
            <a:endParaRPr b="1">
              <a:solidFill>
                <a:schemeClr val="dk1"/>
              </a:solidFill>
              <a:latin typeface="Overpass"/>
              <a:ea typeface="Overpass"/>
              <a:cs typeface="Overpass"/>
              <a:sym typeface="Overpass"/>
            </a:endParaRPr>
          </a:p>
          <a:p>
            <a:pPr indent="-292100" lvl="0" marL="457200" rtl="0" algn="l">
              <a:lnSpc>
                <a:spcPct val="100000"/>
              </a:lnSpc>
              <a:spcBef>
                <a:spcPts val="1000"/>
              </a:spcBef>
              <a:spcAft>
                <a:spcPts val="0"/>
              </a:spcAft>
              <a:buClr>
                <a:schemeClr val="dk1"/>
              </a:buClr>
              <a:buSzPts val="1000"/>
              <a:buFont typeface="Overpass Light"/>
              <a:buChar char="-"/>
            </a:pPr>
            <a:r>
              <a:rPr lang="en" sz="1000">
                <a:solidFill>
                  <a:schemeClr val="dk1"/>
                </a:solidFill>
                <a:latin typeface="Overpass Light"/>
                <a:ea typeface="Overpass Light"/>
                <a:cs typeface="Overpass Light"/>
                <a:sym typeface="Overpass Light"/>
              </a:rPr>
              <a:t>Manages overlays and physical network connectivity</a:t>
            </a:r>
            <a:endParaRPr sz="1000">
              <a:solidFill>
                <a:schemeClr val="dk1"/>
              </a:solidFill>
              <a:latin typeface="Overpass Light"/>
              <a:ea typeface="Overpass Light"/>
              <a:cs typeface="Overpass Light"/>
              <a:sym typeface="Overpass Light"/>
            </a:endParaRPr>
          </a:p>
          <a:p>
            <a:pPr indent="-292100" lvl="0" marL="457200" rtl="0" algn="l">
              <a:lnSpc>
                <a:spcPct val="100000"/>
              </a:lnSpc>
              <a:spcBef>
                <a:spcPts val="0"/>
              </a:spcBef>
              <a:spcAft>
                <a:spcPts val="0"/>
              </a:spcAft>
              <a:buClr>
                <a:schemeClr val="dk1"/>
              </a:buClr>
              <a:buSzPts val="1000"/>
              <a:buFont typeface="Overpass Light"/>
              <a:buChar char="-"/>
            </a:pPr>
            <a:r>
              <a:rPr lang="en" sz="1000">
                <a:solidFill>
                  <a:schemeClr val="dk1"/>
                </a:solidFill>
                <a:latin typeface="Overpass Light"/>
                <a:ea typeface="Overpass Light"/>
                <a:cs typeface="Overpass Light"/>
                <a:sym typeface="Overpass Light"/>
              </a:rPr>
              <a:t>Flexible security policies (ACLs)</a:t>
            </a:r>
            <a:endParaRPr sz="1000">
              <a:solidFill>
                <a:schemeClr val="dk1"/>
              </a:solidFill>
              <a:latin typeface="Overpass Light"/>
              <a:ea typeface="Overpass Light"/>
              <a:cs typeface="Overpass Light"/>
              <a:sym typeface="Overpass Light"/>
            </a:endParaRPr>
          </a:p>
          <a:p>
            <a:pPr indent="-292100" lvl="0" marL="457200" rtl="0" algn="l">
              <a:lnSpc>
                <a:spcPct val="100000"/>
              </a:lnSpc>
              <a:spcBef>
                <a:spcPts val="0"/>
              </a:spcBef>
              <a:spcAft>
                <a:spcPts val="0"/>
              </a:spcAft>
              <a:buClr>
                <a:schemeClr val="dk1"/>
              </a:buClr>
              <a:buSzPts val="1000"/>
              <a:buFont typeface="Overpass Light"/>
              <a:buChar char="-"/>
            </a:pPr>
            <a:r>
              <a:rPr lang="en" sz="1000">
                <a:solidFill>
                  <a:schemeClr val="dk1"/>
                </a:solidFill>
                <a:latin typeface="Overpass Light"/>
                <a:ea typeface="Overpass Light"/>
                <a:cs typeface="Overpass Light"/>
                <a:sym typeface="Overpass Light"/>
              </a:rPr>
              <a:t>Distributed L3 routing, IPv4 and IPv6, L2/L3 Gateways</a:t>
            </a:r>
            <a:endParaRPr sz="1000">
              <a:solidFill>
                <a:schemeClr val="dk1"/>
              </a:solidFill>
              <a:latin typeface="Overpass Light"/>
              <a:ea typeface="Overpass Light"/>
              <a:cs typeface="Overpass Light"/>
              <a:sym typeface="Overpass Light"/>
            </a:endParaRPr>
          </a:p>
          <a:p>
            <a:pPr indent="-292100" lvl="0" marL="457200" rtl="0" algn="l">
              <a:lnSpc>
                <a:spcPct val="100000"/>
              </a:lnSpc>
              <a:spcBef>
                <a:spcPts val="0"/>
              </a:spcBef>
              <a:spcAft>
                <a:spcPts val="0"/>
              </a:spcAft>
              <a:buClr>
                <a:schemeClr val="dk1"/>
              </a:buClr>
              <a:buSzPts val="1000"/>
              <a:buFont typeface="Overpass Light"/>
              <a:buChar char="-"/>
            </a:pPr>
            <a:r>
              <a:rPr lang="en" sz="1000">
                <a:solidFill>
                  <a:schemeClr val="dk1"/>
                </a:solidFill>
                <a:latin typeface="Overpass Light"/>
                <a:ea typeface="Overpass Light"/>
                <a:cs typeface="Overpass Light"/>
                <a:sym typeface="Overpass Light"/>
              </a:rPr>
              <a:t>Native support for NAT, load balancing, DHCP and RA</a:t>
            </a:r>
            <a:endParaRPr sz="1000">
              <a:solidFill>
                <a:schemeClr val="dk1"/>
              </a:solidFill>
              <a:latin typeface="Overpass Light"/>
              <a:ea typeface="Overpass Light"/>
              <a:cs typeface="Overpass Light"/>
              <a:sym typeface="Overpass Light"/>
            </a:endParaRPr>
          </a:p>
          <a:p>
            <a:pPr indent="-292100" lvl="0" marL="457200" rtl="0" algn="l">
              <a:lnSpc>
                <a:spcPct val="100000"/>
              </a:lnSpc>
              <a:spcBef>
                <a:spcPts val="0"/>
              </a:spcBef>
              <a:spcAft>
                <a:spcPts val="0"/>
              </a:spcAft>
              <a:buClr>
                <a:schemeClr val="dk1"/>
              </a:buClr>
              <a:buSzPts val="1000"/>
              <a:buFont typeface="Overpass Light"/>
              <a:buChar char="-"/>
            </a:pPr>
            <a:r>
              <a:rPr lang="en" sz="1000">
                <a:solidFill>
                  <a:schemeClr val="dk1"/>
                </a:solidFill>
                <a:latin typeface="Overpass Light"/>
                <a:ea typeface="Overpass Light"/>
                <a:cs typeface="Overpass Light"/>
                <a:sym typeface="Overpass Light"/>
              </a:rPr>
              <a:t>Works with Linux, DPDK, and Hyper-V</a:t>
            </a:r>
            <a:endParaRPr sz="800"/>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8" name="Shape 2228"/>
        <p:cNvGrpSpPr/>
        <p:nvPr/>
      </p:nvGrpSpPr>
      <p:grpSpPr>
        <a:xfrm>
          <a:off x="0" y="0"/>
          <a:ext cx="0" cy="0"/>
          <a:chOff x="0" y="0"/>
          <a:chExt cx="0" cy="0"/>
        </a:xfrm>
      </p:grpSpPr>
      <p:sp>
        <p:nvSpPr>
          <p:cNvPr id="2229" name="Google Shape;2229;p175"/>
          <p:cNvSpPr txBox="1"/>
          <p:nvPr>
            <p:ph idx="12" type="sldNum"/>
          </p:nvPr>
        </p:nvSpPr>
        <p:spPr>
          <a:xfrm>
            <a:off x="122311" y="4689575"/>
            <a:ext cx="411600" cy="80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2230" name="Google Shape;2230;p175"/>
          <p:cNvSpPr txBox="1"/>
          <p:nvPr/>
        </p:nvSpPr>
        <p:spPr>
          <a:xfrm>
            <a:off x="387563" y="93638"/>
            <a:ext cx="6634500" cy="4896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3000"/>
              </a:spcAft>
              <a:buNone/>
            </a:pPr>
            <a:r>
              <a:rPr b="1" lang="en" sz="2300">
                <a:solidFill>
                  <a:srgbClr val="EE0000"/>
                </a:solidFill>
                <a:latin typeface="Overpass"/>
                <a:ea typeface="Overpass"/>
                <a:cs typeface="Overpass"/>
                <a:sym typeface="Overpass"/>
              </a:rPr>
              <a:t>Control Plane Architecture</a:t>
            </a:r>
            <a:endParaRPr b="1" sz="2300">
              <a:latin typeface="Overpass"/>
              <a:ea typeface="Overpass"/>
              <a:cs typeface="Overpass"/>
              <a:sym typeface="Overpass"/>
            </a:endParaRPr>
          </a:p>
        </p:txBody>
      </p:sp>
      <p:sp>
        <p:nvSpPr>
          <p:cNvPr id="2231" name="Google Shape;2231;p175"/>
          <p:cNvSpPr/>
          <p:nvPr/>
        </p:nvSpPr>
        <p:spPr>
          <a:xfrm>
            <a:off x="615694" y="1009594"/>
            <a:ext cx="3543000" cy="38196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232" name="Google Shape;2232;p175"/>
          <p:cNvSpPr/>
          <p:nvPr/>
        </p:nvSpPr>
        <p:spPr>
          <a:xfrm>
            <a:off x="2888531" y="2307619"/>
            <a:ext cx="962100" cy="689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t>OVN</a:t>
            </a:r>
            <a:endParaRPr sz="1100"/>
          </a:p>
          <a:p>
            <a:pPr indent="0" lvl="0" marL="0" rtl="0" algn="ctr">
              <a:spcBef>
                <a:spcPts val="0"/>
              </a:spcBef>
              <a:spcAft>
                <a:spcPts val="0"/>
              </a:spcAft>
              <a:buNone/>
            </a:pPr>
            <a:r>
              <a:rPr lang="en" sz="1100"/>
              <a:t>Northbound DB</a:t>
            </a:r>
            <a:endParaRPr sz="1100"/>
          </a:p>
        </p:txBody>
      </p:sp>
      <p:sp>
        <p:nvSpPr>
          <p:cNvPr id="2233" name="Google Shape;2233;p175"/>
          <p:cNvSpPr/>
          <p:nvPr/>
        </p:nvSpPr>
        <p:spPr>
          <a:xfrm>
            <a:off x="2888531" y="3261047"/>
            <a:ext cx="962100" cy="416400"/>
          </a:xfrm>
          <a:prstGeom prst="rect">
            <a:avLst/>
          </a:prstGeom>
          <a:solidFill>
            <a:srgbClr val="CCCCCC"/>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t>ovn-northd</a:t>
            </a:r>
            <a:endParaRPr sz="1100"/>
          </a:p>
        </p:txBody>
      </p:sp>
      <p:sp>
        <p:nvSpPr>
          <p:cNvPr id="2234" name="Google Shape;2234;p175"/>
          <p:cNvSpPr/>
          <p:nvPr/>
        </p:nvSpPr>
        <p:spPr>
          <a:xfrm>
            <a:off x="2888531" y="3904875"/>
            <a:ext cx="962100" cy="689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t>OVN</a:t>
            </a:r>
            <a:endParaRPr sz="1100"/>
          </a:p>
          <a:p>
            <a:pPr indent="0" lvl="0" marL="0" rtl="0" algn="ctr">
              <a:spcBef>
                <a:spcPts val="0"/>
              </a:spcBef>
              <a:spcAft>
                <a:spcPts val="0"/>
              </a:spcAft>
              <a:buNone/>
            </a:pPr>
            <a:r>
              <a:rPr lang="en" sz="1100"/>
              <a:t>Southbound DB</a:t>
            </a:r>
            <a:endParaRPr sz="1100"/>
          </a:p>
        </p:txBody>
      </p:sp>
      <p:cxnSp>
        <p:nvCxnSpPr>
          <p:cNvPr id="2235" name="Google Shape;2235;p175"/>
          <p:cNvCxnSpPr>
            <a:stCxn id="2232" idx="2"/>
            <a:endCxn id="2233" idx="0"/>
          </p:cNvCxnSpPr>
          <p:nvPr/>
        </p:nvCxnSpPr>
        <p:spPr>
          <a:xfrm>
            <a:off x="3369581" y="2997019"/>
            <a:ext cx="0" cy="264000"/>
          </a:xfrm>
          <a:prstGeom prst="straightConnector1">
            <a:avLst/>
          </a:prstGeom>
          <a:noFill/>
          <a:ln cap="flat" cmpd="sng" w="9525">
            <a:solidFill>
              <a:schemeClr val="dk2"/>
            </a:solidFill>
            <a:prstDash val="solid"/>
            <a:round/>
            <a:headEnd len="med" w="med" type="none"/>
            <a:tailEnd len="med" w="med" type="triangle"/>
          </a:ln>
        </p:spPr>
      </p:cxnSp>
      <p:cxnSp>
        <p:nvCxnSpPr>
          <p:cNvPr id="2236" name="Google Shape;2236;p175"/>
          <p:cNvCxnSpPr>
            <a:stCxn id="2233" idx="2"/>
            <a:endCxn id="2234" idx="0"/>
          </p:cNvCxnSpPr>
          <p:nvPr/>
        </p:nvCxnSpPr>
        <p:spPr>
          <a:xfrm>
            <a:off x="3369581" y="3677447"/>
            <a:ext cx="0" cy="227400"/>
          </a:xfrm>
          <a:prstGeom prst="straightConnector1">
            <a:avLst/>
          </a:prstGeom>
          <a:noFill/>
          <a:ln cap="flat" cmpd="sng" w="9525">
            <a:solidFill>
              <a:schemeClr val="dk2"/>
            </a:solidFill>
            <a:prstDash val="solid"/>
            <a:round/>
            <a:headEnd len="med" w="med" type="none"/>
            <a:tailEnd len="med" w="med" type="triangle"/>
          </a:ln>
        </p:spPr>
      </p:cxnSp>
      <p:cxnSp>
        <p:nvCxnSpPr>
          <p:cNvPr id="2237" name="Google Shape;2237;p175"/>
          <p:cNvCxnSpPr>
            <a:stCxn id="2238" idx="2"/>
            <a:endCxn id="2232" idx="0"/>
          </p:cNvCxnSpPr>
          <p:nvPr/>
        </p:nvCxnSpPr>
        <p:spPr>
          <a:xfrm>
            <a:off x="3369581" y="2043319"/>
            <a:ext cx="0" cy="264300"/>
          </a:xfrm>
          <a:prstGeom prst="straightConnector1">
            <a:avLst/>
          </a:prstGeom>
          <a:noFill/>
          <a:ln cap="flat" cmpd="sng" w="9525">
            <a:solidFill>
              <a:schemeClr val="dk2"/>
            </a:solidFill>
            <a:prstDash val="solid"/>
            <a:round/>
            <a:headEnd len="med" w="med" type="none"/>
            <a:tailEnd len="med" w="med" type="triangle"/>
          </a:ln>
        </p:spPr>
      </p:cxnSp>
      <p:sp>
        <p:nvSpPr>
          <p:cNvPr id="2239" name="Google Shape;2239;p175"/>
          <p:cNvSpPr/>
          <p:nvPr/>
        </p:nvSpPr>
        <p:spPr>
          <a:xfrm>
            <a:off x="977213" y="1315481"/>
            <a:ext cx="1136400" cy="728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t>Kubernetes</a:t>
            </a:r>
            <a:endParaRPr sz="1100"/>
          </a:p>
          <a:p>
            <a:pPr indent="0" lvl="0" marL="0" rtl="0" algn="ctr">
              <a:spcBef>
                <a:spcPts val="0"/>
              </a:spcBef>
              <a:spcAft>
                <a:spcPts val="0"/>
              </a:spcAft>
              <a:buNone/>
            </a:pPr>
            <a:r>
              <a:rPr lang="en" sz="1100"/>
              <a:t>apiserver</a:t>
            </a:r>
            <a:endParaRPr sz="1100"/>
          </a:p>
        </p:txBody>
      </p:sp>
      <p:cxnSp>
        <p:nvCxnSpPr>
          <p:cNvPr id="2240" name="Google Shape;2240;p175"/>
          <p:cNvCxnSpPr>
            <a:stCxn id="2239" idx="3"/>
            <a:endCxn id="2238" idx="1"/>
          </p:cNvCxnSpPr>
          <p:nvPr/>
        </p:nvCxnSpPr>
        <p:spPr>
          <a:xfrm>
            <a:off x="2113613" y="1679531"/>
            <a:ext cx="687900" cy="0"/>
          </a:xfrm>
          <a:prstGeom prst="straightConnector1">
            <a:avLst/>
          </a:prstGeom>
          <a:noFill/>
          <a:ln cap="flat" cmpd="sng" w="9525">
            <a:solidFill>
              <a:schemeClr val="dk2"/>
            </a:solidFill>
            <a:prstDash val="solid"/>
            <a:round/>
            <a:headEnd len="med" w="med" type="triangle"/>
            <a:tailEnd len="med" w="med" type="triangle"/>
          </a:ln>
        </p:spPr>
      </p:cxnSp>
      <p:sp>
        <p:nvSpPr>
          <p:cNvPr id="2241" name="Google Shape;2241;p175"/>
          <p:cNvSpPr/>
          <p:nvPr/>
        </p:nvSpPr>
        <p:spPr>
          <a:xfrm>
            <a:off x="977213" y="2515631"/>
            <a:ext cx="1136400" cy="728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t>Cluster Network Operator</a:t>
            </a:r>
            <a:endParaRPr sz="1100"/>
          </a:p>
        </p:txBody>
      </p:sp>
      <p:cxnSp>
        <p:nvCxnSpPr>
          <p:cNvPr id="2242" name="Google Shape;2242;p175"/>
          <p:cNvCxnSpPr>
            <a:stCxn id="2241" idx="3"/>
            <a:endCxn id="2238" idx="1"/>
          </p:cNvCxnSpPr>
          <p:nvPr/>
        </p:nvCxnSpPr>
        <p:spPr>
          <a:xfrm flipH="1" rot="10800000">
            <a:off x="2113613" y="1679381"/>
            <a:ext cx="687900" cy="1200300"/>
          </a:xfrm>
          <a:prstGeom prst="straightConnector1">
            <a:avLst/>
          </a:prstGeom>
          <a:noFill/>
          <a:ln cap="flat" cmpd="sng" w="9525">
            <a:solidFill>
              <a:schemeClr val="dk2"/>
            </a:solidFill>
            <a:prstDash val="solid"/>
            <a:round/>
            <a:headEnd len="med" w="med" type="none"/>
            <a:tailEnd len="med" w="med" type="triangle"/>
          </a:ln>
        </p:spPr>
      </p:cxnSp>
      <p:cxnSp>
        <p:nvCxnSpPr>
          <p:cNvPr id="2243" name="Google Shape;2243;p175"/>
          <p:cNvCxnSpPr>
            <a:endCxn id="2239" idx="2"/>
          </p:cNvCxnSpPr>
          <p:nvPr/>
        </p:nvCxnSpPr>
        <p:spPr>
          <a:xfrm rot="10800000">
            <a:off x="1545413" y="2043581"/>
            <a:ext cx="0" cy="471900"/>
          </a:xfrm>
          <a:prstGeom prst="straightConnector1">
            <a:avLst/>
          </a:prstGeom>
          <a:noFill/>
          <a:ln cap="flat" cmpd="sng" w="9525">
            <a:solidFill>
              <a:schemeClr val="dk2"/>
            </a:solidFill>
            <a:prstDash val="solid"/>
            <a:round/>
            <a:headEnd len="med" w="med" type="stealth"/>
            <a:tailEnd len="med" w="med" type="triangle"/>
          </a:ln>
        </p:spPr>
      </p:cxnSp>
      <p:cxnSp>
        <p:nvCxnSpPr>
          <p:cNvPr id="2244" name="Google Shape;2244;p175"/>
          <p:cNvCxnSpPr>
            <a:stCxn id="2234" idx="3"/>
          </p:cNvCxnSpPr>
          <p:nvPr/>
        </p:nvCxnSpPr>
        <p:spPr>
          <a:xfrm flipH="1" rot="10800000">
            <a:off x="3850631" y="4245675"/>
            <a:ext cx="656400" cy="3900"/>
          </a:xfrm>
          <a:prstGeom prst="straightConnector1">
            <a:avLst/>
          </a:prstGeom>
          <a:noFill/>
          <a:ln cap="flat" cmpd="sng" w="9525">
            <a:solidFill>
              <a:schemeClr val="dk2"/>
            </a:solidFill>
            <a:prstDash val="solid"/>
            <a:round/>
            <a:headEnd len="med" w="med" type="none"/>
            <a:tailEnd len="med" w="med" type="triangle"/>
          </a:ln>
        </p:spPr>
      </p:cxnSp>
      <p:sp>
        <p:nvSpPr>
          <p:cNvPr id="2245" name="Google Shape;2245;p175"/>
          <p:cNvSpPr txBox="1"/>
          <p:nvPr/>
        </p:nvSpPr>
        <p:spPr>
          <a:xfrm>
            <a:off x="4480350" y="4093313"/>
            <a:ext cx="548700" cy="3087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lang="en" sz="1100">
                <a:latin typeface="Overpass Light"/>
                <a:ea typeface="Overpass Light"/>
                <a:cs typeface="Overpass Light"/>
                <a:sym typeface="Overpass Light"/>
              </a:rPr>
              <a:t>Nodes</a:t>
            </a:r>
            <a:endParaRPr sz="1100">
              <a:latin typeface="Overpass Light"/>
              <a:ea typeface="Overpass Light"/>
              <a:cs typeface="Overpass Light"/>
              <a:sym typeface="Overpass Light"/>
            </a:endParaRPr>
          </a:p>
        </p:txBody>
      </p:sp>
      <p:sp>
        <p:nvSpPr>
          <p:cNvPr id="2246" name="Google Shape;2246;p175"/>
          <p:cNvSpPr/>
          <p:nvPr/>
        </p:nvSpPr>
        <p:spPr>
          <a:xfrm>
            <a:off x="2824475" y="1310800"/>
            <a:ext cx="1191300" cy="728100"/>
          </a:xfrm>
          <a:prstGeom prst="rect">
            <a:avLst/>
          </a:prstGeom>
          <a:solidFill>
            <a:srgbClr val="CCCC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ovn-kubernetes</a:t>
            </a:r>
            <a:endParaRPr sz="1100"/>
          </a:p>
          <a:p>
            <a:pPr indent="0" lvl="0" marL="0" rtl="0" algn="ctr">
              <a:spcBef>
                <a:spcPts val="0"/>
              </a:spcBef>
              <a:spcAft>
                <a:spcPts val="0"/>
              </a:spcAft>
              <a:buNone/>
            </a:pPr>
            <a:r>
              <a:rPr lang="en" sz="1100"/>
              <a:t>master</a:t>
            </a:r>
            <a:endParaRPr sz="1100"/>
          </a:p>
        </p:txBody>
      </p:sp>
      <p:sp>
        <p:nvSpPr>
          <p:cNvPr id="2247" name="Google Shape;2247;p175"/>
          <p:cNvSpPr txBox="1"/>
          <p:nvPr/>
        </p:nvSpPr>
        <p:spPr>
          <a:xfrm>
            <a:off x="4567400" y="734125"/>
            <a:ext cx="4440000" cy="2045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1000"/>
              </a:spcBef>
              <a:spcAft>
                <a:spcPts val="0"/>
              </a:spcAft>
              <a:buNone/>
            </a:pPr>
            <a:r>
              <a:rPr b="1" lang="en">
                <a:solidFill>
                  <a:srgbClr val="000000"/>
                </a:solidFill>
                <a:latin typeface="Overpass"/>
                <a:ea typeface="Overpass"/>
                <a:cs typeface="Overpass"/>
                <a:sym typeface="Overpass"/>
              </a:rPr>
              <a:t>ovn-kubernetes master</a:t>
            </a:r>
            <a:endParaRPr b="1">
              <a:latin typeface="Overpass"/>
              <a:ea typeface="Overpass"/>
              <a:cs typeface="Overpass"/>
              <a:sym typeface="Overpass"/>
            </a:endParaRPr>
          </a:p>
          <a:p>
            <a:pPr indent="-292100" lvl="0" marL="457200" rtl="0" algn="l">
              <a:lnSpc>
                <a:spcPct val="100000"/>
              </a:lnSpc>
              <a:spcBef>
                <a:spcPts val="1000"/>
              </a:spcBef>
              <a:spcAft>
                <a:spcPts val="0"/>
              </a:spcAft>
              <a:buClr>
                <a:srgbClr val="000000"/>
              </a:buClr>
              <a:buSzPts val="1000"/>
              <a:buFont typeface="Overpass Light"/>
              <a:buChar char="-"/>
            </a:pPr>
            <a:r>
              <a:rPr lang="en" sz="1000">
                <a:solidFill>
                  <a:srgbClr val="000000"/>
                </a:solidFill>
                <a:latin typeface="Overpass Light"/>
                <a:ea typeface="Overpass Light"/>
                <a:cs typeface="Overpass Light"/>
                <a:sym typeface="Overpass Light"/>
              </a:rPr>
              <a:t>Deployment created by Cluster Network Operator</a:t>
            </a:r>
            <a:endParaRPr sz="1000">
              <a:latin typeface="Overpass Light"/>
              <a:ea typeface="Overpass Light"/>
              <a:cs typeface="Overpass Light"/>
              <a:sym typeface="Overpass Light"/>
            </a:endParaRPr>
          </a:p>
          <a:p>
            <a:pPr indent="-292100" lvl="0" marL="457200" rtl="0" algn="l">
              <a:lnSpc>
                <a:spcPct val="100000"/>
              </a:lnSpc>
              <a:spcBef>
                <a:spcPts val="0"/>
              </a:spcBef>
              <a:spcAft>
                <a:spcPts val="0"/>
              </a:spcAft>
              <a:buClr>
                <a:srgbClr val="000000"/>
              </a:buClr>
              <a:buSzPts val="1000"/>
              <a:buFont typeface="Overpass Light"/>
              <a:buChar char="-"/>
            </a:pPr>
            <a:r>
              <a:rPr lang="en" sz="1000">
                <a:solidFill>
                  <a:srgbClr val="000000"/>
                </a:solidFill>
                <a:latin typeface="Overpass Light"/>
                <a:ea typeface="Overpass Light"/>
                <a:cs typeface="Overpass Light"/>
                <a:sym typeface="Overpass Light"/>
              </a:rPr>
              <a:t>Multiple instances elect a leader</a:t>
            </a:r>
            <a:endParaRPr sz="1000">
              <a:latin typeface="Overpass Light"/>
              <a:ea typeface="Overpass Light"/>
              <a:cs typeface="Overpass Light"/>
              <a:sym typeface="Overpass Light"/>
            </a:endParaRPr>
          </a:p>
          <a:p>
            <a:pPr indent="-292100" lvl="0" marL="457200" rtl="0" algn="l">
              <a:lnSpc>
                <a:spcPct val="100000"/>
              </a:lnSpc>
              <a:spcBef>
                <a:spcPts val="0"/>
              </a:spcBef>
              <a:spcAft>
                <a:spcPts val="0"/>
              </a:spcAft>
              <a:buClr>
                <a:srgbClr val="000000"/>
              </a:buClr>
              <a:buSzPts val="1000"/>
              <a:buFont typeface="Overpass Light"/>
              <a:buChar char="-"/>
            </a:pPr>
            <a:r>
              <a:rPr lang="en" sz="1000">
                <a:solidFill>
                  <a:srgbClr val="000000"/>
                </a:solidFill>
                <a:latin typeface="Overpass Light"/>
                <a:ea typeface="Overpass Light"/>
                <a:cs typeface="Overpass Light"/>
                <a:sym typeface="Overpass Light"/>
              </a:rPr>
              <a:t>Kubernetes API is the single source of truth</a:t>
            </a:r>
            <a:endParaRPr sz="1000">
              <a:latin typeface="Overpass Light"/>
              <a:ea typeface="Overpass Light"/>
              <a:cs typeface="Overpass Light"/>
              <a:sym typeface="Overpass Light"/>
            </a:endParaRPr>
          </a:p>
          <a:p>
            <a:pPr indent="-292100" lvl="0" marL="457200" rtl="0" algn="l">
              <a:lnSpc>
                <a:spcPct val="100000"/>
              </a:lnSpc>
              <a:spcBef>
                <a:spcPts val="0"/>
              </a:spcBef>
              <a:spcAft>
                <a:spcPts val="0"/>
              </a:spcAft>
              <a:buClr>
                <a:srgbClr val="000000"/>
              </a:buClr>
              <a:buSzPts val="1000"/>
              <a:buFont typeface="Overpass Light"/>
              <a:buChar char="-"/>
            </a:pPr>
            <a:r>
              <a:rPr lang="en" sz="1000">
                <a:solidFill>
                  <a:srgbClr val="000000"/>
                </a:solidFill>
                <a:latin typeface="Overpass Light"/>
                <a:ea typeface="Overpass Light"/>
                <a:cs typeface="Overpass Light"/>
                <a:sym typeface="Overpass Light"/>
              </a:rPr>
              <a:t>Listens for cluster events (Pods, Namespaces, Services, Endpoints, NetworkPolicy)</a:t>
            </a:r>
            <a:endParaRPr sz="1000">
              <a:latin typeface="Overpass Light"/>
              <a:ea typeface="Overpass Light"/>
              <a:cs typeface="Overpass Light"/>
              <a:sym typeface="Overpass Light"/>
            </a:endParaRPr>
          </a:p>
          <a:p>
            <a:pPr indent="-292100" lvl="0" marL="457200" rtl="0" algn="l">
              <a:lnSpc>
                <a:spcPct val="100000"/>
              </a:lnSpc>
              <a:spcBef>
                <a:spcPts val="0"/>
              </a:spcBef>
              <a:spcAft>
                <a:spcPts val="0"/>
              </a:spcAft>
              <a:buClr>
                <a:srgbClr val="000000"/>
              </a:buClr>
              <a:buSzPts val="1000"/>
              <a:buFont typeface="Overpass Light"/>
              <a:buChar char="-"/>
            </a:pPr>
            <a:r>
              <a:rPr lang="en" sz="1000">
                <a:solidFill>
                  <a:srgbClr val="000000"/>
                </a:solidFill>
                <a:latin typeface="Overpass Light"/>
                <a:ea typeface="Overpass Light"/>
                <a:cs typeface="Overpass Light"/>
                <a:sym typeface="Overpass Light"/>
              </a:rPr>
              <a:t>Translates cluster events to OVN logical network elements (logical switches, ACLs, logical routers, switch ports)</a:t>
            </a:r>
            <a:endParaRPr sz="1000">
              <a:latin typeface="Overpass Light"/>
              <a:ea typeface="Overpass Light"/>
              <a:cs typeface="Overpass Light"/>
              <a:sym typeface="Overpass Light"/>
            </a:endParaRPr>
          </a:p>
          <a:p>
            <a:pPr indent="-292100" lvl="0" marL="457200" rtl="0" algn="l">
              <a:lnSpc>
                <a:spcPct val="100000"/>
              </a:lnSpc>
              <a:spcBef>
                <a:spcPts val="0"/>
              </a:spcBef>
              <a:spcAft>
                <a:spcPts val="0"/>
              </a:spcAft>
              <a:buClr>
                <a:srgbClr val="000000"/>
              </a:buClr>
              <a:buSzPts val="1000"/>
              <a:buFont typeface="Overpass Light"/>
              <a:buChar char="-"/>
            </a:pPr>
            <a:r>
              <a:rPr lang="en" sz="1000">
                <a:solidFill>
                  <a:srgbClr val="000000"/>
                </a:solidFill>
                <a:latin typeface="Overpass Light"/>
                <a:ea typeface="Overpass Light"/>
                <a:cs typeface="Overpass Light"/>
                <a:sym typeface="Overpass Light"/>
              </a:rPr>
              <a:t>Handles all required IPAM</a:t>
            </a:r>
            <a:endParaRPr sz="1000">
              <a:latin typeface="Overpass Light"/>
              <a:ea typeface="Overpass Light"/>
              <a:cs typeface="Overpass Light"/>
              <a:sym typeface="Overpass Light"/>
            </a:endParaRPr>
          </a:p>
          <a:p>
            <a:pPr indent="-292100" lvl="0" marL="457200" rtl="0" algn="l">
              <a:lnSpc>
                <a:spcPct val="100000"/>
              </a:lnSpc>
              <a:spcBef>
                <a:spcPts val="0"/>
              </a:spcBef>
              <a:spcAft>
                <a:spcPts val="0"/>
              </a:spcAft>
              <a:buClr>
                <a:srgbClr val="000000"/>
              </a:buClr>
              <a:buSzPts val="1000"/>
              <a:buFont typeface="Overpass Light"/>
              <a:buChar char="-"/>
            </a:pPr>
            <a:r>
              <a:rPr lang="en" sz="1000">
                <a:solidFill>
                  <a:srgbClr val="000000"/>
                </a:solidFill>
                <a:latin typeface="Overpass Light"/>
                <a:ea typeface="Overpass Light"/>
                <a:cs typeface="Overpass Light"/>
                <a:sym typeface="Overpass Light"/>
              </a:rPr>
              <a:t>Updates OVN Northbound database based on Kube API state</a:t>
            </a:r>
            <a:endParaRPr sz="1000">
              <a:solidFill>
                <a:srgbClr val="000000"/>
              </a:solidFill>
              <a:latin typeface="Overpass Light"/>
              <a:ea typeface="Overpass Light"/>
              <a:cs typeface="Overpass Light"/>
              <a:sym typeface="Overpass Light"/>
            </a:endParaRPr>
          </a:p>
          <a:p>
            <a:pPr indent="-228600" lvl="0" marL="400050" rtl="0" algn="l">
              <a:lnSpc>
                <a:spcPct val="100000"/>
              </a:lnSpc>
              <a:spcBef>
                <a:spcPts val="1000"/>
              </a:spcBef>
              <a:spcAft>
                <a:spcPts val="0"/>
              </a:spcAft>
              <a:buNone/>
            </a:pPr>
            <a:r>
              <a:t/>
            </a:r>
            <a:endParaRPr sz="1600">
              <a:solidFill>
                <a:srgbClr val="000000"/>
              </a:solidFill>
              <a:latin typeface="Overpass Light"/>
              <a:ea typeface="Overpass Light"/>
              <a:cs typeface="Overpass Light"/>
              <a:sym typeface="Overpass Light"/>
            </a:endParaRPr>
          </a:p>
        </p:txBody>
      </p:sp>
      <p:sp>
        <p:nvSpPr>
          <p:cNvPr id="2248" name="Google Shape;2248;p175"/>
          <p:cNvSpPr txBox="1"/>
          <p:nvPr/>
        </p:nvSpPr>
        <p:spPr>
          <a:xfrm>
            <a:off x="4567400" y="2686925"/>
            <a:ext cx="4392600" cy="2045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1000"/>
              </a:spcBef>
              <a:spcAft>
                <a:spcPts val="0"/>
              </a:spcAft>
              <a:buNone/>
            </a:pPr>
            <a:r>
              <a:rPr b="1" lang="en">
                <a:latin typeface="Overpass"/>
                <a:ea typeface="Overpass"/>
                <a:cs typeface="Overpass"/>
                <a:sym typeface="Overpass"/>
              </a:rPr>
              <a:t>o</a:t>
            </a:r>
            <a:r>
              <a:rPr b="1" lang="en">
                <a:solidFill>
                  <a:srgbClr val="000000"/>
                </a:solidFill>
                <a:latin typeface="Overpass"/>
                <a:ea typeface="Overpass"/>
                <a:cs typeface="Overpass"/>
                <a:sym typeface="Overpass"/>
              </a:rPr>
              <a:t>vn-northd</a:t>
            </a:r>
            <a:endParaRPr b="1">
              <a:latin typeface="Overpass"/>
              <a:ea typeface="Overpass"/>
              <a:cs typeface="Overpass"/>
              <a:sym typeface="Overpass"/>
            </a:endParaRPr>
          </a:p>
          <a:p>
            <a:pPr indent="-292100" lvl="0" marL="457200" rtl="0" algn="l">
              <a:lnSpc>
                <a:spcPct val="100000"/>
              </a:lnSpc>
              <a:spcBef>
                <a:spcPts val="1000"/>
              </a:spcBef>
              <a:spcAft>
                <a:spcPts val="0"/>
              </a:spcAft>
              <a:buClr>
                <a:srgbClr val="000000"/>
              </a:buClr>
              <a:buSzPts val="1000"/>
              <a:buFont typeface="Overpass Light"/>
              <a:buChar char="-"/>
            </a:pPr>
            <a:r>
              <a:rPr lang="en" sz="1000">
                <a:solidFill>
                  <a:srgbClr val="000000"/>
                </a:solidFill>
                <a:latin typeface="Overpass Light"/>
                <a:ea typeface="Overpass Light"/>
                <a:cs typeface="Overpass Light"/>
                <a:sym typeface="Overpass Light"/>
              </a:rPr>
              <a:t>Multiple instances managed by ovn-kubernetes master</a:t>
            </a:r>
            <a:endParaRPr sz="1000">
              <a:latin typeface="Overpass Light"/>
              <a:ea typeface="Overpass Light"/>
              <a:cs typeface="Overpass Light"/>
              <a:sym typeface="Overpass Light"/>
            </a:endParaRPr>
          </a:p>
          <a:p>
            <a:pPr indent="-292100" lvl="0" marL="457200" rtl="0" algn="l">
              <a:lnSpc>
                <a:spcPct val="100000"/>
              </a:lnSpc>
              <a:spcBef>
                <a:spcPts val="0"/>
              </a:spcBef>
              <a:spcAft>
                <a:spcPts val="0"/>
              </a:spcAft>
              <a:buClr>
                <a:srgbClr val="000000"/>
              </a:buClr>
              <a:buSzPts val="1000"/>
              <a:buFont typeface="Overpass Light"/>
              <a:buChar char="-"/>
            </a:pPr>
            <a:r>
              <a:rPr lang="en" sz="1000">
                <a:solidFill>
                  <a:srgbClr val="000000"/>
                </a:solidFill>
                <a:latin typeface="Overpass Light"/>
                <a:ea typeface="Overpass Light"/>
                <a:cs typeface="Overpass Light"/>
                <a:sym typeface="Overpass Light"/>
              </a:rPr>
              <a:t>Listens for Northbound DB changes</a:t>
            </a:r>
            <a:endParaRPr sz="1000">
              <a:latin typeface="Overpass Light"/>
              <a:ea typeface="Overpass Light"/>
              <a:cs typeface="Overpass Light"/>
              <a:sym typeface="Overpass Light"/>
            </a:endParaRPr>
          </a:p>
          <a:p>
            <a:pPr indent="-292100" lvl="0" marL="457200" rtl="0" algn="l">
              <a:lnSpc>
                <a:spcPct val="100000"/>
              </a:lnSpc>
              <a:spcBef>
                <a:spcPts val="0"/>
              </a:spcBef>
              <a:spcAft>
                <a:spcPts val="0"/>
              </a:spcAft>
              <a:buClr>
                <a:srgbClr val="000000"/>
              </a:buClr>
              <a:buSzPts val="1000"/>
              <a:buFont typeface="Overpass Light"/>
              <a:buChar char="-"/>
            </a:pPr>
            <a:r>
              <a:rPr lang="en" sz="1000">
                <a:solidFill>
                  <a:srgbClr val="000000"/>
                </a:solidFill>
                <a:latin typeface="Overpass Light"/>
                <a:ea typeface="Overpass Light"/>
                <a:cs typeface="Overpass Light"/>
                <a:sym typeface="Overpass Light"/>
              </a:rPr>
              <a:t>Decomposes logical network elements into OVN pipeline and populates the Southbound DB</a:t>
            </a:r>
            <a:endParaRPr sz="1000">
              <a:latin typeface="Overpass Light"/>
              <a:ea typeface="Overpass Light"/>
              <a:cs typeface="Overpass Light"/>
              <a:sym typeface="Overpass Light"/>
            </a:endParaRPr>
          </a:p>
          <a:p>
            <a:pPr indent="-292100" lvl="0" marL="457200" rtl="0" algn="l">
              <a:lnSpc>
                <a:spcPct val="100000"/>
              </a:lnSpc>
              <a:spcBef>
                <a:spcPts val="0"/>
              </a:spcBef>
              <a:spcAft>
                <a:spcPts val="0"/>
              </a:spcAft>
              <a:buClr>
                <a:srgbClr val="000000"/>
              </a:buClr>
              <a:buSzPts val="1000"/>
              <a:buFont typeface="Overpass Light"/>
              <a:buChar char="-"/>
            </a:pPr>
            <a:r>
              <a:rPr lang="en" sz="1000">
                <a:solidFill>
                  <a:srgbClr val="000000"/>
                </a:solidFill>
                <a:latin typeface="Overpass Light"/>
                <a:ea typeface="Overpass Light"/>
                <a:cs typeface="Overpass Light"/>
                <a:sym typeface="Overpass Light"/>
              </a:rPr>
              <a:t>Keeps no state itself (eg "cattle")</a:t>
            </a:r>
            <a:endParaRPr sz="1000">
              <a:solidFill>
                <a:srgbClr val="000000"/>
              </a:solidFill>
              <a:latin typeface="Overpass Light"/>
              <a:ea typeface="Overpass Light"/>
              <a:cs typeface="Overpass Light"/>
              <a:sym typeface="Overpass Light"/>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2" name="Shape 2252"/>
        <p:cNvGrpSpPr/>
        <p:nvPr/>
      </p:nvGrpSpPr>
      <p:grpSpPr>
        <a:xfrm>
          <a:off x="0" y="0"/>
          <a:ext cx="0" cy="0"/>
          <a:chOff x="0" y="0"/>
          <a:chExt cx="0" cy="0"/>
        </a:xfrm>
      </p:grpSpPr>
      <p:sp>
        <p:nvSpPr>
          <p:cNvPr id="2253" name="Google Shape;2253;p176"/>
          <p:cNvSpPr/>
          <p:nvPr/>
        </p:nvSpPr>
        <p:spPr>
          <a:xfrm>
            <a:off x="4337300" y="3999200"/>
            <a:ext cx="1169208" cy="728136"/>
          </a:xfrm>
          <a:prstGeom prst="cloud">
            <a:avLst/>
          </a:prstGeom>
          <a:solidFill>
            <a:srgbClr val="D5A6BD"/>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rPr lang="en" sz="900"/>
              <a:t>Cluster /other networks</a:t>
            </a:r>
            <a:endParaRPr sz="900"/>
          </a:p>
        </p:txBody>
      </p:sp>
      <p:sp>
        <p:nvSpPr>
          <p:cNvPr id="2254" name="Google Shape;2254;p176"/>
          <p:cNvSpPr txBox="1"/>
          <p:nvPr>
            <p:ph idx="12" type="sldNum"/>
          </p:nvPr>
        </p:nvSpPr>
        <p:spPr>
          <a:xfrm>
            <a:off x="122311" y="4689575"/>
            <a:ext cx="411600" cy="80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2255" name="Google Shape;2255;p176"/>
          <p:cNvSpPr txBox="1"/>
          <p:nvPr/>
        </p:nvSpPr>
        <p:spPr>
          <a:xfrm>
            <a:off x="387563" y="93638"/>
            <a:ext cx="6634500" cy="4896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3000"/>
              </a:spcAft>
              <a:buNone/>
            </a:pPr>
            <a:r>
              <a:rPr b="1" lang="en" sz="2300">
                <a:solidFill>
                  <a:srgbClr val="EE0000"/>
                </a:solidFill>
                <a:latin typeface="Overpass"/>
                <a:ea typeface="Overpass"/>
                <a:cs typeface="Overpass"/>
                <a:sym typeface="Overpass"/>
              </a:rPr>
              <a:t>Worker Node Architecture</a:t>
            </a:r>
            <a:endParaRPr b="1" sz="2300">
              <a:latin typeface="Overpass"/>
              <a:ea typeface="Overpass"/>
              <a:cs typeface="Overpass"/>
              <a:sym typeface="Overpass"/>
            </a:endParaRPr>
          </a:p>
        </p:txBody>
      </p:sp>
      <p:sp>
        <p:nvSpPr>
          <p:cNvPr id="2256" name="Google Shape;2256;p176"/>
          <p:cNvSpPr/>
          <p:nvPr/>
        </p:nvSpPr>
        <p:spPr>
          <a:xfrm>
            <a:off x="615694" y="1621069"/>
            <a:ext cx="3543000" cy="32082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2257" name="Google Shape;2257;p176"/>
          <p:cNvSpPr/>
          <p:nvPr/>
        </p:nvSpPr>
        <p:spPr>
          <a:xfrm>
            <a:off x="870469" y="2990719"/>
            <a:ext cx="1136400" cy="728100"/>
          </a:xfrm>
          <a:prstGeom prst="rect">
            <a:avLst/>
          </a:prstGeom>
          <a:solidFill>
            <a:srgbClr val="CCCCCC"/>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t>ovn-kubernetes</a:t>
            </a:r>
            <a:endParaRPr sz="1100"/>
          </a:p>
          <a:p>
            <a:pPr indent="0" lvl="0" marL="0" rtl="0" algn="ctr">
              <a:spcBef>
                <a:spcPts val="0"/>
              </a:spcBef>
              <a:spcAft>
                <a:spcPts val="0"/>
              </a:spcAft>
              <a:buNone/>
            </a:pPr>
            <a:r>
              <a:rPr lang="en" sz="1100"/>
              <a:t>node</a:t>
            </a:r>
            <a:endParaRPr sz="1100"/>
          </a:p>
        </p:txBody>
      </p:sp>
      <p:sp>
        <p:nvSpPr>
          <p:cNvPr id="2258" name="Google Shape;2258;p176"/>
          <p:cNvSpPr/>
          <p:nvPr/>
        </p:nvSpPr>
        <p:spPr>
          <a:xfrm>
            <a:off x="870469" y="1944131"/>
            <a:ext cx="1136400" cy="728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t>kubelet/</a:t>
            </a:r>
            <a:endParaRPr sz="1100"/>
          </a:p>
          <a:p>
            <a:pPr indent="0" lvl="0" marL="0" rtl="0" algn="ctr">
              <a:spcBef>
                <a:spcPts val="0"/>
              </a:spcBef>
              <a:spcAft>
                <a:spcPts val="0"/>
              </a:spcAft>
              <a:buNone/>
            </a:pPr>
            <a:r>
              <a:rPr lang="en" sz="1100"/>
              <a:t>CRI-O</a:t>
            </a:r>
            <a:endParaRPr sz="1100"/>
          </a:p>
        </p:txBody>
      </p:sp>
      <p:sp>
        <p:nvSpPr>
          <p:cNvPr id="2259" name="Google Shape;2259;p176"/>
          <p:cNvSpPr/>
          <p:nvPr/>
        </p:nvSpPr>
        <p:spPr>
          <a:xfrm>
            <a:off x="2590706" y="1954350"/>
            <a:ext cx="1136400" cy="728100"/>
          </a:xfrm>
          <a:prstGeom prst="rect">
            <a:avLst/>
          </a:prstGeom>
          <a:solidFill>
            <a:srgbClr val="CCCCCC"/>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t>ovn-controller</a:t>
            </a:r>
            <a:endParaRPr sz="1100"/>
          </a:p>
        </p:txBody>
      </p:sp>
      <p:sp>
        <p:nvSpPr>
          <p:cNvPr id="2260" name="Google Shape;2260;p176"/>
          <p:cNvSpPr/>
          <p:nvPr/>
        </p:nvSpPr>
        <p:spPr>
          <a:xfrm>
            <a:off x="2590706" y="2983050"/>
            <a:ext cx="1136400" cy="728100"/>
          </a:xfrm>
          <a:prstGeom prst="rect">
            <a:avLst/>
          </a:prstGeom>
          <a:solidFill>
            <a:srgbClr val="B7B7B7"/>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t>OVS database</a:t>
            </a:r>
            <a:endParaRPr sz="1100"/>
          </a:p>
        </p:txBody>
      </p:sp>
      <p:sp>
        <p:nvSpPr>
          <p:cNvPr id="2261" name="Google Shape;2261;p176"/>
          <p:cNvSpPr/>
          <p:nvPr/>
        </p:nvSpPr>
        <p:spPr>
          <a:xfrm>
            <a:off x="2590706" y="3897450"/>
            <a:ext cx="1136400" cy="728100"/>
          </a:xfrm>
          <a:prstGeom prst="rect">
            <a:avLst/>
          </a:prstGeom>
          <a:solidFill>
            <a:srgbClr val="B7B7B7"/>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t>OVS bridge</a:t>
            </a:r>
            <a:endParaRPr sz="1100"/>
          </a:p>
        </p:txBody>
      </p:sp>
      <p:sp>
        <p:nvSpPr>
          <p:cNvPr id="2262" name="Google Shape;2262;p176"/>
          <p:cNvSpPr/>
          <p:nvPr/>
        </p:nvSpPr>
        <p:spPr>
          <a:xfrm>
            <a:off x="870469" y="795260"/>
            <a:ext cx="1136400" cy="534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t>apiserver</a:t>
            </a:r>
            <a:endParaRPr sz="1100"/>
          </a:p>
        </p:txBody>
      </p:sp>
      <p:sp>
        <p:nvSpPr>
          <p:cNvPr id="2263" name="Google Shape;2263;p176"/>
          <p:cNvSpPr/>
          <p:nvPr/>
        </p:nvSpPr>
        <p:spPr>
          <a:xfrm>
            <a:off x="2590706" y="776660"/>
            <a:ext cx="1136400" cy="534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t>OVN southbound database</a:t>
            </a:r>
            <a:endParaRPr sz="1100"/>
          </a:p>
        </p:txBody>
      </p:sp>
      <p:cxnSp>
        <p:nvCxnSpPr>
          <p:cNvPr id="2264" name="Google Shape;2264;p176"/>
          <p:cNvCxnSpPr>
            <a:stCxn id="2263" idx="2"/>
            <a:endCxn id="2259" idx="0"/>
          </p:cNvCxnSpPr>
          <p:nvPr/>
        </p:nvCxnSpPr>
        <p:spPr>
          <a:xfrm>
            <a:off x="3158906" y="1311260"/>
            <a:ext cx="0" cy="643200"/>
          </a:xfrm>
          <a:prstGeom prst="straightConnector1">
            <a:avLst/>
          </a:prstGeom>
          <a:noFill/>
          <a:ln cap="flat" cmpd="sng" w="9525">
            <a:solidFill>
              <a:schemeClr val="dk2"/>
            </a:solidFill>
            <a:prstDash val="solid"/>
            <a:round/>
            <a:headEnd len="med" w="med" type="none"/>
            <a:tailEnd len="med" w="med" type="triangle"/>
          </a:ln>
        </p:spPr>
      </p:cxnSp>
      <p:cxnSp>
        <p:nvCxnSpPr>
          <p:cNvPr id="2265" name="Google Shape;2265;p176"/>
          <p:cNvCxnSpPr>
            <a:stCxn id="2259" idx="2"/>
            <a:endCxn id="2260" idx="0"/>
          </p:cNvCxnSpPr>
          <p:nvPr/>
        </p:nvCxnSpPr>
        <p:spPr>
          <a:xfrm>
            <a:off x="3158906" y="2682450"/>
            <a:ext cx="0" cy="300600"/>
          </a:xfrm>
          <a:prstGeom prst="straightConnector1">
            <a:avLst/>
          </a:prstGeom>
          <a:noFill/>
          <a:ln cap="flat" cmpd="sng" w="9525">
            <a:solidFill>
              <a:schemeClr val="dk2"/>
            </a:solidFill>
            <a:prstDash val="solid"/>
            <a:round/>
            <a:headEnd len="med" w="med" type="none"/>
            <a:tailEnd len="med" w="med" type="triangle"/>
          </a:ln>
        </p:spPr>
      </p:cxnSp>
      <p:cxnSp>
        <p:nvCxnSpPr>
          <p:cNvPr id="2266" name="Google Shape;2266;p176"/>
          <p:cNvCxnSpPr>
            <a:stCxn id="2260" idx="2"/>
            <a:endCxn id="2261" idx="0"/>
          </p:cNvCxnSpPr>
          <p:nvPr/>
        </p:nvCxnSpPr>
        <p:spPr>
          <a:xfrm>
            <a:off x="3158906" y="3711150"/>
            <a:ext cx="0" cy="186300"/>
          </a:xfrm>
          <a:prstGeom prst="straightConnector1">
            <a:avLst/>
          </a:prstGeom>
          <a:noFill/>
          <a:ln cap="flat" cmpd="sng" w="9525">
            <a:solidFill>
              <a:schemeClr val="dk2"/>
            </a:solidFill>
            <a:prstDash val="solid"/>
            <a:round/>
            <a:headEnd len="med" w="med" type="none"/>
            <a:tailEnd len="med" w="med" type="triangle"/>
          </a:ln>
        </p:spPr>
      </p:cxnSp>
      <p:cxnSp>
        <p:nvCxnSpPr>
          <p:cNvPr id="2267" name="Google Shape;2267;p176"/>
          <p:cNvCxnSpPr>
            <a:stCxn id="2262" idx="2"/>
            <a:endCxn id="2258" idx="0"/>
          </p:cNvCxnSpPr>
          <p:nvPr/>
        </p:nvCxnSpPr>
        <p:spPr>
          <a:xfrm>
            <a:off x="1438669" y="1329860"/>
            <a:ext cx="0" cy="614400"/>
          </a:xfrm>
          <a:prstGeom prst="straightConnector1">
            <a:avLst/>
          </a:prstGeom>
          <a:noFill/>
          <a:ln cap="flat" cmpd="sng" w="9525">
            <a:solidFill>
              <a:schemeClr val="dk2"/>
            </a:solidFill>
            <a:prstDash val="solid"/>
            <a:round/>
            <a:headEnd len="med" w="med" type="none"/>
            <a:tailEnd len="med" w="med" type="triangle"/>
          </a:ln>
        </p:spPr>
      </p:cxnSp>
      <p:cxnSp>
        <p:nvCxnSpPr>
          <p:cNvPr id="2268" name="Google Shape;2268;p176"/>
          <p:cNvCxnSpPr>
            <a:stCxn id="2258" idx="2"/>
            <a:endCxn id="2257" idx="0"/>
          </p:cNvCxnSpPr>
          <p:nvPr/>
        </p:nvCxnSpPr>
        <p:spPr>
          <a:xfrm>
            <a:off x="1438669" y="2672231"/>
            <a:ext cx="0" cy="318600"/>
          </a:xfrm>
          <a:prstGeom prst="straightConnector1">
            <a:avLst/>
          </a:prstGeom>
          <a:noFill/>
          <a:ln cap="flat" cmpd="sng" w="9525">
            <a:solidFill>
              <a:schemeClr val="dk2"/>
            </a:solidFill>
            <a:prstDash val="solid"/>
            <a:round/>
            <a:headEnd len="med" w="med" type="none"/>
            <a:tailEnd len="med" w="med" type="triangle"/>
          </a:ln>
        </p:spPr>
      </p:cxnSp>
      <p:cxnSp>
        <p:nvCxnSpPr>
          <p:cNvPr id="2269" name="Google Shape;2269;p176"/>
          <p:cNvCxnSpPr>
            <a:stCxn id="2257" idx="3"/>
            <a:endCxn id="2260" idx="1"/>
          </p:cNvCxnSpPr>
          <p:nvPr/>
        </p:nvCxnSpPr>
        <p:spPr>
          <a:xfrm flipH="1" rot="10800000">
            <a:off x="2006869" y="3346969"/>
            <a:ext cx="583800" cy="7800"/>
          </a:xfrm>
          <a:prstGeom prst="straightConnector1">
            <a:avLst/>
          </a:prstGeom>
          <a:noFill/>
          <a:ln cap="flat" cmpd="sng" w="9525">
            <a:solidFill>
              <a:schemeClr val="dk2"/>
            </a:solidFill>
            <a:prstDash val="solid"/>
            <a:round/>
            <a:headEnd len="med" w="med" type="none"/>
            <a:tailEnd len="med" w="med" type="triangle"/>
          </a:ln>
        </p:spPr>
      </p:cxnSp>
      <p:sp>
        <p:nvSpPr>
          <p:cNvPr id="2270" name="Google Shape;2270;p176"/>
          <p:cNvSpPr txBox="1"/>
          <p:nvPr/>
        </p:nvSpPr>
        <p:spPr>
          <a:xfrm>
            <a:off x="714975" y="4468088"/>
            <a:ext cx="674400" cy="2670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lang="en" sz="1100">
                <a:latin typeface="Overpass Light"/>
                <a:ea typeface="Overpass Light"/>
                <a:cs typeface="Overpass Light"/>
                <a:sym typeface="Overpass Light"/>
              </a:rPr>
              <a:t>Node</a:t>
            </a:r>
            <a:endParaRPr sz="1100">
              <a:latin typeface="Overpass Light"/>
              <a:ea typeface="Overpass Light"/>
              <a:cs typeface="Overpass Light"/>
              <a:sym typeface="Overpass Light"/>
            </a:endParaRPr>
          </a:p>
        </p:txBody>
      </p:sp>
      <p:sp>
        <p:nvSpPr>
          <p:cNvPr id="2271" name="Google Shape;2271;p176"/>
          <p:cNvSpPr/>
          <p:nvPr/>
        </p:nvSpPr>
        <p:spPr>
          <a:xfrm>
            <a:off x="1340831" y="3808706"/>
            <a:ext cx="840300" cy="460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t>podA</a:t>
            </a:r>
            <a:endParaRPr sz="1100"/>
          </a:p>
        </p:txBody>
      </p:sp>
      <p:cxnSp>
        <p:nvCxnSpPr>
          <p:cNvPr id="2272" name="Google Shape;2272;p176"/>
          <p:cNvCxnSpPr>
            <a:stCxn id="2273" idx="3"/>
            <a:endCxn id="2261" idx="1"/>
          </p:cNvCxnSpPr>
          <p:nvPr/>
        </p:nvCxnSpPr>
        <p:spPr>
          <a:xfrm flipH="1" rot="10800000">
            <a:off x="2409731" y="4261556"/>
            <a:ext cx="180900" cy="6000"/>
          </a:xfrm>
          <a:prstGeom prst="straightConnector1">
            <a:avLst/>
          </a:prstGeom>
          <a:noFill/>
          <a:ln cap="flat" cmpd="sng" w="9525">
            <a:solidFill>
              <a:schemeClr val="dk2"/>
            </a:solidFill>
            <a:prstDash val="solid"/>
            <a:round/>
            <a:headEnd len="med" w="med" type="none"/>
            <a:tailEnd len="med" w="med" type="triangle"/>
          </a:ln>
        </p:spPr>
      </p:cxnSp>
      <p:sp>
        <p:nvSpPr>
          <p:cNvPr id="2274" name="Google Shape;2274;p176"/>
          <p:cNvSpPr/>
          <p:nvPr/>
        </p:nvSpPr>
        <p:spPr>
          <a:xfrm>
            <a:off x="1455131" y="3923006"/>
            <a:ext cx="840300" cy="460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t>podA</a:t>
            </a:r>
            <a:endParaRPr sz="1100"/>
          </a:p>
        </p:txBody>
      </p:sp>
      <p:sp>
        <p:nvSpPr>
          <p:cNvPr id="2273" name="Google Shape;2273;p176"/>
          <p:cNvSpPr/>
          <p:nvPr/>
        </p:nvSpPr>
        <p:spPr>
          <a:xfrm>
            <a:off x="1569431" y="4037306"/>
            <a:ext cx="840300" cy="460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t>podA</a:t>
            </a:r>
            <a:endParaRPr sz="1100"/>
          </a:p>
        </p:txBody>
      </p:sp>
      <p:sp>
        <p:nvSpPr>
          <p:cNvPr id="2275" name="Google Shape;2275;p176"/>
          <p:cNvSpPr/>
          <p:nvPr/>
        </p:nvSpPr>
        <p:spPr>
          <a:xfrm>
            <a:off x="3965231" y="4075650"/>
            <a:ext cx="514800" cy="371700"/>
          </a:xfrm>
          <a:prstGeom prst="rect">
            <a:avLst/>
          </a:prstGeom>
          <a:solidFill>
            <a:srgbClr val="93C47D"/>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t>NIC</a:t>
            </a:r>
            <a:endParaRPr sz="1100"/>
          </a:p>
        </p:txBody>
      </p:sp>
      <p:cxnSp>
        <p:nvCxnSpPr>
          <p:cNvPr id="2276" name="Google Shape;2276;p176"/>
          <p:cNvCxnSpPr>
            <a:stCxn id="2261" idx="3"/>
            <a:endCxn id="2275" idx="1"/>
          </p:cNvCxnSpPr>
          <p:nvPr/>
        </p:nvCxnSpPr>
        <p:spPr>
          <a:xfrm>
            <a:off x="3727106" y="4261500"/>
            <a:ext cx="238200" cy="0"/>
          </a:xfrm>
          <a:prstGeom prst="straightConnector1">
            <a:avLst/>
          </a:prstGeom>
          <a:noFill/>
          <a:ln cap="flat" cmpd="sng" w="9525">
            <a:solidFill>
              <a:schemeClr val="dk2"/>
            </a:solidFill>
            <a:prstDash val="solid"/>
            <a:round/>
            <a:headEnd len="med" w="med" type="none"/>
            <a:tailEnd len="med" w="med" type="triangle"/>
          </a:ln>
        </p:spPr>
      </p:cxnSp>
      <p:sp>
        <p:nvSpPr>
          <p:cNvPr id="2277" name="Google Shape;2277;p176"/>
          <p:cNvSpPr txBox="1"/>
          <p:nvPr/>
        </p:nvSpPr>
        <p:spPr>
          <a:xfrm>
            <a:off x="4266075" y="166600"/>
            <a:ext cx="4722000" cy="1580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1000"/>
              </a:spcBef>
              <a:spcAft>
                <a:spcPts val="0"/>
              </a:spcAft>
              <a:buNone/>
            </a:pPr>
            <a:r>
              <a:rPr b="1" lang="en">
                <a:solidFill>
                  <a:srgbClr val="000000"/>
                </a:solidFill>
                <a:latin typeface="Overpass"/>
                <a:ea typeface="Overpass"/>
                <a:cs typeface="Overpass"/>
                <a:sym typeface="Overpass"/>
              </a:rPr>
              <a:t>ovn-kubernetes node</a:t>
            </a:r>
            <a:endParaRPr b="1">
              <a:latin typeface="Overpass"/>
              <a:ea typeface="Overpass"/>
              <a:cs typeface="Overpass"/>
              <a:sym typeface="Overpass"/>
            </a:endParaRPr>
          </a:p>
          <a:p>
            <a:pPr indent="0" lvl="0" marL="0" rtl="0" algn="l">
              <a:lnSpc>
                <a:spcPct val="100000"/>
              </a:lnSpc>
              <a:spcBef>
                <a:spcPts val="0"/>
              </a:spcBef>
              <a:spcAft>
                <a:spcPts val="0"/>
              </a:spcAft>
              <a:buNone/>
            </a:pPr>
            <a:r>
              <a:rPr lang="en" sz="1000">
                <a:latin typeface="Overpass Light"/>
                <a:ea typeface="Overpass Light"/>
                <a:cs typeface="Overpass Light"/>
                <a:sym typeface="Overpass Light"/>
              </a:rPr>
              <a:t>-</a:t>
            </a:r>
            <a:r>
              <a:rPr lang="en" sz="1000">
                <a:solidFill>
                  <a:srgbClr val="000000"/>
                </a:solidFill>
                <a:latin typeface="Overpass Light"/>
                <a:ea typeface="Overpass Light"/>
                <a:cs typeface="Overpass Light"/>
                <a:sym typeface="Overpass Light"/>
              </a:rPr>
              <a:t>Called as a CNI plugin from kubelet/CRI-O runtim</a:t>
            </a:r>
            <a:r>
              <a:rPr lang="en" sz="1000">
                <a:latin typeface="Overpass Light"/>
                <a:ea typeface="Overpass Light"/>
                <a:cs typeface="Overpass Light"/>
                <a:sym typeface="Overpass Light"/>
              </a:rPr>
              <a:t>e</a:t>
            </a:r>
            <a:endParaRPr sz="1000">
              <a:latin typeface="Overpass Light"/>
              <a:ea typeface="Overpass Light"/>
              <a:cs typeface="Overpass Light"/>
              <a:sym typeface="Overpass Light"/>
            </a:endParaRPr>
          </a:p>
          <a:p>
            <a:pPr indent="0" lvl="0" marL="0" rtl="0" algn="l">
              <a:lnSpc>
                <a:spcPct val="100000"/>
              </a:lnSpc>
              <a:spcBef>
                <a:spcPts val="0"/>
              </a:spcBef>
              <a:spcAft>
                <a:spcPts val="0"/>
              </a:spcAft>
              <a:buNone/>
            </a:pPr>
            <a:r>
              <a:rPr lang="en" sz="1000">
                <a:latin typeface="Overpass Light"/>
                <a:ea typeface="Overpass Light"/>
                <a:cs typeface="Overpass Light"/>
                <a:sym typeface="Overpass Light"/>
              </a:rPr>
              <a:t>-</a:t>
            </a:r>
            <a:r>
              <a:rPr lang="en" sz="1000">
                <a:solidFill>
                  <a:srgbClr val="000000"/>
                </a:solidFill>
                <a:latin typeface="Overpass Light"/>
                <a:ea typeface="Overpass Light"/>
                <a:cs typeface="Overpass Light"/>
                <a:sym typeface="Overpass Light"/>
              </a:rPr>
              <a:t>Retrieves IPAM details from Kube API (written by ovn-kubernetes master)</a:t>
            </a:r>
            <a:endParaRPr sz="1000">
              <a:latin typeface="Overpass Light"/>
              <a:ea typeface="Overpass Light"/>
              <a:cs typeface="Overpass Light"/>
              <a:sym typeface="Overpass Light"/>
            </a:endParaRPr>
          </a:p>
          <a:p>
            <a:pPr indent="0" lvl="0" marL="0" rtl="0" algn="l">
              <a:lnSpc>
                <a:spcPct val="100000"/>
              </a:lnSpc>
              <a:spcBef>
                <a:spcPts val="0"/>
              </a:spcBef>
              <a:spcAft>
                <a:spcPts val="0"/>
              </a:spcAft>
              <a:buNone/>
            </a:pPr>
            <a:r>
              <a:rPr lang="en" sz="1000">
                <a:latin typeface="Overpass Light"/>
                <a:ea typeface="Overpass Light"/>
                <a:cs typeface="Overpass Light"/>
                <a:sym typeface="Overpass Light"/>
              </a:rPr>
              <a:t>-</a:t>
            </a:r>
            <a:r>
              <a:rPr lang="en" sz="1000">
                <a:solidFill>
                  <a:srgbClr val="000000"/>
                </a:solidFill>
                <a:latin typeface="Overpass Light"/>
                <a:ea typeface="Overpass Light"/>
                <a:cs typeface="Overpass Light"/>
                <a:sym typeface="Overpass Light"/>
              </a:rPr>
              <a:t>Creates OVS port on bridge, moves it into pod network namespace, sets IP details/QoS</a:t>
            </a:r>
            <a:endParaRPr sz="1000">
              <a:latin typeface="Overpass Light"/>
              <a:ea typeface="Overpass Light"/>
              <a:cs typeface="Overpass Light"/>
              <a:sym typeface="Overpass Light"/>
            </a:endParaRPr>
          </a:p>
          <a:p>
            <a:pPr indent="0" lvl="0" marL="0" rtl="0" algn="l">
              <a:lnSpc>
                <a:spcPct val="100000"/>
              </a:lnSpc>
              <a:spcBef>
                <a:spcPts val="0"/>
              </a:spcBef>
              <a:spcAft>
                <a:spcPts val="0"/>
              </a:spcAft>
              <a:buNone/>
            </a:pPr>
            <a:r>
              <a:rPr lang="en" sz="1000">
                <a:latin typeface="Overpass Light"/>
                <a:ea typeface="Overpass Light"/>
                <a:cs typeface="Overpass Light"/>
                <a:sym typeface="Overpass Light"/>
              </a:rPr>
              <a:t>-</a:t>
            </a:r>
            <a:r>
              <a:rPr lang="en" sz="1000">
                <a:solidFill>
                  <a:srgbClr val="000000"/>
                </a:solidFill>
                <a:latin typeface="Overpass Light"/>
                <a:ea typeface="Overpass Light"/>
                <a:cs typeface="Overpass Light"/>
                <a:sym typeface="Overpass Light"/>
              </a:rPr>
              <a:t>Cleans up when pods die</a:t>
            </a:r>
            <a:endParaRPr sz="1000">
              <a:latin typeface="Overpass Light"/>
              <a:ea typeface="Overpass Light"/>
              <a:cs typeface="Overpass Light"/>
              <a:sym typeface="Overpass Light"/>
            </a:endParaRPr>
          </a:p>
          <a:p>
            <a:pPr indent="0" lvl="0" marL="0" rtl="0" algn="l">
              <a:lnSpc>
                <a:spcPct val="100000"/>
              </a:lnSpc>
              <a:spcBef>
                <a:spcPts val="0"/>
              </a:spcBef>
              <a:spcAft>
                <a:spcPts val="0"/>
              </a:spcAft>
              <a:buNone/>
            </a:pPr>
            <a:r>
              <a:rPr lang="en" sz="1000">
                <a:latin typeface="Overpass Light"/>
                <a:ea typeface="Overpass Light"/>
                <a:cs typeface="Overpass Light"/>
                <a:sym typeface="Overpass Light"/>
              </a:rPr>
              <a:t>-</a:t>
            </a:r>
            <a:r>
              <a:rPr lang="en" sz="1000">
                <a:solidFill>
                  <a:srgbClr val="000000"/>
                </a:solidFill>
                <a:latin typeface="Overpass Light"/>
                <a:ea typeface="Overpass Light"/>
                <a:cs typeface="Overpass Light"/>
                <a:sym typeface="Overpass Light"/>
              </a:rPr>
              <a:t>Sets up "gateway" for cluster-external network access</a:t>
            </a:r>
            <a:endParaRPr sz="1000">
              <a:latin typeface="Overpass Light"/>
              <a:ea typeface="Overpass Light"/>
              <a:cs typeface="Overpass Light"/>
              <a:sym typeface="Overpass Light"/>
            </a:endParaRPr>
          </a:p>
          <a:p>
            <a:pPr indent="0" lvl="0" marL="0" rtl="0" algn="l">
              <a:lnSpc>
                <a:spcPct val="100000"/>
              </a:lnSpc>
              <a:spcBef>
                <a:spcPts val="0"/>
              </a:spcBef>
              <a:spcAft>
                <a:spcPts val="0"/>
              </a:spcAft>
              <a:buNone/>
            </a:pPr>
            <a:r>
              <a:rPr lang="en" sz="1000">
                <a:latin typeface="Overpass Light"/>
                <a:ea typeface="Overpass Light"/>
                <a:cs typeface="Overpass Light"/>
                <a:sym typeface="Overpass Light"/>
              </a:rPr>
              <a:t>-</a:t>
            </a:r>
            <a:r>
              <a:rPr lang="en" sz="1000">
                <a:solidFill>
                  <a:srgbClr val="000000"/>
                </a:solidFill>
                <a:latin typeface="Overpass Light"/>
                <a:ea typeface="Overpass Light"/>
                <a:cs typeface="Overpass Light"/>
                <a:sym typeface="Overpass Light"/>
              </a:rPr>
              <a:t>Sets up firewall rules and routes for HostPort and Service access from node</a:t>
            </a:r>
            <a:endParaRPr sz="1000">
              <a:solidFill>
                <a:srgbClr val="000000"/>
              </a:solidFill>
              <a:latin typeface="Overpass Light"/>
              <a:ea typeface="Overpass Light"/>
              <a:cs typeface="Overpass Light"/>
              <a:sym typeface="Overpass Light"/>
            </a:endParaRPr>
          </a:p>
        </p:txBody>
      </p:sp>
      <p:sp>
        <p:nvSpPr>
          <p:cNvPr id="2278" name="Google Shape;2278;p176"/>
          <p:cNvSpPr txBox="1"/>
          <p:nvPr/>
        </p:nvSpPr>
        <p:spPr>
          <a:xfrm>
            <a:off x="4266075" y="1504925"/>
            <a:ext cx="4722000" cy="1420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1000"/>
              </a:spcBef>
              <a:spcAft>
                <a:spcPts val="0"/>
              </a:spcAft>
              <a:buNone/>
            </a:pPr>
            <a:r>
              <a:rPr b="1" lang="en">
                <a:latin typeface="Overpass"/>
                <a:ea typeface="Overpass"/>
                <a:cs typeface="Overpass"/>
                <a:sym typeface="Overpass"/>
              </a:rPr>
              <a:t>o</a:t>
            </a:r>
            <a:r>
              <a:rPr b="1" lang="en">
                <a:solidFill>
                  <a:srgbClr val="000000"/>
                </a:solidFill>
                <a:latin typeface="Overpass"/>
                <a:ea typeface="Overpass"/>
                <a:cs typeface="Overpass"/>
                <a:sym typeface="Overpass"/>
              </a:rPr>
              <a:t>vn-controller</a:t>
            </a:r>
            <a:endParaRPr b="1">
              <a:latin typeface="Overpass"/>
              <a:ea typeface="Overpass"/>
              <a:cs typeface="Overpass"/>
              <a:sym typeface="Overpass"/>
            </a:endParaRPr>
          </a:p>
          <a:p>
            <a:pPr indent="0" lvl="0" marL="0" rtl="0" algn="l">
              <a:lnSpc>
                <a:spcPct val="100000"/>
              </a:lnSpc>
              <a:spcBef>
                <a:spcPts val="0"/>
              </a:spcBef>
              <a:spcAft>
                <a:spcPts val="0"/>
              </a:spcAft>
              <a:buNone/>
            </a:pPr>
            <a:r>
              <a:rPr lang="en" sz="1000">
                <a:latin typeface="Overpass Light"/>
                <a:ea typeface="Overpass Light"/>
                <a:cs typeface="Overpass Light"/>
                <a:sym typeface="Overpass Light"/>
              </a:rPr>
              <a:t>-</a:t>
            </a:r>
            <a:r>
              <a:rPr lang="en" sz="1000">
                <a:solidFill>
                  <a:srgbClr val="000000"/>
                </a:solidFill>
                <a:latin typeface="Overpass Light"/>
                <a:ea typeface="Overpass Light"/>
                <a:cs typeface="Overpass Light"/>
                <a:sym typeface="Overpass Light"/>
              </a:rPr>
              <a:t>Listens for events from OVN Southbound database</a:t>
            </a:r>
            <a:endParaRPr sz="1000">
              <a:latin typeface="Overpass Light"/>
              <a:ea typeface="Overpass Light"/>
              <a:cs typeface="Overpass Light"/>
              <a:sym typeface="Overpass Light"/>
            </a:endParaRPr>
          </a:p>
          <a:p>
            <a:pPr indent="0" lvl="0" marL="0" rtl="0" algn="l">
              <a:lnSpc>
                <a:spcPct val="100000"/>
              </a:lnSpc>
              <a:spcBef>
                <a:spcPts val="0"/>
              </a:spcBef>
              <a:spcAft>
                <a:spcPts val="0"/>
              </a:spcAft>
              <a:buNone/>
            </a:pPr>
            <a:r>
              <a:rPr lang="en" sz="1000">
                <a:latin typeface="Overpass Light"/>
                <a:ea typeface="Overpass Light"/>
                <a:cs typeface="Overpass Light"/>
                <a:sym typeface="Overpass Light"/>
              </a:rPr>
              <a:t>-</a:t>
            </a:r>
            <a:r>
              <a:rPr lang="en" sz="1000">
                <a:solidFill>
                  <a:srgbClr val="000000"/>
                </a:solidFill>
                <a:latin typeface="Overpass Light"/>
                <a:ea typeface="Overpass Light"/>
                <a:cs typeface="Overpass Light"/>
                <a:sym typeface="Overpass Light"/>
              </a:rPr>
              <a:t>Translates Southbound database into OpenFlow and programs local OVS vSwitch</a:t>
            </a:r>
            <a:endParaRPr sz="1000">
              <a:latin typeface="Overpass Light"/>
              <a:ea typeface="Overpass Light"/>
              <a:cs typeface="Overpass Light"/>
              <a:sym typeface="Overpass Light"/>
            </a:endParaRPr>
          </a:p>
          <a:p>
            <a:pPr indent="0" lvl="0" marL="0" rtl="0" algn="l">
              <a:lnSpc>
                <a:spcPct val="100000"/>
              </a:lnSpc>
              <a:spcBef>
                <a:spcPts val="0"/>
              </a:spcBef>
              <a:spcAft>
                <a:spcPts val="0"/>
              </a:spcAft>
              <a:buNone/>
            </a:pPr>
            <a:r>
              <a:rPr lang="en" sz="1000">
                <a:latin typeface="Overpass Light"/>
                <a:ea typeface="Overpass Light"/>
                <a:cs typeface="Overpass Light"/>
                <a:sym typeface="Overpass Light"/>
              </a:rPr>
              <a:t>-</a:t>
            </a:r>
            <a:r>
              <a:rPr lang="en" sz="1000">
                <a:solidFill>
                  <a:srgbClr val="000000"/>
                </a:solidFill>
                <a:latin typeface="Overpass Light"/>
                <a:ea typeface="Overpass Light"/>
                <a:cs typeface="Overpass Light"/>
                <a:sym typeface="Overpass Light"/>
              </a:rPr>
              <a:t>Matches OVS "physical" ports with OVN logical ports</a:t>
            </a:r>
            <a:endParaRPr sz="1000">
              <a:latin typeface="Overpass Light"/>
              <a:ea typeface="Overpass Light"/>
              <a:cs typeface="Overpass Light"/>
              <a:sym typeface="Overpass Light"/>
            </a:endParaRPr>
          </a:p>
          <a:p>
            <a:pPr indent="0" lvl="0" marL="0" rtl="0" algn="l">
              <a:lnSpc>
                <a:spcPct val="100000"/>
              </a:lnSpc>
              <a:spcBef>
                <a:spcPts val="0"/>
              </a:spcBef>
              <a:spcAft>
                <a:spcPts val="0"/>
              </a:spcAft>
              <a:buNone/>
            </a:pPr>
            <a:r>
              <a:rPr lang="en" sz="1000">
                <a:latin typeface="Overpass Light"/>
                <a:ea typeface="Overpass Light"/>
                <a:cs typeface="Overpass Light"/>
                <a:sym typeface="Overpass Light"/>
              </a:rPr>
              <a:t>-</a:t>
            </a:r>
            <a:r>
              <a:rPr lang="en" sz="1000">
                <a:solidFill>
                  <a:srgbClr val="000000"/>
                </a:solidFill>
                <a:latin typeface="Overpass Light"/>
                <a:ea typeface="Overpass Light"/>
                <a:cs typeface="Overpass Light"/>
                <a:sym typeface="Overpass Light"/>
              </a:rPr>
              <a:t>Updates kernel netfilter tables for load balancing functionality (no iptables in critical path)</a:t>
            </a:r>
            <a:endParaRPr sz="1000">
              <a:solidFill>
                <a:srgbClr val="000000"/>
              </a:solidFill>
              <a:latin typeface="Overpass Light"/>
              <a:ea typeface="Overpass Light"/>
              <a:cs typeface="Overpass Light"/>
              <a:sym typeface="Overpass Light"/>
            </a:endParaRPr>
          </a:p>
        </p:txBody>
      </p:sp>
      <p:sp>
        <p:nvSpPr>
          <p:cNvPr id="2279" name="Google Shape;2279;p176"/>
          <p:cNvSpPr txBox="1"/>
          <p:nvPr/>
        </p:nvSpPr>
        <p:spPr>
          <a:xfrm>
            <a:off x="4310925" y="2856200"/>
            <a:ext cx="4632000" cy="1205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a:solidFill>
                  <a:srgbClr val="000000"/>
                </a:solidFill>
                <a:latin typeface="Overpass"/>
                <a:ea typeface="Overpass"/>
                <a:cs typeface="Overpass"/>
                <a:sym typeface="Overpass"/>
              </a:rPr>
              <a:t>Open vSwitch</a:t>
            </a:r>
            <a:endParaRPr b="1">
              <a:solidFill>
                <a:srgbClr val="000000"/>
              </a:solidFill>
              <a:latin typeface="Overpass"/>
              <a:ea typeface="Overpass"/>
              <a:cs typeface="Overpass"/>
              <a:sym typeface="Overpass"/>
            </a:endParaRPr>
          </a:p>
          <a:p>
            <a:pPr indent="0" lvl="0" marL="0" rtl="0" algn="l">
              <a:lnSpc>
                <a:spcPct val="100000"/>
              </a:lnSpc>
              <a:spcBef>
                <a:spcPts val="0"/>
              </a:spcBef>
              <a:spcAft>
                <a:spcPts val="0"/>
              </a:spcAft>
              <a:buNone/>
            </a:pPr>
            <a:r>
              <a:rPr lang="en" sz="1000">
                <a:latin typeface="Overpass Light"/>
                <a:ea typeface="Overpass Light"/>
                <a:cs typeface="Overpass Light"/>
                <a:sym typeface="Overpass Light"/>
              </a:rPr>
              <a:t>-</a:t>
            </a:r>
            <a:r>
              <a:rPr lang="en" sz="1000">
                <a:solidFill>
                  <a:srgbClr val="000000"/>
                </a:solidFill>
                <a:latin typeface="Overpass Light"/>
                <a:ea typeface="Overpass Light"/>
                <a:cs typeface="Overpass Light"/>
                <a:sym typeface="Overpass Light"/>
              </a:rPr>
              <a:t>The actual datapath for containers</a:t>
            </a:r>
            <a:endParaRPr sz="1000">
              <a:solidFill>
                <a:srgbClr val="000000"/>
              </a:solidFill>
              <a:latin typeface="Overpass Light"/>
              <a:ea typeface="Overpass Light"/>
              <a:cs typeface="Overpass Light"/>
              <a:sym typeface="Overpass Light"/>
            </a:endParaRPr>
          </a:p>
          <a:p>
            <a:pPr indent="0" lvl="0" marL="0" rtl="0" algn="l">
              <a:lnSpc>
                <a:spcPct val="100000"/>
              </a:lnSpc>
              <a:spcBef>
                <a:spcPts val="0"/>
              </a:spcBef>
              <a:spcAft>
                <a:spcPts val="0"/>
              </a:spcAft>
              <a:buNone/>
            </a:pPr>
            <a:r>
              <a:rPr lang="en" sz="1000">
                <a:latin typeface="Overpass Light"/>
                <a:ea typeface="Overpass Light"/>
                <a:cs typeface="Overpass Light"/>
                <a:sym typeface="Overpass Light"/>
              </a:rPr>
              <a:t>-</a:t>
            </a:r>
            <a:r>
              <a:rPr lang="en" sz="1000">
                <a:solidFill>
                  <a:srgbClr val="000000"/>
                </a:solidFill>
                <a:latin typeface="Overpass Light"/>
                <a:ea typeface="Overpass Light"/>
                <a:cs typeface="Overpass Light"/>
                <a:sym typeface="Overpass Light"/>
              </a:rPr>
              <a:t>Performs packet handling based on OpenFlow rules</a:t>
            </a:r>
            <a:endParaRPr sz="1000">
              <a:solidFill>
                <a:srgbClr val="000000"/>
              </a:solidFill>
              <a:latin typeface="Overpass Light"/>
              <a:ea typeface="Overpass Light"/>
              <a:cs typeface="Overpass Light"/>
              <a:sym typeface="Overpass Light"/>
            </a:endParaRPr>
          </a:p>
          <a:p>
            <a:pPr indent="0" lvl="0" marL="0" rtl="0" algn="l">
              <a:lnSpc>
                <a:spcPct val="100000"/>
              </a:lnSpc>
              <a:spcBef>
                <a:spcPts val="0"/>
              </a:spcBef>
              <a:spcAft>
                <a:spcPts val="0"/>
              </a:spcAft>
              <a:buNone/>
            </a:pPr>
            <a:r>
              <a:rPr lang="en" sz="1000">
                <a:latin typeface="Overpass Light"/>
                <a:ea typeface="Overpass Light"/>
                <a:cs typeface="Overpass Light"/>
                <a:sym typeface="Overpass Light"/>
              </a:rPr>
              <a:t>-</a:t>
            </a:r>
            <a:r>
              <a:rPr lang="en" sz="1000">
                <a:solidFill>
                  <a:srgbClr val="000000"/>
                </a:solidFill>
                <a:latin typeface="Overpass Light"/>
                <a:ea typeface="Overpass Light"/>
                <a:cs typeface="Overpass Light"/>
                <a:sym typeface="Overpass Light"/>
              </a:rPr>
              <a:t>Kernel module and userspace management daemon</a:t>
            </a:r>
            <a:endParaRPr sz="1000">
              <a:solidFill>
                <a:srgbClr val="000000"/>
              </a:solidFill>
              <a:latin typeface="Overpass Light"/>
              <a:ea typeface="Overpass Light"/>
              <a:cs typeface="Overpass Light"/>
              <a:sym typeface="Overpass Light"/>
            </a:endParaRPr>
          </a:p>
          <a:p>
            <a:pPr indent="0" lvl="0" marL="0" rtl="0" algn="l">
              <a:lnSpc>
                <a:spcPct val="100000"/>
              </a:lnSpc>
              <a:spcBef>
                <a:spcPts val="0"/>
              </a:spcBef>
              <a:spcAft>
                <a:spcPts val="0"/>
              </a:spcAft>
              <a:buNone/>
            </a:pPr>
            <a:r>
              <a:rPr lang="en" sz="1000">
                <a:latin typeface="Overpass Light"/>
                <a:ea typeface="Overpass Light"/>
                <a:cs typeface="Overpass Light"/>
                <a:sym typeface="Overpass Light"/>
              </a:rPr>
              <a:t>-</a:t>
            </a:r>
            <a:r>
              <a:rPr lang="en" sz="1000">
                <a:solidFill>
                  <a:srgbClr val="000000"/>
                </a:solidFill>
                <a:latin typeface="Overpass Light"/>
                <a:ea typeface="Overpass Light"/>
                <a:cs typeface="Overpass Light"/>
                <a:sym typeface="Overpass Light"/>
              </a:rPr>
              <a:t>If kernel does not recognize a flow, calls up to management daemon to determine packet action, then caches the match+action for later</a:t>
            </a:r>
            <a:endParaRPr sz="1000">
              <a:solidFill>
                <a:srgbClr val="000000"/>
              </a:solidFill>
              <a:latin typeface="Overpass Light"/>
              <a:ea typeface="Overpass Light"/>
              <a:cs typeface="Overpass Light"/>
              <a:sym typeface="Overpass Light"/>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3" name="Shape 2283"/>
        <p:cNvGrpSpPr/>
        <p:nvPr/>
      </p:nvGrpSpPr>
      <p:grpSpPr>
        <a:xfrm>
          <a:off x="0" y="0"/>
          <a:ext cx="0" cy="0"/>
          <a:chOff x="0" y="0"/>
          <a:chExt cx="0" cy="0"/>
        </a:xfrm>
      </p:grpSpPr>
      <p:sp>
        <p:nvSpPr>
          <p:cNvPr id="2284" name="Google Shape;2284;p177"/>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2285" name="Google Shape;2285;p177"/>
          <p:cNvSpPr txBox="1"/>
          <p:nvPr>
            <p:ph type="title"/>
          </p:nvPr>
        </p:nvSpPr>
        <p:spPr>
          <a:xfrm>
            <a:off x="335831" y="813421"/>
            <a:ext cx="5118600" cy="1578900"/>
          </a:xfrm>
          <a:prstGeom prst="rect">
            <a:avLst/>
          </a:prstGeom>
        </p:spPr>
        <p:txBody>
          <a:bodyPr anchorCtr="0" anchor="t" bIns="68575" lIns="329175" spcFirstLastPara="1" rIns="68575" wrap="square" tIns="68575">
            <a:noAutofit/>
          </a:bodyPr>
          <a:lstStyle/>
          <a:p>
            <a:pPr indent="0" lvl="0" marL="0" rtl="0" algn="l">
              <a:spcBef>
                <a:spcPts val="0"/>
              </a:spcBef>
              <a:spcAft>
                <a:spcPts val="0"/>
              </a:spcAft>
              <a:buNone/>
            </a:pPr>
            <a:r>
              <a:rPr lang="en"/>
              <a:t>OpenShift NetworkPolicy</a:t>
            </a:r>
            <a:endParaRPr/>
          </a:p>
        </p:txBody>
      </p:sp>
      <p:sp>
        <p:nvSpPr>
          <p:cNvPr id="2286" name="Google Shape;2286;p177"/>
          <p:cNvSpPr txBox="1"/>
          <p:nvPr>
            <p:ph idx="1" type="subTitle"/>
          </p:nvPr>
        </p:nvSpPr>
        <p:spPr>
          <a:xfrm>
            <a:off x="6938588" y="1307790"/>
            <a:ext cx="1593300" cy="2481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CNI plugin that provides multiple network interfaces for pods</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0" name="Shape 2290"/>
        <p:cNvGrpSpPr/>
        <p:nvPr/>
      </p:nvGrpSpPr>
      <p:grpSpPr>
        <a:xfrm>
          <a:off x="0" y="0"/>
          <a:ext cx="0" cy="0"/>
          <a:chOff x="0" y="0"/>
          <a:chExt cx="0" cy="0"/>
        </a:xfrm>
      </p:grpSpPr>
      <p:sp>
        <p:nvSpPr>
          <p:cNvPr id="2291" name="Google Shape;2291;p178"/>
          <p:cNvSpPr txBox="1"/>
          <p:nvPr>
            <p:ph idx="2" type="subTitle"/>
          </p:nvPr>
        </p:nvSpPr>
        <p:spPr>
          <a:xfrm>
            <a:off x="663788" y="4627163"/>
            <a:ext cx="6887100" cy="419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2292" name="Google Shape;2292;p178"/>
          <p:cNvSpPr txBox="1"/>
          <p:nvPr>
            <p:ph type="title"/>
          </p:nvPr>
        </p:nvSpPr>
        <p:spPr>
          <a:xfrm>
            <a:off x="663800" y="623175"/>
            <a:ext cx="7490700" cy="507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OpenShift 4 NetworkPolicy</a:t>
            </a:r>
            <a:endParaRPr/>
          </a:p>
        </p:txBody>
      </p:sp>
      <p:sp>
        <p:nvSpPr>
          <p:cNvPr id="2293" name="Google Shape;2293;p178"/>
          <p:cNvSpPr txBox="1"/>
          <p:nvPr>
            <p:ph idx="4294967295" type="body"/>
          </p:nvPr>
        </p:nvSpPr>
        <p:spPr>
          <a:xfrm>
            <a:off x="826700" y="1233775"/>
            <a:ext cx="7607700" cy="32901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NetworkPolicy is only for the engress rules (egress has different configuration)</a:t>
            </a:r>
            <a:endParaRPr/>
          </a:p>
          <a:p>
            <a:pPr indent="-342900" lvl="0" marL="457200" rtl="0" algn="l">
              <a:spcBef>
                <a:spcPts val="1600"/>
              </a:spcBef>
              <a:spcAft>
                <a:spcPts val="0"/>
              </a:spcAft>
              <a:buSzPts val="1800"/>
              <a:buChar char="●"/>
            </a:pPr>
            <a:r>
              <a:rPr lang="en"/>
              <a:t>A network policy can define only one egress rule </a:t>
            </a:r>
            <a:endParaRPr/>
          </a:p>
          <a:p>
            <a:pPr indent="-342900" lvl="0" marL="457200" rtl="0" algn="l">
              <a:spcBef>
                <a:spcPts val="1600"/>
              </a:spcBef>
              <a:spcAft>
                <a:spcPts val="0"/>
              </a:spcAft>
              <a:buSzPts val="1800"/>
              <a:buChar char="●"/>
            </a:pPr>
            <a:r>
              <a:rPr lang="en"/>
              <a:t>Once one or more network policies are defined an implicit deny is being configured automatically.</a:t>
            </a:r>
            <a:endParaRPr/>
          </a:p>
          <a:p>
            <a:pPr indent="-342900" lvl="0" marL="457200" rtl="0" algn="l">
              <a:spcBef>
                <a:spcPts val="1600"/>
              </a:spcBef>
              <a:spcAft>
                <a:spcPts val="1600"/>
              </a:spcAft>
              <a:buSzPts val="1800"/>
              <a:buChar char="●"/>
            </a:pPr>
            <a:r>
              <a:rPr lang="en"/>
              <a:t>We use Network Policy to control the TCP/UDP traffic within the namespace. (layer 4)</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7" name="Shape 2297"/>
        <p:cNvGrpSpPr/>
        <p:nvPr/>
      </p:nvGrpSpPr>
      <p:grpSpPr>
        <a:xfrm>
          <a:off x="0" y="0"/>
          <a:ext cx="0" cy="0"/>
          <a:chOff x="0" y="0"/>
          <a:chExt cx="0" cy="0"/>
        </a:xfrm>
      </p:grpSpPr>
      <p:sp>
        <p:nvSpPr>
          <p:cNvPr id="2298" name="Google Shape;2298;p179"/>
          <p:cNvSpPr txBox="1"/>
          <p:nvPr>
            <p:ph idx="2" type="subTitle"/>
          </p:nvPr>
        </p:nvSpPr>
        <p:spPr>
          <a:xfrm>
            <a:off x="663788" y="4627163"/>
            <a:ext cx="6887100" cy="419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2299" name="Google Shape;2299;p179"/>
          <p:cNvSpPr txBox="1"/>
          <p:nvPr>
            <p:ph type="title"/>
          </p:nvPr>
        </p:nvSpPr>
        <p:spPr>
          <a:xfrm>
            <a:off x="663800" y="394575"/>
            <a:ext cx="7490700" cy="507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OpenShift 4 NetworkPolicy - Example</a:t>
            </a:r>
            <a:endParaRPr/>
          </a:p>
        </p:txBody>
      </p:sp>
      <p:sp>
        <p:nvSpPr>
          <p:cNvPr id="2300" name="Google Shape;2300;p179"/>
          <p:cNvSpPr txBox="1"/>
          <p:nvPr/>
        </p:nvSpPr>
        <p:spPr>
          <a:xfrm>
            <a:off x="252150" y="1074075"/>
            <a:ext cx="4751700" cy="2639700"/>
          </a:xfrm>
          <a:prstGeom prst="rect">
            <a:avLst/>
          </a:prstGeom>
          <a:noFill/>
          <a:ln>
            <a:noFill/>
          </a:ln>
        </p:spPr>
        <p:txBody>
          <a:bodyPr anchorCtr="0" anchor="t" bIns="91425" lIns="91425" spcFirstLastPara="1" rIns="91425" wrap="square" tIns="91425">
            <a:spAutoFit/>
          </a:bodyPr>
          <a:lstStyle/>
          <a:p>
            <a:pPr indent="0" lvl="0" marL="139700" marR="139700" rtl="0" algn="l">
              <a:lnSpc>
                <a:spcPct val="100000"/>
              </a:lnSpc>
              <a:spcBef>
                <a:spcPts val="0"/>
              </a:spcBef>
              <a:spcAft>
                <a:spcPts val="0"/>
              </a:spcAft>
              <a:buNone/>
            </a:pPr>
            <a:r>
              <a:rPr b="1" lang="en" sz="1050">
                <a:solidFill>
                  <a:srgbClr val="008080"/>
                </a:solidFill>
                <a:highlight>
                  <a:schemeClr val="lt1"/>
                </a:highlight>
                <a:latin typeface="Roboto Mono"/>
                <a:ea typeface="Roboto Mono"/>
                <a:cs typeface="Roboto Mono"/>
                <a:sym typeface="Roboto Mono"/>
              </a:rPr>
              <a:t>apiVersion: </a:t>
            </a:r>
            <a:r>
              <a:rPr b="1" lang="en" sz="1050">
                <a:solidFill>
                  <a:srgbClr val="FF0000"/>
                </a:solidFill>
                <a:highlight>
                  <a:schemeClr val="lt1"/>
                </a:highlight>
                <a:latin typeface="Roboto Mono"/>
                <a:ea typeface="Roboto Mono"/>
                <a:cs typeface="Roboto Mono"/>
                <a:sym typeface="Roboto Mono"/>
              </a:rPr>
              <a:t>networking.k8s.io/v1</a:t>
            </a:r>
            <a:br>
              <a:rPr b="1" lang="en" sz="1050">
                <a:solidFill>
                  <a:srgbClr val="FF0000"/>
                </a:solidFill>
                <a:highlight>
                  <a:schemeClr val="lt1"/>
                </a:highlight>
                <a:latin typeface="Roboto Mono"/>
                <a:ea typeface="Roboto Mono"/>
                <a:cs typeface="Roboto Mono"/>
                <a:sym typeface="Roboto Mono"/>
              </a:rPr>
            </a:br>
            <a:r>
              <a:rPr b="1" lang="en" sz="1050">
                <a:solidFill>
                  <a:srgbClr val="008080"/>
                </a:solidFill>
                <a:highlight>
                  <a:schemeClr val="lt1"/>
                </a:highlight>
                <a:latin typeface="Roboto Mono"/>
                <a:ea typeface="Roboto Mono"/>
                <a:cs typeface="Roboto Mono"/>
                <a:sym typeface="Roboto Mono"/>
              </a:rPr>
              <a:t>kind: </a:t>
            </a:r>
            <a:r>
              <a:rPr b="1" lang="en" sz="1050">
                <a:solidFill>
                  <a:srgbClr val="FF0000"/>
                </a:solidFill>
                <a:highlight>
                  <a:schemeClr val="lt1"/>
                </a:highlight>
                <a:latin typeface="Roboto Mono"/>
                <a:ea typeface="Roboto Mono"/>
                <a:cs typeface="Roboto Mono"/>
                <a:sym typeface="Roboto Mono"/>
              </a:rPr>
              <a:t>NetworkPolicy</a:t>
            </a:r>
            <a:br>
              <a:rPr b="1" lang="en" sz="1050">
                <a:solidFill>
                  <a:srgbClr val="FF0000"/>
                </a:solidFill>
                <a:highlight>
                  <a:schemeClr val="lt1"/>
                </a:highlight>
                <a:latin typeface="Roboto Mono"/>
                <a:ea typeface="Roboto Mono"/>
                <a:cs typeface="Roboto Mono"/>
                <a:sym typeface="Roboto Mono"/>
              </a:rPr>
            </a:br>
            <a:r>
              <a:rPr b="1" lang="en" sz="1050">
                <a:solidFill>
                  <a:srgbClr val="008080"/>
                </a:solidFill>
                <a:highlight>
                  <a:schemeClr val="lt1"/>
                </a:highlight>
                <a:latin typeface="Roboto Mono"/>
                <a:ea typeface="Roboto Mono"/>
                <a:cs typeface="Roboto Mono"/>
                <a:sym typeface="Roboto Mono"/>
              </a:rPr>
              <a:t>Metadata:</a:t>
            </a:r>
            <a:br>
              <a:rPr b="1" lang="en" sz="1050">
                <a:solidFill>
                  <a:srgbClr val="008080"/>
                </a:solidFill>
                <a:highlight>
                  <a:schemeClr val="lt1"/>
                </a:highlight>
                <a:latin typeface="Roboto Mono"/>
                <a:ea typeface="Roboto Mono"/>
                <a:cs typeface="Roboto Mono"/>
                <a:sym typeface="Roboto Mono"/>
              </a:rPr>
            </a:br>
            <a:r>
              <a:rPr b="1" lang="en" sz="1050">
                <a:solidFill>
                  <a:srgbClr val="008080"/>
                </a:solidFill>
                <a:highlight>
                  <a:schemeClr val="lt1"/>
                </a:highlight>
                <a:latin typeface="Roboto Mono"/>
                <a:ea typeface="Roboto Mono"/>
                <a:cs typeface="Roboto Mono"/>
                <a:sym typeface="Roboto Mono"/>
              </a:rPr>
              <a:t>  name: </a:t>
            </a:r>
            <a:r>
              <a:rPr b="1" lang="en" sz="1050">
                <a:solidFill>
                  <a:srgbClr val="EE0000"/>
                </a:solidFill>
                <a:highlight>
                  <a:schemeClr val="lt1"/>
                </a:highlight>
                <a:latin typeface="Roboto Mono"/>
                <a:ea typeface="Roboto Mono"/>
                <a:cs typeface="Roboto Mono"/>
                <a:sym typeface="Roboto Mono"/>
              </a:rPr>
              <a:t>allow-from-openshift-ingress</a:t>
            </a:r>
            <a:br>
              <a:rPr b="1" lang="en" sz="1050">
                <a:solidFill>
                  <a:srgbClr val="EE0000"/>
                </a:solidFill>
                <a:highlight>
                  <a:schemeClr val="lt1"/>
                </a:highlight>
                <a:latin typeface="Roboto Mono"/>
                <a:ea typeface="Roboto Mono"/>
                <a:cs typeface="Roboto Mono"/>
                <a:sym typeface="Roboto Mono"/>
              </a:rPr>
            </a:br>
            <a:r>
              <a:rPr b="1" lang="en" sz="1050">
                <a:solidFill>
                  <a:srgbClr val="008080"/>
                </a:solidFill>
                <a:highlight>
                  <a:schemeClr val="lt1"/>
                </a:highlight>
                <a:latin typeface="Roboto Mono"/>
                <a:ea typeface="Roboto Mono"/>
                <a:cs typeface="Roboto Mono"/>
                <a:sym typeface="Roboto Mono"/>
              </a:rPr>
              <a:t>spec:</a:t>
            </a:r>
            <a:br>
              <a:rPr b="1" lang="en" sz="1050">
                <a:solidFill>
                  <a:srgbClr val="008080"/>
                </a:solidFill>
                <a:highlight>
                  <a:schemeClr val="lt1"/>
                </a:highlight>
                <a:latin typeface="Roboto Mono"/>
                <a:ea typeface="Roboto Mono"/>
                <a:cs typeface="Roboto Mono"/>
                <a:sym typeface="Roboto Mono"/>
              </a:rPr>
            </a:br>
            <a:r>
              <a:rPr b="1" lang="en" sz="1050">
                <a:solidFill>
                  <a:srgbClr val="008080"/>
                </a:solidFill>
                <a:highlight>
                  <a:schemeClr val="lt1"/>
                </a:highlight>
                <a:latin typeface="Roboto Mono"/>
                <a:ea typeface="Roboto Mono"/>
                <a:cs typeface="Roboto Mono"/>
                <a:sym typeface="Roboto Mono"/>
              </a:rPr>
              <a:t>  ingress:</a:t>
            </a:r>
            <a:br>
              <a:rPr b="1" lang="en" sz="1050">
                <a:solidFill>
                  <a:srgbClr val="008080"/>
                </a:solidFill>
                <a:highlight>
                  <a:schemeClr val="lt1"/>
                </a:highlight>
                <a:latin typeface="Roboto Mono"/>
                <a:ea typeface="Roboto Mono"/>
                <a:cs typeface="Roboto Mono"/>
                <a:sym typeface="Roboto Mono"/>
              </a:rPr>
            </a:br>
            <a:r>
              <a:rPr b="1" lang="en" sz="1050">
                <a:solidFill>
                  <a:srgbClr val="008080"/>
                </a:solidFill>
                <a:highlight>
                  <a:schemeClr val="lt1"/>
                </a:highlight>
                <a:latin typeface="Roboto Mono"/>
                <a:ea typeface="Roboto Mono"/>
                <a:cs typeface="Roboto Mono"/>
                <a:sym typeface="Roboto Mono"/>
              </a:rPr>
              <a:t>  - from:</a:t>
            </a:r>
            <a:br>
              <a:rPr b="1" lang="en" sz="1050">
                <a:solidFill>
                  <a:srgbClr val="008080"/>
                </a:solidFill>
                <a:highlight>
                  <a:schemeClr val="lt1"/>
                </a:highlight>
                <a:latin typeface="Roboto Mono"/>
                <a:ea typeface="Roboto Mono"/>
                <a:cs typeface="Roboto Mono"/>
                <a:sym typeface="Roboto Mono"/>
              </a:rPr>
            </a:br>
            <a:r>
              <a:rPr b="1" lang="en" sz="1050">
                <a:solidFill>
                  <a:srgbClr val="008080"/>
                </a:solidFill>
                <a:highlight>
                  <a:schemeClr val="lt1"/>
                </a:highlight>
                <a:latin typeface="Roboto Mono"/>
                <a:ea typeface="Roboto Mono"/>
                <a:cs typeface="Roboto Mono"/>
                <a:sym typeface="Roboto Mono"/>
              </a:rPr>
              <a:t>    - namespaceSelector:</a:t>
            </a:r>
            <a:br>
              <a:rPr b="1" lang="en" sz="1050">
                <a:solidFill>
                  <a:srgbClr val="008080"/>
                </a:solidFill>
                <a:highlight>
                  <a:schemeClr val="lt1"/>
                </a:highlight>
                <a:latin typeface="Roboto Mono"/>
                <a:ea typeface="Roboto Mono"/>
                <a:cs typeface="Roboto Mono"/>
                <a:sym typeface="Roboto Mono"/>
              </a:rPr>
            </a:br>
            <a:r>
              <a:rPr b="1" lang="en" sz="1050">
                <a:solidFill>
                  <a:srgbClr val="008080"/>
                </a:solidFill>
                <a:highlight>
                  <a:schemeClr val="lt1"/>
                </a:highlight>
                <a:latin typeface="Roboto Mono"/>
                <a:ea typeface="Roboto Mono"/>
                <a:cs typeface="Roboto Mono"/>
                <a:sym typeface="Roboto Mono"/>
              </a:rPr>
              <a:t>      matchLabels:</a:t>
            </a:r>
            <a:br>
              <a:rPr b="1" lang="en" sz="1050">
                <a:solidFill>
                  <a:srgbClr val="008080"/>
                </a:solidFill>
                <a:highlight>
                  <a:schemeClr val="lt1"/>
                </a:highlight>
                <a:latin typeface="Roboto Mono"/>
                <a:ea typeface="Roboto Mono"/>
                <a:cs typeface="Roboto Mono"/>
                <a:sym typeface="Roboto Mono"/>
              </a:rPr>
            </a:br>
            <a:r>
              <a:rPr b="1" lang="en" sz="1050">
                <a:solidFill>
                  <a:srgbClr val="008080"/>
                </a:solidFill>
                <a:highlight>
                  <a:schemeClr val="lt1"/>
                </a:highlight>
                <a:latin typeface="Roboto Mono"/>
                <a:ea typeface="Roboto Mono"/>
                <a:cs typeface="Roboto Mono"/>
                <a:sym typeface="Roboto Mono"/>
              </a:rPr>
              <a:t>        </a:t>
            </a:r>
            <a:r>
              <a:rPr b="1" lang="en" sz="1050">
                <a:solidFill>
                  <a:srgbClr val="EE0000"/>
                </a:solidFill>
                <a:highlight>
                  <a:schemeClr val="lt1"/>
                </a:highlight>
                <a:latin typeface="Roboto Mono"/>
                <a:ea typeface="Roboto Mono"/>
                <a:cs typeface="Roboto Mono"/>
                <a:sym typeface="Roboto Mono"/>
              </a:rPr>
              <a:t>network.openshift.io/policy-group: ingress</a:t>
            </a:r>
            <a:br>
              <a:rPr b="1" lang="en" sz="1050">
                <a:solidFill>
                  <a:srgbClr val="EE0000"/>
                </a:solidFill>
                <a:highlight>
                  <a:schemeClr val="lt1"/>
                </a:highlight>
                <a:latin typeface="Roboto Mono"/>
                <a:ea typeface="Roboto Mono"/>
                <a:cs typeface="Roboto Mono"/>
                <a:sym typeface="Roboto Mono"/>
              </a:rPr>
            </a:br>
            <a:r>
              <a:rPr b="1" lang="en" sz="1050">
                <a:solidFill>
                  <a:srgbClr val="008080"/>
                </a:solidFill>
                <a:highlight>
                  <a:schemeClr val="lt1"/>
                </a:highlight>
                <a:latin typeface="Roboto Mono"/>
                <a:ea typeface="Roboto Mono"/>
                <a:cs typeface="Roboto Mono"/>
                <a:sym typeface="Roboto Mono"/>
              </a:rPr>
              <a:t>  podSelector: {}</a:t>
            </a:r>
            <a:br>
              <a:rPr b="1" lang="en" sz="1050">
                <a:solidFill>
                  <a:srgbClr val="008080"/>
                </a:solidFill>
                <a:highlight>
                  <a:schemeClr val="lt1"/>
                </a:highlight>
                <a:latin typeface="Roboto Mono"/>
                <a:ea typeface="Roboto Mono"/>
                <a:cs typeface="Roboto Mono"/>
                <a:sym typeface="Roboto Mono"/>
              </a:rPr>
            </a:br>
            <a:r>
              <a:rPr b="1" lang="en" sz="1050">
                <a:solidFill>
                  <a:srgbClr val="008080"/>
                </a:solidFill>
                <a:highlight>
                  <a:schemeClr val="lt1"/>
                </a:highlight>
                <a:latin typeface="Roboto Mono"/>
                <a:ea typeface="Roboto Mono"/>
                <a:cs typeface="Roboto Mono"/>
                <a:sym typeface="Roboto Mono"/>
              </a:rPr>
              <a:t>  policyTypes:</a:t>
            </a:r>
            <a:br>
              <a:rPr b="1" lang="en" sz="1050">
                <a:solidFill>
                  <a:srgbClr val="008080"/>
                </a:solidFill>
                <a:highlight>
                  <a:schemeClr val="lt1"/>
                </a:highlight>
                <a:latin typeface="Roboto Mono"/>
                <a:ea typeface="Roboto Mono"/>
                <a:cs typeface="Roboto Mono"/>
                <a:sym typeface="Roboto Mono"/>
              </a:rPr>
            </a:br>
            <a:r>
              <a:rPr b="1" lang="en" sz="1050">
                <a:solidFill>
                  <a:srgbClr val="008080"/>
                </a:solidFill>
                <a:highlight>
                  <a:schemeClr val="lt1"/>
                </a:highlight>
                <a:latin typeface="Roboto Mono"/>
                <a:ea typeface="Roboto Mono"/>
                <a:cs typeface="Roboto Mono"/>
                <a:sym typeface="Roboto Mono"/>
              </a:rPr>
              <a:t>  - Ingress</a:t>
            </a:r>
            <a:endParaRPr b="1" sz="1050">
              <a:solidFill>
                <a:srgbClr val="008080"/>
              </a:solidFill>
              <a:highlight>
                <a:schemeClr val="lt1"/>
              </a:highlight>
              <a:latin typeface="Roboto Mono"/>
              <a:ea typeface="Roboto Mono"/>
              <a:cs typeface="Roboto Mono"/>
              <a:sym typeface="Roboto Mono"/>
            </a:endParaRPr>
          </a:p>
          <a:p>
            <a:pPr indent="0" lvl="0" marL="139700" marR="139700" rtl="0" algn="l">
              <a:lnSpc>
                <a:spcPct val="100000"/>
              </a:lnSpc>
              <a:spcBef>
                <a:spcPts val="1500"/>
              </a:spcBef>
              <a:spcAft>
                <a:spcPts val="1500"/>
              </a:spcAft>
              <a:buNone/>
            </a:pPr>
            <a:r>
              <a:t/>
            </a:r>
            <a:endParaRPr b="1" sz="1050">
              <a:solidFill>
                <a:srgbClr val="008080"/>
              </a:solidFill>
              <a:highlight>
                <a:schemeClr val="lt1"/>
              </a:highlight>
              <a:latin typeface="Roboto Mono"/>
              <a:ea typeface="Roboto Mono"/>
              <a:cs typeface="Roboto Mono"/>
              <a:sym typeface="Roboto Mono"/>
            </a:endParaRPr>
          </a:p>
        </p:txBody>
      </p:sp>
      <p:sp>
        <p:nvSpPr>
          <p:cNvPr id="2301" name="Google Shape;2301;p179"/>
          <p:cNvSpPr txBox="1"/>
          <p:nvPr/>
        </p:nvSpPr>
        <p:spPr>
          <a:xfrm>
            <a:off x="4307000" y="1029550"/>
            <a:ext cx="4751700" cy="3609600"/>
          </a:xfrm>
          <a:prstGeom prst="rect">
            <a:avLst/>
          </a:prstGeom>
          <a:noFill/>
          <a:ln>
            <a:noFill/>
          </a:ln>
        </p:spPr>
        <p:txBody>
          <a:bodyPr anchorCtr="0" anchor="t" bIns="91425" lIns="91425" spcFirstLastPara="1" rIns="91425" wrap="square" tIns="91425">
            <a:spAutoFit/>
          </a:bodyPr>
          <a:lstStyle/>
          <a:p>
            <a:pPr indent="0" lvl="0" marL="139700" marR="139700" rtl="0" algn="l">
              <a:lnSpc>
                <a:spcPct val="100000"/>
              </a:lnSpc>
              <a:spcBef>
                <a:spcPts val="0"/>
              </a:spcBef>
              <a:spcAft>
                <a:spcPts val="0"/>
              </a:spcAft>
              <a:buNone/>
            </a:pPr>
            <a:r>
              <a:rPr b="1" lang="en" sz="1050">
                <a:solidFill>
                  <a:srgbClr val="008080"/>
                </a:solidFill>
                <a:highlight>
                  <a:schemeClr val="lt1"/>
                </a:highlight>
                <a:latin typeface="Roboto Mono"/>
                <a:ea typeface="Roboto Mono"/>
                <a:cs typeface="Roboto Mono"/>
                <a:sym typeface="Roboto Mono"/>
              </a:rPr>
              <a:t>apiVersion: </a:t>
            </a:r>
            <a:r>
              <a:rPr b="1" lang="en" sz="1050">
                <a:solidFill>
                  <a:srgbClr val="FF0000"/>
                </a:solidFill>
                <a:highlight>
                  <a:schemeClr val="lt1"/>
                </a:highlight>
                <a:latin typeface="Roboto Mono"/>
                <a:ea typeface="Roboto Mono"/>
                <a:cs typeface="Roboto Mono"/>
                <a:sym typeface="Roboto Mono"/>
              </a:rPr>
              <a:t>networking.k8s.io/v1</a:t>
            </a:r>
            <a:br>
              <a:rPr b="1" lang="en" sz="1050">
                <a:solidFill>
                  <a:srgbClr val="FF0000"/>
                </a:solidFill>
                <a:highlight>
                  <a:schemeClr val="lt1"/>
                </a:highlight>
                <a:latin typeface="Roboto Mono"/>
                <a:ea typeface="Roboto Mono"/>
                <a:cs typeface="Roboto Mono"/>
                <a:sym typeface="Roboto Mono"/>
              </a:rPr>
            </a:br>
            <a:r>
              <a:rPr b="1" lang="en" sz="1050">
                <a:solidFill>
                  <a:srgbClr val="008080"/>
                </a:solidFill>
                <a:highlight>
                  <a:schemeClr val="lt1"/>
                </a:highlight>
                <a:latin typeface="Roboto Mono"/>
                <a:ea typeface="Roboto Mono"/>
                <a:cs typeface="Roboto Mono"/>
                <a:sym typeface="Roboto Mono"/>
              </a:rPr>
              <a:t>kind: </a:t>
            </a:r>
            <a:r>
              <a:rPr b="1" lang="en" sz="1050">
                <a:solidFill>
                  <a:srgbClr val="FF0000"/>
                </a:solidFill>
                <a:highlight>
                  <a:schemeClr val="lt1"/>
                </a:highlight>
                <a:latin typeface="Roboto Mono"/>
                <a:ea typeface="Roboto Mono"/>
                <a:cs typeface="Roboto Mono"/>
                <a:sym typeface="Roboto Mono"/>
              </a:rPr>
              <a:t>NetworkPolicy</a:t>
            </a:r>
            <a:br>
              <a:rPr b="1" lang="en" sz="1050">
                <a:solidFill>
                  <a:srgbClr val="FF0000"/>
                </a:solidFill>
                <a:highlight>
                  <a:schemeClr val="lt1"/>
                </a:highlight>
                <a:latin typeface="Roboto Mono"/>
                <a:ea typeface="Roboto Mono"/>
                <a:cs typeface="Roboto Mono"/>
                <a:sym typeface="Roboto Mono"/>
              </a:rPr>
            </a:br>
            <a:r>
              <a:rPr b="1" lang="en" sz="1050">
                <a:solidFill>
                  <a:srgbClr val="008080"/>
                </a:solidFill>
                <a:highlight>
                  <a:schemeClr val="lt1"/>
                </a:highlight>
                <a:latin typeface="Roboto Mono"/>
                <a:ea typeface="Roboto Mono"/>
                <a:cs typeface="Roboto Mono"/>
                <a:sym typeface="Roboto Mono"/>
              </a:rPr>
              <a:t>Metadata:</a:t>
            </a:r>
            <a:br>
              <a:rPr b="1" lang="en" sz="1050">
                <a:solidFill>
                  <a:srgbClr val="008080"/>
                </a:solidFill>
                <a:highlight>
                  <a:schemeClr val="lt1"/>
                </a:highlight>
                <a:latin typeface="Roboto Mono"/>
                <a:ea typeface="Roboto Mono"/>
                <a:cs typeface="Roboto Mono"/>
                <a:sym typeface="Roboto Mono"/>
              </a:rPr>
            </a:br>
            <a:r>
              <a:rPr b="1" lang="en" sz="1050">
                <a:solidFill>
                  <a:srgbClr val="008080"/>
                </a:solidFill>
                <a:highlight>
                  <a:schemeClr val="lt1"/>
                </a:highlight>
                <a:latin typeface="Roboto Mono"/>
                <a:ea typeface="Roboto Mono"/>
                <a:cs typeface="Roboto Mono"/>
                <a:sym typeface="Roboto Mono"/>
              </a:rPr>
              <a:t>  name: </a:t>
            </a:r>
            <a:r>
              <a:rPr b="1" lang="en" sz="1050">
                <a:solidFill>
                  <a:srgbClr val="EE0000"/>
                </a:solidFill>
                <a:highlight>
                  <a:schemeClr val="lt1"/>
                </a:highlight>
                <a:latin typeface="Roboto Mono"/>
                <a:ea typeface="Roboto Mono"/>
                <a:cs typeface="Roboto Mono"/>
                <a:sym typeface="Roboto Mono"/>
              </a:rPr>
              <a:t>allow-pgsql-from-project_name</a:t>
            </a:r>
            <a:br>
              <a:rPr b="1" lang="en" sz="1050">
                <a:solidFill>
                  <a:srgbClr val="EE0000"/>
                </a:solidFill>
                <a:highlight>
                  <a:schemeClr val="lt1"/>
                </a:highlight>
                <a:latin typeface="Roboto Mono"/>
                <a:ea typeface="Roboto Mono"/>
                <a:cs typeface="Roboto Mono"/>
                <a:sym typeface="Roboto Mono"/>
              </a:rPr>
            </a:br>
            <a:r>
              <a:rPr b="1" lang="en" sz="1050">
                <a:solidFill>
                  <a:srgbClr val="008080"/>
                </a:solidFill>
                <a:highlight>
                  <a:schemeClr val="lt1"/>
                </a:highlight>
                <a:latin typeface="Roboto Mono"/>
                <a:ea typeface="Roboto Mono"/>
                <a:cs typeface="Roboto Mono"/>
                <a:sym typeface="Roboto Mono"/>
              </a:rPr>
              <a:t>spec:</a:t>
            </a:r>
            <a:br>
              <a:rPr b="1" lang="en" sz="1050">
                <a:solidFill>
                  <a:srgbClr val="008080"/>
                </a:solidFill>
                <a:highlight>
                  <a:schemeClr val="lt1"/>
                </a:highlight>
                <a:latin typeface="Roboto Mono"/>
                <a:ea typeface="Roboto Mono"/>
                <a:cs typeface="Roboto Mono"/>
                <a:sym typeface="Roboto Mono"/>
              </a:rPr>
            </a:br>
            <a:r>
              <a:rPr b="1" lang="en" sz="1050">
                <a:solidFill>
                  <a:srgbClr val="008080"/>
                </a:solidFill>
                <a:highlight>
                  <a:schemeClr val="lt1"/>
                </a:highlight>
                <a:latin typeface="Roboto Mono"/>
                <a:ea typeface="Roboto Mono"/>
                <a:cs typeface="Roboto Mono"/>
                <a:sym typeface="Roboto Mono"/>
              </a:rPr>
              <a:t>  podSelector:</a:t>
            </a:r>
            <a:br>
              <a:rPr b="1" lang="en" sz="1050">
                <a:solidFill>
                  <a:srgbClr val="008080"/>
                </a:solidFill>
                <a:highlight>
                  <a:schemeClr val="lt1"/>
                </a:highlight>
                <a:latin typeface="Roboto Mono"/>
                <a:ea typeface="Roboto Mono"/>
                <a:cs typeface="Roboto Mono"/>
                <a:sym typeface="Roboto Mono"/>
              </a:rPr>
            </a:br>
            <a:r>
              <a:rPr b="1" lang="en" sz="1050">
                <a:solidFill>
                  <a:srgbClr val="008080"/>
                </a:solidFill>
                <a:highlight>
                  <a:schemeClr val="lt1"/>
                </a:highlight>
                <a:latin typeface="Roboto Mono"/>
                <a:ea typeface="Roboto Mono"/>
                <a:cs typeface="Roboto Mono"/>
                <a:sym typeface="Roboto Mono"/>
              </a:rPr>
              <a:t>    matchLabels:</a:t>
            </a:r>
            <a:br>
              <a:rPr b="1" lang="en" sz="1050">
                <a:solidFill>
                  <a:srgbClr val="008080"/>
                </a:solidFill>
                <a:highlight>
                  <a:schemeClr val="lt1"/>
                </a:highlight>
                <a:latin typeface="Roboto Mono"/>
                <a:ea typeface="Roboto Mono"/>
                <a:cs typeface="Roboto Mono"/>
                <a:sym typeface="Roboto Mono"/>
              </a:rPr>
            </a:br>
            <a:r>
              <a:rPr b="1" lang="en" sz="1050">
                <a:solidFill>
                  <a:srgbClr val="008080"/>
                </a:solidFill>
                <a:highlight>
                  <a:schemeClr val="lt1"/>
                </a:highlight>
                <a:latin typeface="Roboto Mono"/>
                <a:ea typeface="Roboto Mono"/>
                <a:cs typeface="Roboto Mono"/>
                <a:sym typeface="Roboto Mono"/>
              </a:rPr>
              <a:t>      name: </a:t>
            </a:r>
            <a:r>
              <a:rPr b="1" lang="en" sz="1050">
                <a:solidFill>
                  <a:srgbClr val="EE0000"/>
                </a:solidFill>
                <a:highlight>
                  <a:schemeClr val="lt1"/>
                </a:highlight>
                <a:latin typeface="Roboto Mono"/>
                <a:ea typeface="Roboto Mono"/>
                <a:cs typeface="Roboto Mono"/>
                <a:sym typeface="Roboto Mono"/>
              </a:rPr>
              <a:t>test-pods</a:t>
            </a:r>
            <a:br>
              <a:rPr b="1" lang="en" sz="1050">
                <a:solidFill>
                  <a:srgbClr val="008080"/>
                </a:solidFill>
                <a:highlight>
                  <a:schemeClr val="lt1"/>
                </a:highlight>
                <a:latin typeface="Roboto Mono"/>
                <a:ea typeface="Roboto Mono"/>
                <a:cs typeface="Roboto Mono"/>
                <a:sym typeface="Roboto Mono"/>
              </a:rPr>
            </a:br>
            <a:r>
              <a:rPr b="1" lang="en" sz="1050">
                <a:solidFill>
                  <a:srgbClr val="008080"/>
                </a:solidFill>
                <a:highlight>
                  <a:schemeClr val="lt1"/>
                </a:highlight>
                <a:latin typeface="Roboto Mono"/>
                <a:ea typeface="Roboto Mono"/>
                <a:cs typeface="Roboto Mono"/>
                <a:sym typeface="Roboto Mono"/>
              </a:rPr>
              <a:t>  ingress:</a:t>
            </a:r>
            <a:br>
              <a:rPr b="1" lang="en" sz="1050">
                <a:solidFill>
                  <a:srgbClr val="008080"/>
                </a:solidFill>
                <a:highlight>
                  <a:schemeClr val="lt1"/>
                </a:highlight>
                <a:latin typeface="Roboto Mono"/>
                <a:ea typeface="Roboto Mono"/>
                <a:cs typeface="Roboto Mono"/>
                <a:sym typeface="Roboto Mono"/>
              </a:rPr>
            </a:br>
            <a:r>
              <a:rPr b="1" lang="en" sz="1050">
                <a:solidFill>
                  <a:srgbClr val="008080"/>
                </a:solidFill>
                <a:highlight>
                  <a:schemeClr val="lt1"/>
                </a:highlight>
                <a:latin typeface="Roboto Mono"/>
                <a:ea typeface="Roboto Mono"/>
                <a:cs typeface="Roboto Mono"/>
                <a:sym typeface="Roboto Mono"/>
              </a:rPr>
              <a:t>  - ports:</a:t>
            </a:r>
            <a:br>
              <a:rPr b="1" lang="en" sz="1050">
                <a:solidFill>
                  <a:srgbClr val="008080"/>
                </a:solidFill>
                <a:highlight>
                  <a:schemeClr val="lt1"/>
                </a:highlight>
                <a:latin typeface="Roboto Mono"/>
                <a:ea typeface="Roboto Mono"/>
                <a:cs typeface="Roboto Mono"/>
                <a:sym typeface="Roboto Mono"/>
              </a:rPr>
            </a:br>
            <a:r>
              <a:rPr b="1" lang="en" sz="1050">
                <a:solidFill>
                  <a:srgbClr val="008080"/>
                </a:solidFill>
                <a:highlight>
                  <a:schemeClr val="lt1"/>
                </a:highlight>
                <a:latin typeface="Roboto Mono"/>
                <a:ea typeface="Roboto Mono"/>
                <a:cs typeface="Roboto Mono"/>
                <a:sym typeface="Roboto Mono"/>
              </a:rPr>
              <a:t>    - protocol: </a:t>
            </a:r>
            <a:r>
              <a:rPr b="1" lang="en" sz="1050">
                <a:solidFill>
                  <a:srgbClr val="EE0000"/>
                </a:solidFill>
                <a:highlight>
                  <a:schemeClr val="lt1"/>
                </a:highlight>
                <a:latin typeface="Roboto Mono"/>
                <a:ea typeface="Roboto Mono"/>
                <a:cs typeface="Roboto Mono"/>
                <a:sym typeface="Roboto Mono"/>
              </a:rPr>
              <a:t>TCP</a:t>
            </a:r>
            <a:br>
              <a:rPr b="1" lang="en" sz="1050">
                <a:solidFill>
                  <a:srgbClr val="008080"/>
                </a:solidFill>
                <a:highlight>
                  <a:schemeClr val="lt1"/>
                </a:highlight>
                <a:latin typeface="Roboto Mono"/>
                <a:ea typeface="Roboto Mono"/>
                <a:cs typeface="Roboto Mono"/>
                <a:sym typeface="Roboto Mono"/>
              </a:rPr>
            </a:br>
            <a:r>
              <a:rPr b="1" lang="en" sz="1050">
                <a:solidFill>
                  <a:srgbClr val="008080"/>
                </a:solidFill>
                <a:highlight>
                  <a:schemeClr val="lt1"/>
                </a:highlight>
                <a:latin typeface="Roboto Mono"/>
                <a:ea typeface="Roboto Mono"/>
                <a:cs typeface="Roboto Mono"/>
                <a:sym typeface="Roboto Mono"/>
              </a:rPr>
              <a:t>      port: </a:t>
            </a:r>
            <a:r>
              <a:rPr b="1" lang="en" sz="1050">
                <a:solidFill>
                  <a:srgbClr val="EE0000"/>
                </a:solidFill>
                <a:highlight>
                  <a:schemeClr val="lt1"/>
                </a:highlight>
                <a:latin typeface="Roboto Mono"/>
                <a:ea typeface="Roboto Mono"/>
                <a:cs typeface="Roboto Mono"/>
                <a:sym typeface="Roboto Mono"/>
              </a:rPr>
              <a:t>5432</a:t>
            </a:r>
            <a:br>
              <a:rPr b="1" lang="en" sz="1050">
                <a:solidFill>
                  <a:srgbClr val="EE0000"/>
                </a:solidFill>
                <a:highlight>
                  <a:schemeClr val="lt1"/>
                </a:highlight>
                <a:latin typeface="Roboto Mono"/>
                <a:ea typeface="Roboto Mono"/>
                <a:cs typeface="Roboto Mono"/>
                <a:sym typeface="Roboto Mono"/>
              </a:rPr>
            </a:br>
            <a:r>
              <a:rPr b="1" lang="en" sz="1050">
                <a:solidFill>
                  <a:srgbClr val="008080"/>
                </a:solidFill>
                <a:highlight>
                  <a:schemeClr val="lt1"/>
                </a:highlight>
                <a:latin typeface="Roboto Mono"/>
                <a:ea typeface="Roboto Mono"/>
                <a:cs typeface="Roboto Mono"/>
                <a:sym typeface="Roboto Mono"/>
              </a:rPr>
              <a:t>  - from:</a:t>
            </a:r>
            <a:br>
              <a:rPr b="1" lang="en" sz="1050">
                <a:solidFill>
                  <a:srgbClr val="008080"/>
                </a:solidFill>
                <a:highlight>
                  <a:schemeClr val="lt1"/>
                </a:highlight>
                <a:latin typeface="Roboto Mono"/>
                <a:ea typeface="Roboto Mono"/>
                <a:cs typeface="Roboto Mono"/>
                <a:sym typeface="Roboto Mono"/>
              </a:rPr>
            </a:br>
            <a:r>
              <a:rPr b="1" lang="en" sz="1050">
                <a:solidFill>
                  <a:srgbClr val="008080"/>
                </a:solidFill>
                <a:highlight>
                  <a:schemeClr val="lt1"/>
                </a:highlight>
                <a:latin typeface="Roboto Mono"/>
                <a:ea typeface="Roboto Mono"/>
                <a:cs typeface="Roboto Mono"/>
                <a:sym typeface="Roboto Mono"/>
              </a:rPr>
              <a:t>    - namespaceSelector:</a:t>
            </a:r>
            <a:br>
              <a:rPr b="1" lang="en" sz="1050">
                <a:solidFill>
                  <a:srgbClr val="008080"/>
                </a:solidFill>
                <a:highlight>
                  <a:schemeClr val="lt1"/>
                </a:highlight>
                <a:latin typeface="Roboto Mono"/>
                <a:ea typeface="Roboto Mono"/>
                <a:cs typeface="Roboto Mono"/>
                <a:sym typeface="Roboto Mono"/>
              </a:rPr>
            </a:br>
            <a:r>
              <a:rPr b="1" lang="en" sz="1050">
                <a:solidFill>
                  <a:srgbClr val="008080"/>
                </a:solidFill>
                <a:highlight>
                  <a:schemeClr val="lt1"/>
                </a:highlight>
                <a:latin typeface="Roboto Mono"/>
                <a:ea typeface="Roboto Mono"/>
                <a:cs typeface="Roboto Mono"/>
                <a:sym typeface="Roboto Mono"/>
              </a:rPr>
              <a:t>      matchLabels:</a:t>
            </a:r>
            <a:br>
              <a:rPr b="1" lang="en" sz="1050">
                <a:solidFill>
                  <a:srgbClr val="008080"/>
                </a:solidFill>
                <a:highlight>
                  <a:schemeClr val="lt1"/>
                </a:highlight>
                <a:latin typeface="Roboto Mono"/>
                <a:ea typeface="Roboto Mono"/>
                <a:cs typeface="Roboto Mono"/>
                <a:sym typeface="Roboto Mono"/>
              </a:rPr>
            </a:br>
            <a:r>
              <a:rPr b="1" lang="en" sz="1050">
                <a:solidFill>
                  <a:srgbClr val="008080"/>
                </a:solidFill>
                <a:highlight>
                  <a:schemeClr val="lt1"/>
                </a:highlight>
                <a:latin typeface="Roboto Mono"/>
                <a:ea typeface="Roboto Mono"/>
                <a:cs typeface="Roboto Mono"/>
                <a:sym typeface="Roboto Mono"/>
              </a:rPr>
              <a:t>        project</a:t>
            </a:r>
            <a:r>
              <a:rPr b="1" lang="en" sz="1050">
                <a:solidFill>
                  <a:srgbClr val="EE0000"/>
                </a:solidFill>
                <a:highlight>
                  <a:schemeClr val="lt1"/>
                </a:highlight>
                <a:latin typeface="Roboto Mono"/>
                <a:ea typeface="Roboto Mono"/>
                <a:cs typeface="Roboto Mono"/>
                <a:sym typeface="Roboto Mono"/>
              </a:rPr>
              <a:t>: project_name</a:t>
            </a:r>
            <a:br>
              <a:rPr b="1" lang="en" sz="1050">
                <a:solidFill>
                  <a:srgbClr val="EE0000"/>
                </a:solidFill>
                <a:highlight>
                  <a:schemeClr val="lt1"/>
                </a:highlight>
                <a:latin typeface="Roboto Mono"/>
                <a:ea typeface="Roboto Mono"/>
                <a:cs typeface="Roboto Mono"/>
                <a:sym typeface="Roboto Mono"/>
              </a:rPr>
            </a:br>
            <a:r>
              <a:rPr b="1" lang="en" sz="1050">
                <a:solidFill>
                  <a:srgbClr val="EE0000"/>
                </a:solidFill>
                <a:highlight>
                  <a:schemeClr val="lt1"/>
                </a:highlight>
                <a:latin typeface="Roboto Mono"/>
                <a:ea typeface="Roboto Mono"/>
                <a:cs typeface="Roboto Mono"/>
                <a:sym typeface="Roboto Mono"/>
              </a:rPr>
              <a:t>      </a:t>
            </a:r>
            <a:r>
              <a:rPr b="1" lang="en" sz="1050">
                <a:solidFill>
                  <a:srgbClr val="008080"/>
                </a:solidFill>
                <a:highlight>
                  <a:schemeClr val="lt1"/>
                </a:highlight>
                <a:latin typeface="Roboto Mono"/>
                <a:ea typeface="Roboto Mono"/>
                <a:cs typeface="Roboto Mono"/>
                <a:sym typeface="Roboto Mono"/>
              </a:rPr>
              <a:t>podSelector:</a:t>
            </a:r>
            <a:br>
              <a:rPr b="1" lang="en" sz="1050">
                <a:solidFill>
                  <a:srgbClr val="008080"/>
                </a:solidFill>
                <a:highlight>
                  <a:schemeClr val="lt1"/>
                </a:highlight>
                <a:latin typeface="Roboto Mono"/>
                <a:ea typeface="Roboto Mono"/>
                <a:cs typeface="Roboto Mono"/>
                <a:sym typeface="Roboto Mono"/>
              </a:rPr>
            </a:br>
            <a:r>
              <a:rPr b="1" lang="en" sz="1050">
                <a:solidFill>
                  <a:srgbClr val="008080"/>
                </a:solidFill>
                <a:highlight>
                  <a:schemeClr val="lt1"/>
                </a:highlight>
                <a:latin typeface="Roboto Mono"/>
                <a:ea typeface="Roboto Mono"/>
                <a:cs typeface="Roboto Mono"/>
                <a:sym typeface="Roboto Mono"/>
              </a:rPr>
              <a:t>        matchLabels:</a:t>
            </a:r>
            <a:br>
              <a:rPr b="1" lang="en" sz="1050">
                <a:solidFill>
                  <a:srgbClr val="008080"/>
                </a:solidFill>
                <a:highlight>
                  <a:schemeClr val="lt1"/>
                </a:highlight>
                <a:latin typeface="Roboto Mono"/>
                <a:ea typeface="Roboto Mono"/>
                <a:cs typeface="Roboto Mono"/>
                <a:sym typeface="Roboto Mono"/>
              </a:rPr>
            </a:br>
            <a:r>
              <a:rPr b="1" lang="en" sz="1050">
                <a:solidFill>
                  <a:srgbClr val="008080"/>
                </a:solidFill>
                <a:highlight>
                  <a:schemeClr val="lt1"/>
                </a:highlight>
                <a:latin typeface="Roboto Mono"/>
                <a:ea typeface="Roboto Mono"/>
                <a:cs typeface="Roboto Mono"/>
                <a:sym typeface="Roboto Mono"/>
              </a:rPr>
              <a:t>          name:</a:t>
            </a:r>
            <a:r>
              <a:rPr b="1" lang="en" sz="1050">
                <a:solidFill>
                  <a:srgbClr val="EE0000"/>
                </a:solidFill>
                <a:highlight>
                  <a:schemeClr val="lt1"/>
                </a:highlight>
                <a:latin typeface="Roboto Mono"/>
                <a:ea typeface="Roboto Mono"/>
                <a:cs typeface="Roboto Mono"/>
                <a:sym typeface="Roboto Mono"/>
              </a:rPr>
              <a:t> test-pods</a:t>
            </a:r>
            <a:endParaRPr b="1" sz="1050">
              <a:solidFill>
                <a:srgbClr val="008080"/>
              </a:solidFill>
              <a:highlight>
                <a:schemeClr val="lt1"/>
              </a:highlight>
              <a:latin typeface="Roboto Mono"/>
              <a:ea typeface="Roboto Mono"/>
              <a:cs typeface="Roboto Mono"/>
              <a:sym typeface="Roboto Mono"/>
            </a:endParaRPr>
          </a:p>
          <a:p>
            <a:pPr indent="0" lvl="0" marL="139700" marR="139700" rtl="0" algn="l">
              <a:lnSpc>
                <a:spcPct val="100000"/>
              </a:lnSpc>
              <a:spcBef>
                <a:spcPts val="1500"/>
              </a:spcBef>
              <a:spcAft>
                <a:spcPts val="1500"/>
              </a:spcAft>
              <a:buNone/>
            </a:pPr>
            <a:r>
              <a:t/>
            </a:r>
            <a:endParaRPr b="1" sz="1050">
              <a:solidFill>
                <a:srgbClr val="008080"/>
              </a:solidFill>
              <a:highlight>
                <a:schemeClr val="lt1"/>
              </a:highlight>
              <a:latin typeface="Roboto Mono"/>
              <a:ea typeface="Roboto Mono"/>
              <a:cs typeface="Roboto Mono"/>
              <a:sym typeface="Roboto Mono"/>
            </a:endParaRPr>
          </a:p>
        </p:txBody>
      </p:sp>
      <p:pic>
        <p:nvPicPr>
          <p:cNvPr id="2302" name="Google Shape;2302;p179"/>
          <p:cNvPicPr preferRelativeResize="0"/>
          <p:nvPr/>
        </p:nvPicPr>
        <p:blipFill>
          <a:blip r:embed="rId3">
            <a:alphaModFix/>
          </a:blip>
          <a:stretch>
            <a:fillRect/>
          </a:stretch>
        </p:blipFill>
        <p:spPr>
          <a:xfrm>
            <a:off x="3127200" y="3079625"/>
            <a:ext cx="1547550" cy="154755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6" name="Shape 2306"/>
        <p:cNvGrpSpPr/>
        <p:nvPr/>
      </p:nvGrpSpPr>
      <p:grpSpPr>
        <a:xfrm>
          <a:off x="0" y="0"/>
          <a:ext cx="0" cy="0"/>
          <a:chOff x="0" y="0"/>
          <a:chExt cx="0" cy="0"/>
        </a:xfrm>
      </p:grpSpPr>
      <p:sp>
        <p:nvSpPr>
          <p:cNvPr id="2307" name="Google Shape;2307;p180"/>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2308" name="Google Shape;2308;p180"/>
          <p:cNvSpPr txBox="1"/>
          <p:nvPr>
            <p:ph type="title"/>
          </p:nvPr>
        </p:nvSpPr>
        <p:spPr>
          <a:xfrm>
            <a:off x="335831" y="813421"/>
            <a:ext cx="5118600" cy="1578900"/>
          </a:xfrm>
          <a:prstGeom prst="rect">
            <a:avLst/>
          </a:prstGeom>
        </p:spPr>
        <p:txBody>
          <a:bodyPr anchorCtr="0" anchor="t" bIns="68575" lIns="329175" spcFirstLastPara="1" rIns="68575" wrap="square" tIns="68575">
            <a:noAutofit/>
          </a:bodyPr>
          <a:lstStyle/>
          <a:p>
            <a:pPr indent="0" lvl="0" marL="0" rtl="0" algn="l">
              <a:spcBef>
                <a:spcPts val="0"/>
              </a:spcBef>
              <a:spcAft>
                <a:spcPts val="0"/>
              </a:spcAft>
              <a:buNone/>
            </a:pPr>
            <a:r>
              <a:rPr lang="en"/>
              <a:t>Multus</a:t>
            </a:r>
            <a:endParaRPr/>
          </a:p>
        </p:txBody>
      </p:sp>
      <p:sp>
        <p:nvSpPr>
          <p:cNvPr id="2309" name="Google Shape;2309;p180"/>
          <p:cNvSpPr txBox="1"/>
          <p:nvPr>
            <p:ph idx="1" type="subTitle"/>
          </p:nvPr>
        </p:nvSpPr>
        <p:spPr>
          <a:xfrm>
            <a:off x="6938588" y="1307790"/>
            <a:ext cx="1593300" cy="2481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CNI plugin that provides multiple network interfaces for pods</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3" name="Shape 2313"/>
        <p:cNvGrpSpPr/>
        <p:nvPr/>
      </p:nvGrpSpPr>
      <p:grpSpPr>
        <a:xfrm>
          <a:off x="0" y="0"/>
          <a:ext cx="0" cy="0"/>
          <a:chOff x="0" y="0"/>
          <a:chExt cx="0" cy="0"/>
        </a:xfrm>
      </p:grpSpPr>
      <p:sp>
        <p:nvSpPr>
          <p:cNvPr id="2314" name="Google Shape;2314;p181"/>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2315" name="Google Shape;2315;p181"/>
          <p:cNvSpPr txBox="1"/>
          <p:nvPr>
            <p:ph idx="1" type="subTitle"/>
          </p:nvPr>
        </p:nvSpPr>
        <p:spPr>
          <a:xfrm>
            <a:off x="663788" y="4627163"/>
            <a:ext cx="6887100" cy="419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2316" name="Google Shape;2316;p181"/>
          <p:cNvSpPr/>
          <p:nvPr/>
        </p:nvSpPr>
        <p:spPr>
          <a:xfrm>
            <a:off x="4086575" y="1500975"/>
            <a:ext cx="2770800" cy="263400"/>
          </a:xfrm>
          <a:prstGeom prst="rect">
            <a:avLst/>
          </a:prstGeom>
          <a:solidFill>
            <a:srgbClr val="EE0000"/>
          </a:solidFill>
          <a:ln cap="flat" cmpd="sng" w="9525">
            <a:solidFill>
              <a:srgbClr val="E3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400">
                <a:solidFill>
                  <a:srgbClr val="FFFFFF"/>
                </a:solidFill>
                <a:latin typeface="Red Hat Display"/>
                <a:ea typeface="Red Hat Display"/>
                <a:cs typeface="Red Hat Display"/>
                <a:sym typeface="Red Hat Display"/>
              </a:rPr>
              <a:t>Kubernetes</a:t>
            </a:r>
            <a:endParaRPr b="1" sz="1400">
              <a:solidFill>
                <a:srgbClr val="FFFFFF"/>
              </a:solidFill>
              <a:latin typeface="Red Hat Display"/>
              <a:ea typeface="Red Hat Display"/>
              <a:cs typeface="Red Hat Display"/>
              <a:sym typeface="Red Hat Display"/>
            </a:endParaRPr>
          </a:p>
        </p:txBody>
      </p:sp>
      <p:sp>
        <p:nvSpPr>
          <p:cNvPr id="2317" name="Google Shape;2317;p181"/>
          <p:cNvSpPr/>
          <p:nvPr/>
        </p:nvSpPr>
        <p:spPr>
          <a:xfrm>
            <a:off x="4086575" y="1952350"/>
            <a:ext cx="2770800" cy="263400"/>
          </a:xfrm>
          <a:prstGeom prst="rect">
            <a:avLst/>
          </a:prstGeom>
          <a:solidFill>
            <a:srgbClr val="EE0000"/>
          </a:solidFill>
          <a:ln cap="flat" cmpd="sng" w="9525">
            <a:solidFill>
              <a:srgbClr val="E3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400">
                <a:solidFill>
                  <a:srgbClr val="FFFFFF"/>
                </a:solidFill>
                <a:latin typeface="Red Hat Display"/>
                <a:ea typeface="Red Hat Display"/>
                <a:cs typeface="Red Hat Display"/>
                <a:sym typeface="Red Hat Display"/>
              </a:rPr>
              <a:t>Multus CNI</a:t>
            </a:r>
            <a:endParaRPr b="1" sz="1400">
              <a:solidFill>
                <a:srgbClr val="FFFFFF"/>
              </a:solidFill>
              <a:latin typeface="Red Hat Display"/>
              <a:ea typeface="Red Hat Display"/>
              <a:cs typeface="Red Hat Display"/>
              <a:sym typeface="Red Hat Display"/>
            </a:endParaRPr>
          </a:p>
        </p:txBody>
      </p:sp>
      <p:pic>
        <p:nvPicPr>
          <p:cNvPr id="2318" name="Google Shape;2318;p181"/>
          <p:cNvPicPr preferRelativeResize="0"/>
          <p:nvPr/>
        </p:nvPicPr>
        <p:blipFill>
          <a:blip r:embed="rId3">
            <a:alphaModFix/>
          </a:blip>
          <a:stretch>
            <a:fillRect/>
          </a:stretch>
        </p:blipFill>
        <p:spPr>
          <a:xfrm>
            <a:off x="4698662" y="1532424"/>
            <a:ext cx="199688" cy="194374"/>
          </a:xfrm>
          <a:prstGeom prst="rect">
            <a:avLst/>
          </a:prstGeom>
          <a:noFill/>
          <a:ln>
            <a:noFill/>
          </a:ln>
        </p:spPr>
      </p:pic>
      <p:sp>
        <p:nvSpPr>
          <p:cNvPr id="2319" name="Google Shape;2319;p181"/>
          <p:cNvSpPr/>
          <p:nvPr/>
        </p:nvSpPr>
        <p:spPr>
          <a:xfrm>
            <a:off x="7137100" y="1874200"/>
            <a:ext cx="870000" cy="419700"/>
          </a:xfrm>
          <a:prstGeom prst="rect">
            <a:avLst/>
          </a:prstGeom>
          <a:solidFill>
            <a:srgbClr val="EE0000"/>
          </a:solidFill>
          <a:ln cap="flat" cmpd="sng" w="9525">
            <a:solidFill>
              <a:srgbClr val="E3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400">
                <a:solidFill>
                  <a:srgbClr val="FFFFFF"/>
                </a:solidFill>
                <a:latin typeface="Red Hat Display"/>
                <a:ea typeface="Red Hat Display"/>
                <a:cs typeface="Red Hat Display"/>
                <a:sym typeface="Red Hat Display"/>
              </a:rPr>
              <a:t>CNI</a:t>
            </a:r>
            <a:endParaRPr b="1" sz="1400">
              <a:solidFill>
                <a:srgbClr val="FFFFFF"/>
              </a:solidFill>
              <a:latin typeface="Red Hat Display"/>
              <a:ea typeface="Red Hat Display"/>
              <a:cs typeface="Red Hat Display"/>
              <a:sym typeface="Red Hat Display"/>
            </a:endParaRPr>
          </a:p>
          <a:p>
            <a:pPr indent="0" lvl="0" marL="0" rtl="0" algn="ctr">
              <a:spcBef>
                <a:spcPts val="0"/>
              </a:spcBef>
              <a:spcAft>
                <a:spcPts val="0"/>
              </a:spcAft>
              <a:buNone/>
            </a:pPr>
            <a:r>
              <a:rPr b="1" lang="en" sz="1400">
                <a:solidFill>
                  <a:srgbClr val="FFFFFF"/>
                </a:solidFill>
                <a:latin typeface="Red Hat Display"/>
                <a:ea typeface="Red Hat Display"/>
                <a:cs typeface="Red Hat Display"/>
                <a:sym typeface="Red Hat Display"/>
              </a:rPr>
              <a:t>CRDs</a:t>
            </a:r>
            <a:endParaRPr b="1" sz="1400">
              <a:solidFill>
                <a:srgbClr val="FFFFFF"/>
              </a:solidFill>
              <a:latin typeface="Red Hat Display"/>
              <a:ea typeface="Red Hat Display"/>
              <a:cs typeface="Red Hat Display"/>
              <a:sym typeface="Red Hat Display"/>
            </a:endParaRPr>
          </a:p>
        </p:txBody>
      </p:sp>
      <p:cxnSp>
        <p:nvCxnSpPr>
          <p:cNvPr id="2320" name="Google Shape;2320;p181"/>
          <p:cNvCxnSpPr>
            <a:stCxn id="2319" idx="1"/>
            <a:endCxn id="2317" idx="3"/>
          </p:cNvCxnSpPr>
          <p:nvPr/>
        </p:nvCxnSpPr>
        <p:spPr>
          <a:xfrm rot="10800000">
            <a:off x="6857500" y="2084050"/>
            <a:ext cx="279600" cy="0"/>
          </a:xfrm>
          <a:prstGeom prst="straightConnector1">
            <a:avLst/>
          </a:prstGeom>
          <a:noFill/>
          <a:ln cap="flat" cmpd="sng" w="28575">
            <a:solidFill>
              <a:srgbClr val="8D8D8D"/>
            </a:solidFill>
            <a:prstDash val="solid"/>
            <a:round/>
            <a:headEnd len="med" w="med" type="none"/>
            <a:tailEnd len="med" w="med" type="triangle"/>
          </a:ln>
        </p:spPr>
      </p:cxnSp>
      <p:pic>
        <p:nvPicPr>
          <p:cNvPr id="2321" name="Google Shape;2321;p181"/>
          <p:cNvPicPr preferRelativeResize="0"/>
          <p:nvPr/>
        </p:nvPicPr>
        <p:blipFill rotWithShape="1">
          <a:blip r:embed="rId4">
            <a:alphaModFix/>
          </a:blip>
          <a:srcRect b="0" l="0" r="0" t="0"/>
          <a:stretch/>
        </p:blipFill>
        <p:spPr>
          <a:xfrm>
            <a:off x="7975302" y="1847050"/>
            <a:ext cx="474014" cy="474000"/>
          </a:xfrm>
          <a:prstGeom prst="rect">
            <a:avLst/>
          </a:prstGeom>
          <a:noFill/>
          <a:ln>
            <a:noFill/>
          </a:ln>
        </p:spPr>
      </p:pic>
      <p:sp>
        <p:nvSpPr>
          <p:cNvPr id="2322" name="Google Shape;2322;p181"/>
          <p:cNvSpPr/>
          <p:nvPr/>
        </p:nvSpPr>
        <p:spPr>
          <a:xfrm>
            <a:off x="4086575" y="2494125"/>
            <a:ext cx="1142400" cy="525900"/>
          </a:xfrm>
          <a:prstGeom prst="rect">
            <a:avLst/>
          </a:prstGeom>
          <a:solidFill>
            <a:srgbClr val="EE0000"/>
          </a:solidFill>
          <a:ln cap="flat" cmpd="sng" w="9525">
            <a:solidFill>
              <a:srgbClr val="E3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400">
                <a:solidFill>
                  <a:srgbClr val="FFFFFF"/>
                </a:solidFill>
                <a:latin typeface="Red Hat Display"/>
                <a:ea typeface="Red Hat Display"/>
                <a:cs typeface="Red Hat Display"/>
                <a:sym typeface="Red Hat Display"/>
              </a:rPr>
              <a:t>OpenShift</a:t>
            </a:r>
            <a:endParaRPr b="1" sz="1400">
              <a:solidFill>
                <a:srgbClr val="FFFFFF"/>
              </a:solidFill>
              <a:latin typeface="Red Hat Display"/>
              <a:ea typeface="Red Hat Display"/>
              <a:cs typeface="Red Hat Display"/>
              <a:sym typeface="Red Hat Display"/>
            </a:endParaRPr>
          </a:p>
          <a:p>
            <a:pPr indent="0" lvl="0" marL="0" rtl="0" algn="ctr">
              <a:spcBef>
                <a:spcPts val="0"/>
              </a:spcBef>
              <a:spcAft>
                <a:spcPts val="0"/>
              </a:spcAft>
              <a:buNone/>
            </a:pPr>
            <a:r>
              <a:rPr b="1" lang="en" sz="1400">
                <a:solidFill>
                  <a:srgbClr val="FFFFFF"/>
                </a:solidFill>
                <a:latin typeface="Red Hat Display"/>
                <a:ea typeface="Red Hat Display"/>
                <a:cs typeface="Red Hat Display"/>
                <a:sym typeface="Red Hat Display"/>
              </a:rPr>
              <a:t>SDN CNI</a:t>
            </a:r>
            <a:endParaRPr b="1" sz="1400">
              <a:solidFill>
                <a:srgbClr val="FFFFFF"/>
              </a:solidFill>
              <a:latin typeface="Red Hat Display"/>
              <a:ea typeface="Red Hat Display"/>
              <a:cs typeface="Red Hat Display"/>
              <a:sym typeface="Red Hat Display"/>
            </a:endParaRPr>
          </a:p>
        </p:txBody>
      </p:sp>
      <p:sp>
        <p:nvSpPr>
          <p:cNvPr id="2323" name="Google Shape;2323;p181"/>
          <p:cNvSpPr/>
          <p:nvPr/>
        </p:nvSpPr>
        <p:spPr>
          <a:xfrm>
            <a:off x="4086575" y="3377775"/>
            <a:ext cx="637500" cy="282600"/>
          </a:xfrm>
          <a:prstGeom prst="rect">
            <a:avLst/>
          </a:prstGeom>
          <a:solidFill>
            <a:srgbClr val="EE0000"/>
          </a:solidFill>
          <a:ln cap="flat" cmpd="sng" w="9525">
            <a:solidFill>
              <a:srgbClr val="E3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400">
                <a:solidFill>
                  <a:srgbClr val="FFFFFF"/>
                </a:solidFill>
                <a:latin typeface="Red Hat Display"/>
                <a:ea typeface="Red Hat Display"/>
                <a:cs typeface="Red Hat Display"/>
                <a:sym typeface="Red Hat Display"/>
              </a:rPr>
              <a:t>CNI</a:t>
            </a:r>
            <a:endParaRPr b="1" sz="1400">
              <a:solidFill>
                <a:srgbClr val="FFFFFF"/>
              </a:solidFill>
              <a:latin typeface="Red Hat Display"/>
              <a:ea typeface="Red Hat Display"/>
              <a:cs typeface="Red Hat Display"/>
              <a:sym typeface="Red Hat Display"/>
            </a:endParaRPr>
          </a:p>
        </p:txBody>
      </p:sp>
      <p:sp>
        <p:nvSpPr>
          <p:cNvPr id="2324" name="Google Shape;2324;p181"/>
          <p:cNvSpPr/>
          <p:nvPr/>
        </p:nvSpPr>
        <p:spPr>
          <a:xfrm>
            <a:off x="5851700" y="2510500"/>
            <a:ext cx="1082100" cy="1611300"/>
          </a:xfrm>
          <a:prstGeom prst="rect">
            <a:avLst/>
          </a:prstGeom>
          <a:solidFill>
            <a:srgbClr val="EE0000"/>
          </a:solidFill>
          <a:ln cap="flat" cmpd="sng" w="9525">
            <a:solidFill>
              <a:srgbClr val="E3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400">
              <a:solidFill>
                <a:srgbClr val="FFFFFF"/>
              </a:solidFill>
              <a:latin typeface="Red Hat Display"/>
              <a:ea typeface="Red Hat Display"/>
              <a:cs typeface="Red Hat Display"/>
              <a:sym typeface="Red Hat Display"/>
            </a:endParaRPr>
          </a:p>
        </p:txBody>
      </p:sp>
      <p:sp>
        <p:nvSpPr>
          <p:cNvPr id="2325" name="Google Shape;2325;p181"/>
          <p:cNvSpPr/>
          <p:nvPr/>
        </p:nvSpPr>
        <p:spPr>
          <a:xfrm>
            <a:off x="6657275" y="2625375"/>
            <a:ext cx="548700" cy="263400"/>
          </a:xfrm>
          <a:prstGeom prst="rect">
            <a:avLst/>
          </a:prstGeom>
          <a:solidFill>
            <a:schemeClr val="dk2"/>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rgbClr val="FFFFFF"/>
                </a:solidFill>
                <a:latin typeface="Red Hat Display"/>
                <a:ea typeface="Red Hat Display"/>
                <a:cs typeface="Red Hat Display"/>
                <a:sym typeface="Red Hat Display"/>
              </a:rPr>
              <a:t>eth0</a:t>
            </a:r>
            <a:endParaRPr b="1" sz="1200">
              <a:solidFill>
                <a:srgbClr val="FFFFFF"/>
              </a:solidFill>
              <a:latin typeface="Red Hat Display"/>
              <a:ea typeface="Red Hat Display"/>
              <a:cs typeface="Red Hat Display"/>
              <a:sym typeface="Red Hat Display"/>
            </a:endParaRPr>
          </a:p>
        </p:txBody>
      </p:sp>
      <p:sp>
        <p:nvSpPr>
          <p:cNvPr id="2326" name="Google Shape;2326;p181"/>
          <p:cNvSpPr/>
          <p:nvPr/>
        </p:nvSpPr>
        <p:spPr>
          <a:xfrm>
            <a:off x="6657275" y="3387375"/>
            <a:ext cx="548700" cy="263400"/>
          </a:xfrm>
          <a:prstGeom prst="rect">
            <a:avLst/>
          </a:prstGeom>
          <a:solidFill>
            <a:schemeClr val="dk2"/>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rgbClr val="FFFFFF"/>
                </a:solidFill>
                <a:latin typeface="Red Hat Display"/>
                <a:ea typeface="Red Hat Display"/>
                <a:cs typeface="Red Hat Display"/>
                <a:sym typeface="Red Hat Display"/>
              </a:rPr>
              <a:t>net0</a:t>
            </a:r>
            <a:endParaRPr b="1" sz="1200">
              <a:solidFill>
                <a:srgbClr val="FFFFFF"/>
              </a:solidFill>
              <a:latin typeface="Red Hat Display"/>
              <a:ea typeface="Red Hat Display"/>
              <a:cs typeface="Red Hat Display"/>
              <a:sym typeface="Red Hat Display"/>
            </a:endParaRPr>
          </a:p>
        </p:txBody>
      </p:sp>
      <p:sp>
        <p:nvSpPr>
          <p:cNvPr id="2327" name="Google Shape;2327;p181"/>
          <p:cNvSpPr/>
          <p:nvPr/>
        </p:nvSpPr>
        <p:spPr>
          <a:xfrm>
            <a:off x="6657275" y="3768788"/>
            <a:ext cx="548700" cy="263400"/>
          </a:xfrm>
          <a:prstGeom prst="rect">
            <a:avLst/>
          </a:prstGeom>
          <a:solidFill>
            <a:schemeClr val="dk2"/>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rgbClr val="FFFFFF"/>
                </a:solidFill>
                <a:latin typeface="Red Hat Display"/>
                <a:ea typeface="Red Hat Display"/>
                <a:cs typeface="Red Hat Display"/>
                <a:sym typeface="Red Hat Display"/>
              </a:rPr>
              <a:t>net1</a:t>
            </a:r>
            <a:endParaRPr b="1" sz="1200">
              <a:solidFill>
                <a:srgbClr val="FFFFFF"/>
              </a:solidFill>
              <a:latin typeface="Red Hat Display"/>
              <a:ea typeface="Red Hat Display"/>
              <a:cs typeface="Red Hat Display"/>
              <a:sym typeface="Red Hat Display"/>
            </a:endParaRPr>
          </a:p>
        </p:txBody>
      </p:sp>
      <p:cxnSp>
        <p:nvCxnSpPr>
          <p:cNvPr id="2328" name="Google Shape;2328;p181"/>
          <p:cNvCxnSpPr>
            <a:stCxn id="2322" idx="3"/>
            <a:endCxn id="2325" idx="1"/>
          </p:cNvCxnSpPr>
          <p:nvPr/>
        </p:nvCxnSpPr>
        <p:spPr>
          <a:xfrm>
            <a:off x="5228975" y="2757075"/>
            <a:ext cx="1428300" cy="0"/>
          </a:xfrm>
          <a:prstGeom prst="straightConnector1">
            <a:avLst/>
          </a:prstGeom>
          <a:noFill/>
          <a:ln cap="flat" cmpd="sng" w="28575">
            <a:solidFill>
              <a:srgbClr val="8D8D8D"/>
            </a:solidFill>
            <a:prstDash val="solid"/>
            <a:round/>
            <a:headEnd len="med" w="med" type="none"/>
            <a:tailEnd len="med" w="med" type="triangle"/>
          </a:ln>
        </p:spPr>
      </p:cxnSp>
      <p:sp>
        <p:nvSpPr>
          <p:cNvPr id="2329" name="Google Shape;2329;p181"/>
          <p:cNvSpPr/>
          <p:nvPr/>
        </p:nvSpPr>
        <p:spPr>
          <a:xfrm>
            <a:off x="4086575" y="3759188"/>
            <a:ext cx="637500" cy="282600"/>
          </a:xfrm>
          <a:prstGeom prst="rect">
            <a:avLst/>
          </a:prstGeom>
          <a:solidFill>
            <a:srgbClr val="EE0000"/>
          </a:solidFill>
          <a:ln cap="flat" cmpd="sng" w="9525">
            <a:solidFill>
              <a:srgbClr val="E3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400">
                <a:solidFill>
                  <a:srgbClr val="FFFFFF"/>
                </a:solidFill>
                <a:latin typeface="Red Hat Display"/>
                <a:ea typeface="Red Hat Display"/>
                <a:cs typeface="Red Hat Display"/>
                <a:sym typeface="Red Hat Display"/>
              </a:rPr>
              <a:t>CNI</a:t>
            </a:r>
            <a:endParaRPr b="1" sz="1400">
              <a:solidFill>
                <a:srgbClr val="FFFFFF"/>
              </a:solidFill>
              <a:latin typeface="Red Hat Display"/>
              <a:ea typeface="Red Hat Display"/>
              <a:cs typeface="Red Hat Display"/>
              <a:sym typeface="Red Hat Display"/>
            </a:endParaRPr>
          </a:p>
        </p:txBody>
      </p:sp>
      <p:cxnSp>
        <p:nvCxnSpPr>
          <p:cNvPr id="2330" name="Google Shape;2330;p181"/>
          <p:cNvCxnSpPr>
            <a:stCxn id="2323" idx="3"/>
            <a:endCxn id="2326" idx="1"/>
          </p:cNvCxnSpPr>
          <p:nvPr/>
        </p:nvCxnSpPr>
        <p:spPr>
          <a:xfrm>
            <a:off x="4724075" y="3519075"/>
            <a:ext cx="1933200" cy="0"/>
          </a:xfrm>
          <a:prstGeom prst="straightConnector1">
            <a:avLst/>
          </a:prstGeom>
          <a:noFill/>
          <a:ln cap="flat" cmpd="sng" w="28575">
            <a:solidFill>
              <a:srgbClr val="8D8D8D"/>
            </a:solidFill>
            <a:prstDash val="solid"/>
            <a:round/>
            <a:headEnd len="med" w="med" type="none"/>
            <a:tailEnd len="med" w="med" type="triangle"/>
          </a:ln>
        </p:spPr>
      </p:cxnSp>
      <p:cxnSp>
        <p:nvCxnSpPr>
          <p:cNvPr id="2331" name="Google Shape;2331;p181"/>
          <p:cNvCxnSpPr>
            <a:stCxn id="2329" idx="3"/>
            <a:endCxn id="2327" idx="1"/>
          </p:cNvCxnSpPr>
          <p:nvPr/>
        </p:nvCxnSpPr>
        <p:spPr>
          <a:xfrm>
            <a:off x="4724075" y="3900488"/>
            <a:ext cx="1933200" cy="0"/>
          </a:xfrm>
          <a:prstGeom prst="straightConnector1">
            <a:avLst/>
          </a:prstGeom>
          <a:noFill/>
          <a:ln cap="flat" cmpd="sng" w="28575">
            <a:solidFill>
              <a:srgbClr val="8D8D8D"/>
            </a:solidFill>
            <a:prstDash val="solid"/>
            <a:round/>
            <a:headEnd len="med" w="med" type="none"/>
            <a:tailEnd len="med" w="med" type="triangle"/>
          </a:ln>
        </p:spPr>
      </p:cxnSp>
      <p:sp>
        <p:nvSpPr>
          <p:cNvPr id="2332" name="Google Shape;2332;p181"/>
          <p:cNvSpPr txBox="1"/>
          <p:nvPr/>
        </p:nvSpPr>
        <p:spPr>
          <a:xfrm rot="5400000">
            <a:off x="4250825" y="4071575"/>
            <a:ext cx="474000" cy="282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rgbClr val="E30000"/>
                </a:solidFill>
                <a:latin typeface="Overpass"/>
                <a:ea typeface="Overpass"/>
                <a:cs typeface="Overpass"/>
                <a:sym typeface="Overpass"/>
              </a:rPr>
              <a:t>...</a:t>
            </a:r>
            <a:endParaRPr b="1" sz="2400">
              <a:solidFill>
                <a:srgbClr val="E30000"/>
              </a:solidFill>
              <a:latin typeface="Overpass"/>
              <a:ea typeface="Overpass"/>
              <a:cs typeface="Overpass"/>
              <a:sym typeface="Overpass"/>
            </a:endParaRPr>
          </a:p>
        </p:txBody>
      </p:sp>
      <p:sp>
        <p:nvSpPr>
          <p:cNvPr id="2333" name="Google Shape;2333;p181"/>
          <p:cNvSpPr txBox="1"/>
          <p:nvPr/>
        </p:nvSpPr>
        <p:spPr>
          <a:xfrm>
            <a:off x="6133550" y="2952250"/>
            <a:ext cx="637500" cy="337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400">
                <a:solidFill>
                  <a:srgbClr val="FFFFFF"/>
                </a:solidFill>
                <a:latin typeface="Red Hat Display"/>
                <a:ea typeface="Red Hat Display"/>
                <a:cs typeface="Red Hat Display"/>
                <a:sym typeface="Red Hat Display"/>
              </a:rPr>
              <a:t>pod</a:t>
            </a:r>
            <a:endParaRPr b="1" sz="1400">
              <a:solidFill>
                <a:srgbClr val="FFFFFF"/>
              </a:solidFill>
              <a:latin typeface="Red Hat Display"/>
              <a:ea typeface="Red Hat Display"/>
              <a:cs typeface="Red Hat Display"/>
              <a:sym typeface="Red Hat Display"/>
            </a:endParaRPr>
          </a:p>
        </p:txBody>
      </p:sp>
      <p:cxnSp>
        <p:nvCxnSpPr>
          <p:cNvPr id="2334" name="Google Shape;2334;p181"/>
          <p:cNvCxnSpPr>
            <a:stCxn id="2316" idx="2"/>
            <a:endCxn id="2317" idx="0"/>
          </p:cNvCxnSpPr>
          <p:nvPr/>
        </p:nvCxnSpPr>
        <p:spPr>
          <a:xfrm>
            <a:off x="5471975" y="1764375"/>
            <a:ext cx="0" cy="188100"/>
          </a:xfrm>
          <a:prstGeom prst="straightConnector1">
            <a:avLst/>
          </a:prstGeom>
          <a:noFill/>
          <a:ln cap="flat" cmpd="sng" w="28575">
            <a:solidFill>
              <a:srgbClr val="8D8D8D"/>
            </a:solidFill>
            <a:prstDash val="solid"/>
            <a:round/>
            <a:headEnd len="med" w="med" type="none"/>
            <a:tailEnd len="med" w="med" type="none"/>
          </a:ln>
        </p:spPr>
      </p:cxnSp>
      <p:cxnSp>
        <p:nvCxnSpPr>
          <p:cNvPr id="2335" name="Google Shape;2335;p181"/>
          <p:cNvCxnSpPr>
            <a:stCxn id="2317" idx="1"/>
            <a:endCxn id="2329" idx="1"/>
          </p:cNvCxnSpPr>
          <p:nvPr/>
        </p:nvCxnSpPr>
        <p:spPr>
          <a:xfrm>
            <a:off x="4086575" y="2084050"/>
            <a:ext cx="600" cy="1816500"/>
          </a:xfrm>
          <a:prstGeom prst="bentConnector3">
            <a:avLst>
              <a:gd fmla="val -39687500" name="adj1"/>
            </a:avLst>
          </a:prstGeom>
          <a:noFill/>
          <a:ln cap="flat" cmpd="sng" w="28575">
            <a:solidFill>
              <a:srgbClr val="8D8D8D"/>
            </a:solidFill>
            <a:prstDash val="solid"/>
            <a:round/>
            <a:headEnd len="med" w="med" type="none"/>
            <a:tailEnd len="med" w="med" type="none"/>
          </a:ln>
        </p:spPr>
      </p:cxnSp>
      <p:cxnSp>
        <p:nvCxnSpPr>
          <p:cNvPr id="2336" name="Google Shape;2336;p181"/>
          <p:cNvCxnSpPr>
            <a:stCxn id="2317" idx="1"/>
            <a:endCxn id="2322" idx="1"/>
          </p:cNvCxnSpPr>
          <p:nvPr/>
        </p:nvCxnSpPr>
        <p:spPr>
          <a:xfrm>
            <a:off x="4086575" y="2084050"/>
            <a:ext cx="600" cy="672900"/>
          </a:xfrm>
          <a:prstGeom prst="bentConnector3">
            <a:avLst>
              <a:gd fmla="val -39687500" name="adj1"/>
            </a:avLst>
          </a:prstGeom>
          <a:noFill/>
          <a:ln cap="flat" cmpd="sng" w="28575">
            <a:solidFill>
              <a:srgbClr val="8D8D8D"/>
            </a:solidFill>
            <a:prstDash val="solid"/>
            <a:round/>
            <a:headEnd len="med" w="med" type="none"/>
            <a:tailEnd len="med" w="med" type="none"/>
          </a:ln>
        </p:spPr>
      </p:cxnSp>
      <p:cxnSp>
        <p:nvCxnSpPr>
          <p:cNvPr id="2337" name="Google Shape;2337;p181"/>
          <p:cNvCxnSpPr>
            <a:stCxn id="2317" idx="1"/>
            <a:endCxn id="2323" idx="1"/>
          </p:cNvCxnSpPr>
          <p:nvPr/>
        </p:nvCxnSpPr>
        <p:spPr>
          <a:xfrm>
            <a:off x="4086575" y="2084050"/>
            <a:ext cx="600" cy="1434900"/>
          </a:xfrm>
          <a:prstGeom prst="bentConnector3">
            <a:avLst>
              <a:gd fmla="val -39687500" name="adj1"/>
            </a:avLst>
          </a:prstGeom>
          <a:noFill/>
          <a:ln cap="flat" cmpd="sng" w="28575">
            <a:solidFill>
              <a:srgbClr val="8D8D8D"/>
            </a:solidFill>
            <a:prstDash val="solid"/>
            <a:round/>
            <a:headEnd len="med" w="med" type="none"/>
            <a:tailEnd len="med" w="med" type="none"/>
          </a:ln>
        </p:spPr>
      </p:cxnSp>
      <p:pic>
        <p:nvPicPr>
          <p:cNvPr id="2338" name="Google Shape;2338;p181"/>
          <p:cNvPicPr preferRelativeResize="0"/>
          <p:nvPr/>
        </p:nvPicPr>
        <p:blipFill rotWithShape="1">
          <a:blip r:embed="rId5">
            <a:alphaModFix/>
          </a:blip>
          <a:srcRect b="0" l="0" r="0" t="0"/>
          <a:stretch/>
        </p:blipFill>
        <p:spPr>
          <a:xfrm>
            <a:off x="7584902" y="2416575"/>
            <a:ext cx="681000" cy="681000"/>
          </a:xfrm>
          <a:prstGeom prst="rect">
            <a:avLst/>
          </a:prstGeom>
          <a:noFill/>
          <a:ln>
            <a:noFill/>
          </a:ln>
        </p:spPr>
      </p:pic>
      <p:cxnSp>
        <p:nvCxnSpPr>
          <p:cNvPr id="2339" name="Google Shape;2339;p181"/>
          <p:cNvCxnSpPr>
            <a:stCxn id="2325" idx="3"/>
            <a:endCxn id="2338" idx="1"/>
          </p:cNvCxnSpPr>
          <p:nvPr/>
        </p:nvCxnSpPr>
        <p:spPr>
          <a:xfrm>
            <a:off x="7205975" y="2757075"/>
            <a:ext cx="378900" cy="0"/>
          </a:xfrm>
          <a:prstGeom prst="straightConnector1">
            <a:avLst/>
          </a:prstGeom>
          <a:noFill/>
          <a:ln cap="flat" cmpd="sng" w="28575">
            <a:solidFill>
              <a:srgbClr val="8D8D8D"/>
            </a:solidFill>
            <a:prstDash val="solid"/>
            <a:round/>
            <a:headEnd len="med" w="med" type="none"/>
            <a:tailEnd len="med" w="med" type="triangle"/>
          </a:ln>
        </p:spPr>
      </p:cxnSp>
      <p:pic>
        <p:nvPicPr>
          <p:cNvPr id="2340" name="Google Shape;2340;p181"/>
          <p:cNvPicPr preferRelativeResize="0"/>
          <p:nvPr/>
        </p:nvPicPr>
        <p:blipFill rotWithShape="1">
          <a:blip r:embed="rId5">
            <a:alphaModFix/>
          </a:blip>
          <a:srcRect b="0" l="0" r="0" t="0"/>
          <a:stretch/>
        </p:blipFill>
        <p:spPr>
          <a:xfrm>
            <a:off x="7584902" y="3178575"/>
            <a:ext cx="681000" cy="681000"/>
          </a:xfrm>
          <a:prstGeom prst="rect">
            <a:avLst/>
          </a:prstGeom>
          <a:noFill/>
          <a:ln>
            <a:noFill/>
          </a:ln>
        </p:spPr>
      </p:pic>
      <p:cxnSp>
        <p:nvCxnSpPr>
          <p:cNvPr id="2341" name="Google Shape;2341;p181"/>
          <p:cNvCxnSpPr>
            <a:stCxn id="2326" idx="3"/>
            <a:endCxn id="2340" idx="1"/>
          </p:cNvCxnSpPr>
          <p:nvPr/>
        </p:nvCxnSpPr>
        <p:spPr>
          <a:xfrm>
            <a:off x="7205975" y="3519075"/>
            <a:ext cx="378900" cy="0"/>
          </a:xfrm>
          <a:prstGeom prst="straightConnector1">
            <a:avLst/>
          </a:prstGeom>
          <a:noFill/>
          <a:ln cap="flat" cmpd="sng" w="28575">
            <a:solidFill>
              <a:srgbClr val="8D8D8D"/>
            </a:solidFill>
            <a:prstDash val="solid"/>
            <a:round/>
            <a:headEnd len="med" w="med" type="none"/>
            <a:tailEnd len="med" w="med" type="triangle"/>
          </a:ln>
        </p:spPr>
      </p:cxnSp>
      <p:pic>
        <p:nvPicPr>
          <p:cNvPr id="2342" name="Google Shape;2342;p181"/>
          <p:cNvPicPr preferRelativeResize="0"/>
          <p:nvPr/>
        </p:nvPicPr>
        <p:blipFill rotWithShape="1">
          <a:blip r:embed="rId5">
            <a:alphaModFix/>
          </a:blip>
          <a:srcRect b="0" l="0" r="0" t="0"/>
          <a:stretch/>
        </p:blipFill>
        <p:spPr>
          <a:xfrm>
            <a:off x="7584902" y="3559575"/>
            <a:ext cx="681000" cy="681000"/>
          </a:xfrm>
          <a:prstGeom prst="rect">
            <a:avLst/>
          </a:prstGeom>
          <a:noFill/>
          <a:ln>
            <a:noFill/>
          </a:ln>
        </p:spPr>
      </p:pic>
      <p:cxnSp>
        <p:nvCxnSpPr>
          <p:cNvPr id="2343" name="Google Shape;2343;p181"/>
          <p:cNvCxnSpPr>
            <a:stCxn id="2327" idx="3"/>
            <a:endCxn id="2342" idx="1"/>
          </p:cNvCxnSpPr>
          <p:nvPr/>
        </p:nvCxnSpPr>
        <p:spPr>
          <a:xfrm flipH="1" rot="10800000">
            <a:off x="7205975" y="3900188"/>
            <a:ext cx="378900" cy="300"/>
          </a:xfrm>
          <a:prstGeom prst="straightConnector1">
            <a:avLst/>
          </a:prstGeom>
          <a:noFill/>
          <a:ln cap="flat" cmpd="sng" w="28575">
            <a:solidFill>
              <a:srgbClr val="8D8D8D"/>
            </a:solidFill>
            <a:prstDash val="solid"/>
            <a:round/>
            <a:headEnd len="med" w="med" type="none"/>
            <a:tailEnd len="med" w="med" type="triangle"/>
          </a:ln>
        </p:spPr>
      </p:cxnSp>
      <p:sp>
        <p:nvSpPr>
          <p:cNvPr id="2344" name="Google Shape;2344;p181"/>
          <p:cNvSpPr txBox="1"/>
          <p:nvPr/>
        </p:nvSpPr>
        <p:spPr>
          <a:xfrm>
            <a:off x="1957950" y="3441275"/>
            <a:ext cx="1805400" cy="495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400">
                <a:latin typeface="Red Hat Display"/>
                <a:ea typeface="Red Hat Display"/>
                <a:cs typeface="Red Hat Display"/>
                <a:sym typeface="Red Hat Display"/>
              </a:rPr>
              <a:t>Additional networks and capability</a:t>
            </a:r>
            <a:endParaRPr sz="1400">
              <a:latin typeface="Red Hat Display"/>
              <a:ea typeface="Red Hat Display"/>
              <a:cs typeface="Red Hat Display"/>
              <a:sym typeface="Red Hat Display"/>
            </a:endParaRPr>
          </a:p>
        </p:txBody>
      </p:sp>
      <p:pic>
        <p:nvPicPr>
          <p:cNvPr id="2345" name="Google Shape;2345;p181"/>
          <p:cNvPicPr preferRelativeResize="0"/>
          <p:nvPr/>
        </p:nvPicPr>
        <p:blipFill>
          <a:blip r:embed="rId3">
            <a:alphaModFix/>
          </a:blip>
          <a:stretch>
            <a:fillRect/>
          </a:stretch>
        </p:blipFill>
        <p:spPr>
          <a:xfrm>
            <a:off x="5413937" y="2523024"/>
            <a:ext cx="199688" cy="194374"/>
          </a:xfrm>
          <a:prstGeom prst="rect">
            <a:avLst/>
          </a:prstGeom>
          <a:noFill/>
          <a:ln>
            <a:noFill/>
          </a:ln>
        </p:spPr>
      </p:pic>
      <p:sp>
        <p:nvSpPr>
          <p:cNvPr id="2346" name="Google Shape;2346;p181"/>
          <p:cNvSpPr txBox="1"/>
          <p:nvPr/>
        </p:nvSpPr>
        <p:spPr>
          <a:xfrm>
            <a:off x="447775" y="-20759"/>
            <a:ext cx="5148900" cy="816300"/>
          </a:xfrm>
          <a:prstGeom prst="rect">
            <a:avLst/>
          </a:prstGeom>
          <a:noFill/>
          <a:ln>
            <a:noFill/>
          </a:ln>
        </p:spPr>
        <p:txBody>
          <a:bodyPr anchorCtr="0" anchor="ctr" bIns="91425" lIns="438900" spcFirstLastPara="1" rIns="91425" wrap="square" tIns="91425">
            <a:noAutofit/>
          </a:bodyPr>
          <a:lstStyle/>
          <a:p>
            <a:pPr indent="0" lvl="0" marL="0" rtl="0" algn="l">
              <a:spcBef>
                <a:spcPts val="0"/>
              </a:spcBef>
              <a:spcAft>
                <a:spcPts val="0"/>
              </a:spcAft>
              <a:buNone/>
            </a:pPr>
            <a:r>
              <a:rPr lang="en" sz="900">
                <a:solidFill>
                  <a:srgbClr val="C5000B"/>
                </a:solidFill>
                <a:latin typeface="Overpass SemiBold"/>
                <a:ea typeface="Overpass SemiBold"/>
                <a:cs typeface="Overpass SemiBold"/>
                <a:sym typeface="Overpass SemiBold"/>
              </a:rPr>
              <a:t>OPENSHIFT PLATFORM</a:t>
            </a:r>
            <a:endParaRPr sz="900">
              <a:solidFill>
                <a:srgbClr val="C5000B"/>
              </a:solidFill>
              <a:latin typeface="Overpass SemiBold"/>
              <a:ea typeface="Overpass SemiBold"/>
              <a:cs typeface="Overpass SemiBold"/>
              <a:sym typeface="Overpass SemiBold"/>
            </a:endParaRPr>
          </a:p>
        </p:txBody>
      </p:sp>
      <p:sp>
        <p:nvSpPr>
          <p:cNvPr id="2347" name="Google Shape;2347;p181"/>
          <p:cNvSpPr txBox="1"/>
          <p:nvPr/>
        </p:nvSpPr>
        <p:spPr>
          <a:xfrm>
            <a:off x="343650" y="1977300"/>
            <a:ext cx="2854500" cy="1025400"/>
          </a:xfrm>
          <a:prstGeom prst="rect">
            <a:avLst/>
          </a:prstGeom>
          <a:noFill/>
          <a:ln>
            <a:noFill/>
          </a:ln>
        </p:spPr>
        <p:txBody>
          <a:bodyPr anchorCtr="0" anchor="t" bIns="0" lIns="0" spcFirstLastPara="1" rIns="0" wrap="square" tIns="0">
            <a:noAutofit/>
          </a:bodyPr>
          <a:lstStyle/>
          <a:p>
            <a:pPr indent="0" lvl="0" marL="0" rtl="0" algn="l">
              <a:lnSpc>
                <a:spcPct val="120000"/>
              </a:lnSpc>
              <a:spcBef>
                <a:spcPts val="0"/>
              </a:spcBef>
              <a:spcAft>
                <a:spcPts val="1000"/>
              </a:spcAft>
              <a:buNone/>
            </a:pPr>
            <a:r>
              <a:rPr lang="en" sz="1200">
                <a:solidFill>
                  <a:schemeClr val="dk1"/>
                </a:solidFill>
                <a:latin typeface="Overpass Light"/>
                <a:ea typeface="Overpass Light"/>
                <a:cs typeface="Overpass Light"/>
                <a:sym typeface="Overpass Light"/>
              </a:rPr>
              <a:t>The Multus CNI “meta plugin” for Kubernetes enables one to create multiple network interfaces per pod, and assign a CNI plugin to each interface created.</a:t>
            </a:r>
            <a:endParaRPr sz="1200">
              <a:solidFill>
                <a:schemeClr val="dk1"/>
              </a:solidFill>
              <a:latin typeface="Overpass Light"/>
              <a:ea typeface="Overpass Light"/>
              <a:cs typeface="Overpass Light"/>
              <a:sym typeface="Overpass Light"/>
            </a:endParaRPr>
          </a:p>
        </p:txBody>
      </p:sp>
      <p:sp>
        <p:nvSpPr>
          <p:cNvPr id="2348" name="Google Shape;2348;p181"/>
          <p:cNvSpPr txBox="1"/>
          <p:nvPr/>
        </p:nvSpPr>
        <p:spPr>
          <a:xfrm>
            <a:off x="228600" y="669150"/>
            <a:ext cx="8686800" cy="553800"/>
          </a:xfrm>
          <a:prstGeom prst="rect">
            <a:avLst/>
          </a:prstGeom>
          <a:noFill/>
          <a:ln>
            <a:noFill/>
          </a:ln>
        </p:spPr>
        <p:txBody>
          <a:bodyPr anchorCtr="0" anchor="t" bIns="0" lIns="0" spcFirstLastPara="1" rIns="0" wrap="square" tIns="0">
            <a:noAutofit/>
          </a:bodyPr>
          <a:lstStyle/>
          <a:p>
            <a:pPr indent="0" lvl="0" marL="0" rtl="0" algn="ctr">
              <a:lnSpc>
                <a:spcPct val="130000"/>
              </a:lnSpc>
              <a:spcBef>
                <a:spcPts val="0"/>
              </a:spcBef>
              <a:spcAft>
                <a:spcPts val="0"/>
              </a:spcAft>
              <a:buNone/>
            </a:pPr>
            <a:r>
              <a:rPr lang="en" sz="2600">
                <a:latin typeface="Overpass Light"/>
                <a:ea typeface="Overpass Light"/>
                <a:cs typeface="Overpass Light"/>
                <a:sym typeface="Overpass Light"/>
              </a:rPr>
              <a:t>Multinetwork with Multus</a:t>
            </a:r>
            <a:endParaRPr sz="2600">
              <a:latin typeface="Overpass Light"/>
              <a:ea typeface="Overpass Light"/>
              <a:cs typeface="Overpass Light"/>
              <a:sym typeface="Overpass Light"/>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2" name="Shape 2352"/>
        <p:cNvGrpSpPr/>
        <p:nvPr/>
      </p:nvGrpSpPr>
      <p:grpSpPr>
        <a:xfrm>
          <a:off x="0" y="0"/>
          <a:ext cx="0" cy="0"/>
          <a:chOff x="0" y="0"/>
          <a:chExt cx="0" cy="0"/>
        </a:xfrm>
      </p:grpSpPr>
      <p:sp>
        <p:nvSpPr>
          <p:cNvPr id="2353" name="Google Shape;2353;p182"/>
          <p:cNvSpPr txBox="1"/>
          <p:nvPr>
            <p:ph type="title"/>
          </p:nvPr>
        </p:nvSpPr>
        <p:spPr>
          <a:xfrm>
            <a:off x="663722" y="653813"/>
            <a:ext cx="7816500" cy="414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Additional OpenShift-Supported Secondary CNI Plug-Ins</a:t>
            </a:r>
            <a:endParaRPr/>
          </a:p>
        </p:txBody>
      </p:sp>
      <p:sp>
        <p:nvSpPr>
          <p:cNvPr id="2354" name="Google Shape;2354;p182"/>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2355" name="Google Shape;2355;p182"/>
          <p:cNvSpPr txBox="1"/>
          <p:nvPr>
            <p:ph idx="8" type="subTitle"/>
          </p:nvPr>
        </p:nvSpPr>
        <p:spPr>
          <a:xfrm>
            <a:off x="1508775" y="1312399"/>
            <a:ext cx="6287400" cy="3022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400">
                <a:latin typeface="Red Hat Display"/>
                <a:ea typeface="Red Hat Display"/>
                <a:cs typeface="Red Hat Display"/>
                <a:sym typeface="Red Hat Display"/>
              </a:rPr>
              <a:t>OpenShift 4.x Tested Integrations: </a:t>
            </a:r>
            <a:r>
              <a:rPr lang="en" sz="1400" u="sng">
                <a:solidFill>
                  <a:schemeClr val="hlink"/>
                </a:solidFill>
                <a:latin typeface="Red Hat Display"/>
                <a:ea typeface="Red Hat Display"/>
                <a:cs typeface="Red Hat Display"/>
                <a:sym typeface="Red Hat Display"/>
                <a:hlinkClick r:id="rId3"/>
              </a:rPr>
              <a:t>Network Components and Plugins</a:t>
            </a:r>
            <a:r>
              <a:rPr lang="en" sz="1400">
                <a:latin typeface="Red Hat Display"/>
                <a:ea typeface="Red Hat Display"/>
                <a:cs typeface="Red Hat Display"/>
                <a:sym typeface="Red Hat Display"/>
              </a:rPr>
              <a:t>	</a:t>
            </a:r>
            <a:endParaRPr sz="1400">
              <a:latin typeface="Red Hat Display"/>
              <a:ea typeface="Red Hat Display"/>
              <a:cs typeface="Red Hat Display"/>
              <a:sym typeface="Red Hat Display"/>
            </a:endParaRPr>
          </a:p>
          <a:p>
            <a:pPr indent="-254000" lvl="0" marL="342900" rtl="0" algn="l">
              <a:lnSpc>
                <a:spcPct val="115000"/>
              </a:lnSpc>
              <a:spcBef>
                <a:spcPts val="1600"/>
              </a:spcBef>
              <a:spcAft>
                <a:spcPts val="0"/>
              </a:spcAft>
              <a:buClr>
                <a:schemeClr val="dk1"/>
              </a:buClr>
              <a:buSzPts val="1400"/>
              <a:buFont typeface="Red Hat Display"/>
              <a:buChar char="●"/>
            </a:pPr>
            <a:r>
              <a:rPr lang="en" sz="1400">
                <a:latin typeface="Red Hat Display"/>
                <a:ea typeface="Red Hat Display"/>
                <a:cs typeface="Red Hat Display"/>
                <a:sym typeface="Red Hat Display"/>
              </a:rPr>
              <a:t>host device</a:t>
            </a:r>
            <a:endParaRPr sz="1400">
              <a:latin typeface="Red Hat Display"/>
              <a:ea typeface="Red Hat Display"/>
              <a:cs typeface="Red Hat Display"/>
              <a:sym typeface="Red Hat Display"/>
            </a:endParaRPr>
          </a:p>
          <a:p>
            <a:pPr indent="-254000" lvl="0" marL="342900" rtl="0" algn="l">
              <a:lnSpc>
                <a:spcPct val="115000"/>
              </a:lnSpc>
              <a:spcBef>
                <a:spcPts val="0"/>
              </a:spcBef>
              <a:spcAft>
                <a:spcPts val="0"/>
              </a:spcAft>
              <a:buClr>
                <a:schemeClr val="dk1"/>
              </a:buClr>
              <a:buSzPts val="1400"/>
              <a:buFont typeface="Red Hat Display"/>
              <a:buChar char="●"/>
            </a:pPr>
            <a:r>
              <a:rPr lang="en" sz="1400">
                <a:latin typeface="Red Hat Display"/>
                <a:ea typeface="Red Hat Display"/>
                <a:cs typeface="Red Hat Display"/>
                <a:sym typeface="Red Hat Display"/>
              </a:rPr>
              <a:t>IPAM(dhcp)</a:t>
            </a:r>
            <a:endParaRPr sz="1400">
              <a:latin typeface="Red Hat Display"/>
              <a:ea typeface="Red Hat Display"/>
              <a:cs typeface="Red Hat Display"/>
              <a:sym typeface="Red Hat Display"/>
            </a:endParaRPr>
          </a:p>
          <a:p>
            <a:pPr indent="-254000" lvl="0" marL="342900" rtl="0" algn="l">
              <a:lnSpc>
                <a:spcPct val="115000"/>
              </a:lnSpc>
              <a:spcBef>
                <a:spcPts val="0"/>
              </a:spcBef>
              <a:spcAft>
                <a:spcPts val="0"/>
              </a:spcAft>
              <a:buClr>
                <a:schemeClr val="dk1"/>
              </a:buClr>
              <a:buSzPts val="1400"/>
              <a:buFont typeface="Red Hat Display"/>
              <a:buChar char="●"/>
            </a:pPr>
            <a:r>
              <a:rPr lang="en" sz="1400">
                <a:latin typeface="Red Hat Display"/>
                <a:ea typeface="Red Hat Display"/>
                <a:cs typeface="Red Hat Display"/>
                <a:sym typeface="Red Hat Display"/>
              </a:rPr>
              <a:t>MACVLAN</a:t>
            </a:r>
            <a:endParaRPr sz="1400">
              <a:latin typeface="Red Hat Display"/>
              <a:ea typeface="Red Hat Display"/>
              <a:cs typeface="Red Hat Display"/>
              <a:sym typeface="Red Hat Display"/>
            </a:endParaRPr>
          </a:p>
          <a:p>
            <a:pPr indent="-254000" lvl="0" marL="342900" rtl="0" algn="l">
              <a:lnSpc>
                <a:spcPct val="115000"/>
              </a:lnSpc>
              <a:spcBef>
                <a:spcPts val="0"/>
              </a:spcBef>
              <a:spcAft>
                <a:spcPts val="0"/>
              </a:spcAft>
              <a:buClr>
                <a:schemeClr val="dk1"/>
              </a:buClr>
              <a:buSzPts val="1400"/>
              <a:buFont typeface="Red Hat Display"/>
              <a:buChar char="●"/>
            </a:pPr>
            <a:r>
              <a:rPr lang="en" sz="1400">
                <a:latin typeface="Red Hat Display"/>
                <a:ea typeface="Red Hat Display"/>
                <a:cs typeface="Red Hat Display"/>
                <a:sym typeface="Red Hat Display"/>
              </a:rPr>
              <a:t>IPVLAN</a:t>
            </a:r>
            <a:endParaRPr sz="1400">
              <a:latin typeface="Red Hat Display"/>
              <a:ea typeface="Red Hat Display"/>
              <a:cs typeface="Red Hat Display"/>
              <a:sym typeface="Red Hat Display"/>
            </a:endParaRPr>
          </a:p>
          <a:p>
            <a:pPr indent="-254000" lvl="0" marL="342900" rtl="0" algn="l">
              <a:lnSpc>
                <a:spcPct val="115000"/>
              </a:lnSpc>
              <a:spcBef>
                <a:spcPts val="0"/>
              </a:spcBef>
              <a:spcAft>
                <a:spcPts val="0"/>
              </a:spcAft>
              <a:buClr>
                <a:schemeClr val="dk1"/>
              </a:buClr>
              <a:buSzPts val="1400"/>
              <a:buFont typeface="Red Hat Display"/>
              <a:buChar char="●"/>
            </a:pPr>
            <a:r>
              <a:rPr lang="en" sz="1400">
                <a:latin typeface="Red Hat Display"/>
                <a:ea typeface="Red Hat Display"/>
                <a:cs typeface="Red Hat Display"/>
                <a:sym typeface="Red Hat Display"/>
              </a:rPr>
              <a:t>Bridge with VLAN</a:t>
            </a:r>
            <a:endParaRPr sz="1400">
              <a:latin typeface="Red Hat Display"/>
              <a:ea typeface="Red Hat Display"/>
              <a:cs typeface="Red Hat Display"/>
              <a:sym typeface="Red Hat Display"/>
            </a:endParaRPr>
          </a:p>
          <a:p>
            <a:pPr indent="-254000" lvl="0" marL="342900" rtl="0" algn="l">
              <a:lnSpc>
                <a:spcPct val="115000"/>
              </a:lnSpc>
              <a:spcBef>
                <a:spcPts val="0"/>
              </a:spcBef>
              <a:spcAft>
                <a:spcPts val="0"/>
              </a:spcAft>
              <a:buClr>
                <a:schemeClr val="dk1"/>
              </a:buClr>
              <a:buSzPts val="1400"/>
              <a:buFont typeface="Red Hat Display"/>
              <a:buChar char="●"/>
            </a:pPr>
            <a:r>
              <a:rPr lang="en" sz="1400">
                <a:latin typeface="Red Hat Display"/>
                <a:ea typeface="Red Hat Display"/>
                <a:cs typeface="Red Hat Display"/>
                <a:sym typeface="Red Hat Display"/>
              </a:rPr>
              <a:t>Static IPAM</a:t>
            </a:r>
            <a:endParaRPr sz="1400">
              <a:latin typeface="Red Hat Display"/>
              <a:ea typeface="Red Hat Display"/>
              <a:cs typeface="Red Hat Display"/>
              <a:sym typeface="Red Hat Display"/>
            </a:endParaRPr>
          </a:p>
          <a:p>
            <a:pPr indent="-254000" lvl="0" marL="342900" rtl="0" algn="l">
              <a:lnSpc>
                <a:spcPct val="115000"/>
              </a:lnSpc>
              <a:spcBef>
                <a:spcPts val="0"/>
              </a:spcBef>
              <a:spcAft>
                <a:spcPts val="0"/>
              </a:spcAft>
              <a:buClr>
                <a:schemeClr val="dk1"/>
              </a:buClr>
              <a:buSzPts val="1400"/>
              <a:buFont typeface="Red Hat Display"/>
              <a:buChar char="●"/>
            </a:pPr>
            <a:r>
              <a:rPr lang="en" sz="1400">
                <a:latin typeface="Red Hat Display"/>
                <a:ea typeface="Red Hat Display"/>
                <a:cs typeface="Red Hat Display"/>
                <a:sym typeface="Red Hat Display"/>
              </a:rPr>
              <a:t>DHCP IPAM</a:t>
            </a:r>
            <a:endParaRPr sz="1400">
              <a:latin typeface="Red Hat Display"/>
              <a:ea typeface="Red Hat Display"/>
              <a:cs typeface="Red Hat Display"/>
              <a:sym typeface="Red Hat Display"/>
            </a:endParaRPr>
          </a:p>
          <a:p>
            <a:pPr indent="-254000" lvl="0" marL="342900" rtl="0" algn="l">
              <a:lnSpc>
                <a:spcPct val="115000"/>
              </a:lnSpc>
              <a:spcBef>
                <a:spcPts val="0"/>
              </a:spcBef>
              <a:spcAft>
                <a:spcPts val="0"/>
              </a:spcAft>
              <a:buClr>
                <a:schemeClr val="dk1"/>
              </a:buClr>
              <a:buSzPts val="1400"/>
              <a:buFont typeface="Red Hat Display"/>
              <a:buChar char="●"/>
            </a:pPr>
            <a:r>
              <a:rPr lang="en" sz="1400">
                <a:latin typeface="Red Hat Display"/>
                <a:ea typeface="Red Hat Display"/>
                <a:cs typeface="Red Hat Display"/>
                <a:sym typeface="Red Hat Display"/>
              </a:rPr>
              <a:t>Route Override</a:t>
            </a:r>
            <a:endParaRPr sz="1400">
              <a:latin typeface="Red Hat Display"/>
              <a:ea typeface="Red Hat Display"/>
              <a:cs typeface="Red Hat Display"/>
              <a:sym typeface="Red Hat Display"/>
            </a:endParaRPr>
          </a:p>
          <a:p>
            <a:pPr indent="-254000" lvl="0" marL="342900" rtl="0" algn="l">
              <a:lnSpc>
                <a:spcPct val="115000"/>
              </a:lnSpc>
              <a:spcBef>
                <a:spcPts val="0"/>
              </a:spcBef>
              <a:spcAft>
                <a:spcPts val="0"/>
              </a:spcAft>
              <a:buClr>
                <a:schemeClr val="dk1"/>
              </a:buClr>
              <a:buSzPts val="1400"/>
              <a:buFont typeface="Red Hat Display"/>
              <a:buChar char="●"/>
            </a:pPr>
            <a:r>
              <a:rPr lang="en" sz="1400">
                <a:latin typeface="Red Hat Display"/>
                <a:ea typeface="Red Hat Display"/>
                <a:cs typeface="Red Hat Display"/>
                <a:sym typeface="Red Hat Display"/>
              </a:rPr>
              <a:t>whereabouts</a:t>
            </a:r>
            <a:endParaRPr sz="1400">
              <a:latin typeface="Red Hat Display"/>
              <a:ea typeface="Red Hat Display"/>
              <a:cs typeface="Red Hat Display"/>
              <a:sym typeface="Red Hat Display"/>
            </a:endParaRPr>
          </a:p>
          <a:p>
            <a:pPr indent="-254000" lvl="0" marL="342900" rtl="0" algn="l">
              <a:lnSpc>
                <a:spcPct val="115000"/>
              </a:lnSpc>
              <a:spcBef>
                <a:spcPts val="0"/>
              </a:spcBef>
              <a:spcAft>
                <a:spcPts val="0"/>
              </a:spcAft>
              <a:buClr>
                <a:schemeClr val="dk1"/>
              </a:buClr>
              <a:buSzPts val="1400"/>
              <a:buFont typeface="Red Hat Display"/>
              <a:buChar char="●"/>
            </a:pPr>
            <a:r>
              <a:rPr lang="en" sz="1400">
                <a:latin typeface="Red Hat Display"/>
                <a:ea typeface="Red Hat Display"/>
                <a:cs typeface="Red Hat Display"/>
                <a:sym typeface="Red Hat Display"/>
              </a:rPr>
              <a:t>SR-IOV</a:t>
            </a:r>
            <a:endParaRPr sz="1400">
              <a:latin typeface="Red Hat Display"/>
              <a:ea typeface="Red Hat Display"/>
              <a:cs typeface="Red Hat Display"/>
              <a:sym typeface="Red Hat Display"/>
            </a:endParaRPr>
          </a:p>
          <a:p>
            <a:pPr indent="-254000" lvl="0" marL="342900" rtl="0" algn="l">
              <a:lnSpc>
                <a:spcPct val="115000"/>
              </a:lnSpc>
              <a:spcBef>
                <a:spcPts val="0"/>
              </a:spcBef>
              <a:spcAft>
                <a:spcPts val="0"/>
              </a:spcAft>
              <a:buClr>
                <a:schemeClr val="dk1"/>
              </a:buClr>
              <a:buSzPts val="1400"/>
              <a:buFont typeface="Red Hat Display"/>
              <a:buChar char="●"/>
            </a:pPr>
            <a:r>
              <a:rPr lang="en" sz="1400">
                <a:latin typeface="Red Hat Display"/>
                <a:ea typeface="Red Hat Display"/>
                <a:cs typeface="Red Hat Display"/>
                <a:sym typeface="Red Hat Display"/>
              </a:rPr>
              <a:t>...</a:t>
            </a:r>
            <a:endParaRPr sz="1400">
              <a:latin typeface="Red Hat Display"/>
              <a:ea typeface="Red Hat Display"/>
              <a:cs typeface="Red Hat Display"/>
              <a:sym typeface="Red Hat Display"/>
            </a:endParaRPr>
          </a:p>
        </p:txBody>
      </p:sp>
      <p:sp>
        <p:nvSpPr>
          <p:cNvPr id="2356" name="Google Shape;2356;p182"/>
          <p:cNvSpPr txBox="1"/>
          <p:nvPr/>
        </p:nvSpPr>
        <p:spPr>
          <a:xfrm>
            <a:off x="447775" y="-20759"/>
            <a:ext cx="5148900" cy="816300"/>
          </a:xfrm>
          <a:prstGeom prst="rect">
            <a:avLst/>
          </a:prstGeom>
          <a:noFill/>
          <a:ln>
            <a:noFill/>
          </a:ln>
        </p:spPr>
        <p:txBody>
          <a:bodyPr anchorCtr="0" anchor="ctr" bIns="91425" lIns="438900" spcFirstLastPara="1" rIns="91425" wrap="square" tIns="91425">
            <a:noAutofit/>
          </a:bodyPr>
          <a:lstStyle/>
          <a:p>
            <a:pPr indent="0" lvl="0" marL="0" rtl="0" algn="l">
              <a:spcBef>
                <a:spcPts val="0"/>
              </a:spcBef>
              <a:spcAft>
                <a:spcPts val="0"/>
              </a:spcAft>
              <a:buNone/>
            </a:pPr>
            <a:r>
              <a:rPr lang="en" sz="900">
                <a:solidFill>
                  <a:srgbClr val="C5000B"/>
                </a:solidFill>
                <a:latin typeface="Overpass SemiBold"/>
                <a:ea typeface="Overpass SemiBold"/>
                <a:cs typeface="Overpass SemiBold"/>
                <a:sym typeface="Overpass SemiBold"/>
              </a:rPr>
              <a:t>OPENSHIFT PLATFORM</a:t>
            </a:r>
            <a:endParaRPr sz="900">
              <a:solidFill>
                <a:srgbClr val="C5000B"/>
              </a:solidFill>
              <a:latin typeface="Overpass SemiBold"/>
              <a:ea typeface="Overpass SemiBold"/>
              <a:cs typeface="Overpass SemiBold"/>
              <a:sym typeface="Overpass SemiBo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6" name="Shape 1746"/>
        <p:cNvGrpSpPr/>
        <p:nvPr/>
      </p:nvGrpSpPr>
      <p:grpSpPr>
        <a:xfrm>
          <a:off x="0" y="0"/>
          <a:ext cx="0" cy="0"/>
          <a:chOff x="0" y="0"/>
          <a:chExt cx="0" cy="0"/>
        </a:xfrm>
      </p:grpSpPr>
      <p:sp>
        <p:nvSpPr>
          <p:cNvPr id="1747" name="Google Shape;1747;p147"/>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solidFill>
                  <a:srgbClr val="EBEBEB"/>
                </a:solidFill>
              </a:rPr>
              <a:t>‹#›</a:t>
            </a:fld>
            <a:endParaRPr>
              <a:solidFill>
                <a:srgbClr val="EBEBEB"/>
              </a:solidFill>
            </a:endParaRPr>
          </a:p>
        </p:txBody>
      </p:sp>
      <p:sp>
        <p:nvSpPr>
          <p:cNvPr id="1748" name="Google Shape;1748;p147"/>
          <p:cNvSpPr txBox="1"/>
          <p:nvPr>
            <p:ph type="title"/>
          </p:nvPr>
        </p:nvSpPr>
        <p:spPr>
          <a:xfrm>
            <a:off x="335831" y="813421"/>
            <a:ext cx="5118600" cy="1578900"/>
          </a:xfrm>
          <a:prstGeom prst="rect">
            <a:avLst/>
          </a:prstGeom>
        </p:spPr>
        <p:txBody>
          <a:bodyPr anchorCtr="0" anchor="t" bIns="68575" lIns="329175" spcFirstLastPara="1" rIns="68575" wrap="square" tIns="68575">
            <a:noAutofit/>
          </a:bodyPr>
          <a:lstStyle/>
          <a:p>
            <a:pPr indent="0" lvl="0" marL="0" rtl="0" algn="l">
              <a:spcBef>
                <a:spcPts val="0"/>
              </a:spcBef>
              <a:spcAft>
                <a:spcPts val="0"/>
              </a:spcAft>
              <a:buNone/>
            </a:pPr>
            <a:r>
              <a:rPr lang="en"/>
              <a:t>OpenShift External LB</a:t>
            </a:r>
            <a:endParaRPr/>
          </a:p>
        </p:txBody>
      </p:sp>
      <p:sp>
        <p:nvSpPr>
          <p:cNvPr id="1749" name="Google Shape;1749;p147"/>
          <p:cNvSpPr txBox="1"/>
          <p:nvPr>
            <p:ph idx="1" type="subTitle"/>
          </p:nvPr>
        </p:nvSpPr>
        <p:spPr>
          <a:xfrm>
            <a:off x="6938588" y="1307790"/>
            <a:ext cx="1593300" cy="2481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physical, OSP, RHV, and vSphere IPI deployments</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0" name="Shape 2360"/>
        <p:cNvGrpSpPr/>
        <p:nvPr/>
      </p:nvGrpSpPr>
      <p:grpSpPr>
        <a:xfrm>
          <a:off x="0" y="0"/>
          <a:ext cx="0" cy="0"/>
          <a:chOff x="0" y="0"/>
          <a:chExt cx="0" cy="0"/>
        </a:xfrm>
      </p:grpSpPr>
      <p:sp>
        <p:nvSpPr>
          <p:cNvPr id="2361" name="Google Shape;2361;p183"/>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2362" name="Google Shape;2362;p183"/>
          <p:cNvSpPr txBox="1"/>
          <p:nvPr>
            <p:ph idx="1" type="subTitle"/>
          </p:nvPr>
        </p:nvSpPr>
        <p:spPr>
          <a:xfrm>
            <a:off x="663788" y="4627163"/>
            <a:ext cx="6887100" cy="419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2363" name="Google Shape;2363;p183"/>
          <p:cNvSpPr/>
          <p:nvPr/>
        </p:nvSpPr>
        <p:spPr>
          <a:xfrm>
            <a:off x="4861100" y="1519900"/>
            <a:ext cx="1082100" cy="1591800"/>
          </a:xfrm>
          <a:prstGeom prst="rect">
            <a:avLst/>
          </a:prstGeom>
          <a:solidFill>
            <a:srgbClr val="EE0000"/>
          </a:solidFill>
          <a:ln cap="flat" cmpd="sng" w="9525">
            <a:solidFill>
              <a:srgbClr val="E3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400">
              <a:solidFill>
                <a:srgbClr val="FFFFFF"/>
              </a:solidFill>
              <a:latin typeface="Red Hat Display"/>
              <a:ea typeface="Red Hat Display"/>
              <a:cs typeface="Red Hat Display"/>
              <a:sym typeface="Red Hat Display"/>
            </a:endParaRPr>
          </a:p>
        </p:txBody>
      </p:sp>
      <p:sp>
        <p:nvSpPr>
          <p:cNvPr id="2364" name="Google Shape;2364;p183"/>
          <p:cNvSpPr/>
          <p:nvPr/>
        </p:nvSpPr>
        <p:spPr>
          <a:xfrm>
            <a:off x="5666675" y="1690388"/>
            <a:ext cx="548700" cy="263400"/>
          </a:xfrm>
          <a:prstGeom prst="rect">
            <a:avLst/>
          </a:prstGeom>
          <a:solidFill>
            <a:schemeClr val="dk2"/>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rgbClr val="FFFFFF"/>
                </a:solidFill>
                <a:latin typeface="Red Hat Display"/>
                <a:ea typeface="Red Hat Display"/>
                <a:cs typeface="Red Hat Display"/>
                <a:sym typeface="Red Hat Display"/>
              </a:rPr>
              <a:t>eth0</a:t>
            </a:r>
            <a:endParaRPr b="1" sz="1200">
              <a:solidFill>
                <a:srgbClr val="FFFFFF"/>
              </a:solidFill>
              <a:latin typeface="Red Hat Display"/>
              <a:ea typeface="Red Hat Display"/>
              <a:cs typeface="Red Hat Display"/>
              <a:sym typeface="Red Hat Display"/>
            </a:endParaRPr>
          </a:p>
        </p:txBody>
      </p:sp>
      <p:sp>
        <p:nvSpPr>
          <p:cNvPr id="2365" name="Google Shape;2365;p183"/>
          <p:cNvSpPr/>
          <p:nvPr/>
        </p:nvSpPr>
        <p:spPr>
          <a:xfrm>
            <a:off x="5666675" y="2597419"/>
            <a:ext cx="548700" cy="263400"/>
          </a:xfrm>
          <a:prstGeom prst="rect">
            <a:avLst/>
          </a:prstGeom>
          <a:solidFill>
            <a:schemeClr val="dk2"/>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rgbClr val="FFFFFF"/>
                </a:solidFill>
                <a:latin typeface="Red Hat Display"/>
                <a:ea typeface="Red Hat Display"/>
                <a:cs typeface="Red Hat Display"/>
                <a:sym typeface="Red Hat Display"/>
              </a:rPr>
              <a:t>net0</a:t>
            </a:r>
            <a:endParaRPr b="1" sz="1200">
              <a:solidFill>
                <a:srgbClr val="FFFFFF"/>
              </a:solidFill>
              <a:latin typeface="Red Hat Display"/>
              <a:ea typeface="Red Hat Display"/>
              <a:cs typeface="Red Hat Display"/>
              <a:sym typeface="Red Hat Display"/>
            </a:endParaRPr>
          </a:p>
        </p:txBody>
      </p:sp>
      <p:sp>
        <p:nvSpPr>
          <p:cNvPr id="2366" name="Google Shape;2366;p183"/>
          <p:cNvSpPr txBox="1"/>
          <p:nvPr/>
        </p:nvSpPr>
        <p:spPr>
          <a:xfrm>
            <a:off x="4838150" y="2114050"/>
            <a:ext cx="637500" cy="337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Red Hat Display"/>
                <a:ea typeface="Red Hat Display"/>
                <a:cs typeface="Red Hat Display"/>
                <a:sym typeface="Red Hat Display"/>
              </a:rPr>
              <a:t>pod</a:t>
            </a:r>
            <a:endParaRPr b="1" sz="1800">
              <a:solidFill>
                <a:srgbClr val="FFFFFF"/>
              </a:solidFill>
              <a:latin typeface="Red Hat Display"/>
              <a:ea typeface="Red Hat Display"/>
              <a:cs typeface="Red Hat Display"/>
              <a:sym typeface="Red Hat Display"/>
            </a:endParaRPr>
          </a:p>
        </p:txBody>
      </p:sp>
      <p:cxnSp>
        <p:nvCxnSpPr>
          <p:cNvPr id="2367" name="Google Shape;2367;p183"/>
          <p:cNvCxnSpPr>
            <a:stCxn id="2364" idx="3"/>
            <a:endCxn id="2368" idx="1"/>
          </p:cNvCxnSpPr>
          <p:nvPr/>
        </p:nvCxnSpPr>
        <p:spPr>
          <a:xfrm>
            <a:off x="6215375" y="1822088"/>
            <a:ext cx="1018500" cy="0"/>
          </a:xfrm>
          <a:prstGeom prst="straightConnector1">
            <a:avLst/>
          </a:prstGeom>
          <a:noFill/>
          <a:ln cap="flat" cmpd="sng" w="28575">
            <a:solidFill>
              <a:srgbClr val="8D8D8D"/>
            </a:solidFill>
            <a:prstDash val="solid"/>
            <a:round/>
            <a:headEnd len="med" w="med" type="none"/>
            <a:tailEnd len="med" w="med" type="triangle"/>
          </a:ln>
        </p:spPr>
      </p:cxnSp>
      <p:cxnSp>
        <p:nvCxnSpPr>
          <p:cNvPr id="2369" name="Google Shape;2369;p183"/>
          <p:cNvCxnSpPr>
            <a:stCxn id="2365" idx="3"/>
            <a:endCxn id="2370" idx="1"/>
          </p:cNvCxnSpPr>
          <p:nvPr/>
        </p:nvCxnSpPr>
        <p:spPr>
          <a:xfrm>
            <a:off x="6215375" y="2729119"/>
            <a:ext cx="1033200" cy="0"/>
          </a:xfrm>
          <a:prstGeom prst="straightConnector1">
            <a:avLst/>
          </a:prstGeom>
          <a:noFill/>
          <a:ln cap="flat" cmpd="sng" w="76200">
            <a:solidFill>
              <a:srgbClr val="8D8D8D"/>
            </a:solidFill>
            <a:prstDash val="solid"/>
            <a:round/>
            <a:headEnd len="med" w="med" type="none"/>
            <a:tailEnd len="med" w="med" type="triangle"/>
          </a:ln>
        </p:spPr>
      </p:cxnSp>
      <p:pic>
        <p:nvPicPr>
          <p:cNvPr id="2371" name="Google Shape;2371;p183"/>
          <p:cNvPicPr preferRelativeResize="0"/>
          <p:nvPr/>
        </p:nvPicPr>
        <p:blipFill>
          <a:blip r:embed="rId3">
            <a:alphaModFix/>
          </a:blip>
          <a:stretch>
            <a:fillRect/>
          </a:stretch>
        </p:blipFill>
        <p:spPr>
          <a:xfrm>
            <a:off x="5306497" y="1672626"/>
            <a:ext cx="307129" cy="298925"/>
          </a:xfrm>
          <a:prstGeom prst="rect">
            <a:avLst/>
          </a:prstGeom>
          <a:noFill/>
          <a:ln>
            <a:noFill/>
          </a:ln>
        </p:spPr>
      </p:pic>
      <p:grpSp>
        <p:nvGrpSpPr>
          <p:cNvPr id="2372" name="Google Shape;2372;p183"/>
          <p:cNvGrpSpPr/>
          <p:nvPr/>
        </p:nvGrpSpPr>
        <p:grpSpPr>
          <a:xfrm>
            <a:off x="7233775" y="1408801"/>
            <a:ext cx="893187" cy="826575"/>
            <a:chOff x="5481175" y="265801"/>
            <a:chExt cx="893187" cy="826575"/>
          </a:xfrm>
        </p:grpSpPr>
        <p:pic>
          <p:nvPicPr>
            <p:cNvPr id="2368" name="Google Shape;2368;p183"/>
            <p:cNvPicPr preferRelativeResize="0"/>
            <p:nvPr/>
          </p:nvPicPr>
          <p:blipFill>
            <a:blip r:embed="rId4">
              <a:alphaModFix/>
            </a:blip>
            <a:stretch>
              <a:fillRect/>
            </a:stretch>
          </p:blipFill>
          <p:spPr>
            <a:xfrm>
              <a:off x="5481175" y="265801"/>
              <a:ext cx="826625" cy="826575"/>
            </a:xfrm>
            <a:prstGeom prst="rect">
              <a:avLst/>
            </a:prstGeom>
            <a:noFill/>
            <a:ln>
              <a:noFill/>
            </a:ln>
          </p:spPr>
        </p:pic>
        <p:sp>
          <p:nvSpPr>
            <p:cNvPr id="2373" name="Google Shape;2373;p183"/>
            <p:cNvSpPr txBox="1"/>
            <p:nvPr/>
          </p:nvSpPr>
          <p:spPr>
            <a:xfrm>
              <a:off x="5623462" y="493975"/>
              <a:ext cx="750900" cy="337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rgbClr val="E30000"/>
                  </a:solidFill>
                  <a:latin typeface="Red Hat Display"/>
                  <a:ea typeface="Red Hat Display"/>
                  <a:cs typeface="Red Hat Display"/>
                  <a:sym typeface="Red Hat Display"/>
                </a:rPr>
                <a:t>primary</a:t>
              </a:r>
              <a:endParaRPr b="1" sz="1100">
                <a:solidFill>
                  <a:srgbClr val="E30000"/>
                </a:solidFill>
                <a:latin typeface="Red Hat Display"/>
                <a:ea typeface="Red Hat Display"/>
                <a:cs typeface="Red Hat Display"/>
                <a:sym typeface="Red Hat Display"/>
              </a:endParaRPr>
            </a:p>
          </p:txBody>
        </p:sp>
      </p:grpSp>
      <p:sp>
        <p:nvSpPr>
          <p:cNvPr id="2374" name="Google Shape;2374;p183"/>
          <p:cNvSpPr txBox="1"/>
          <p:nvPr/>
        </p:nvSpPr>
        <p:spPr>
          <a:xfrm>
            <a:off x="7377700" y="2552725"/>
            <a:ext cx="750900" cy="337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rgbClr val="E30000"/>
                </a:solidFill>
                <a:latin typeface="Red Hat Display"/>
                <a:ea typeface="Red Hat Display"/>
                <a:cs typeface="Red Hat Display"/>
                <a:sym typeface="Red Hat Display"/>
              </a:rPr>
              <a:t>SR-IOV</a:t>
            </a:r>
            <a:endParaRPr b="1" sz="1200">
              <a:solidFill>
                <a:srgbClr val="E30000"/>
              </a:solidFill>
              <a:latin typeface="Red Hat Display"/>
              <a:ea typeface="Red Hat Display"/>
              <a:cs typeface="Red Hat Display"/>
              <a:sym typeface="Red Hat Display"/>
            </a:endParaRPr>
          </a:p>
        </p:txBody>
      </p:sp>
      <p:pic>
        <p:nvPicPr>
          <p:cNvPr id="2370" name="Google Shape;2370;p183"/>
          <p:cNvPicPr preferRelativeResize="0"/>
          <p:nvPr/>
        </p:nvPicPr>
        <p:blipFill>
          <a:blip r:embed="rId4">
            <a:alphaModFix/>
          </a:blip>
          <a:stretch>
            <a:fillRect/>
          </a:stretch>
        </p:blipFill>
        <p:spPr>
          <a:xfrm>
            <a:off x="7248513" y="2315832"/>
            <a:ext cx="826625" cy="826575"/>
          </a:xfrm>
          <a:prstGeom prst="rect">
            <a:avLst/>
          </a:prstGeom>
          <a:noFill/>
          <a:ln>
            <a:noFill/>
          </a:ln>
        </p:spPr>
      </p:pic>
      <p:sp>
        <p:nvSpPr>
          <p:cNvPr id="2375" name="Google Shape;2375;p183"/>
          <p:cNvSpPr txBox="1"/>
          <p:nvPr/>
        </p:nvSpPr>
        <p:spPr>
          <a:xfrm>
            <a:off x="447775" y="-20759"/>
            <a:ext cx="5148900" cy="816300"/>
          </a:xfrm>
          <a:prstGeom prst="rect">
            <a:avLst/>
          </a:prstGeom>
          <a:noFill/>
          <a:ln>
            <a:noFill/>
          </a:ln>
        </p:spPr>
        <p:txBody>
          <a:bodyPr anchorCtr="0" anchor="ctr" bIns="91425" lIns="438900" spcFirstLastPara="1" rIns="91425" wrap="square" tIns="91425">
            <a:noAutofit/>
          </a:bodyPr>
          <a:lstStyle/>
          <a:p>
            <a:pPr indent="0" lvl="0" marL="0" rtl="0" algn="l">
              <a:spcBef>
                <a:spcPts val="0"/>
              </a:spcBef>
              <a:spcAft>
                <a:spcPts val="0"/>
              </a:spcAft>
              <a:buNone/>
            </a:pPr>
            <a:r>
              <a:rPr lang="en" sz="900">
                <a:solidFill>
                  <a:srgbClr val="C5000B"/>
                </a:solidFill>
                <a:latin typeface="Overpass SemiBold"/>
                <a:ea typeface="Overpass SemiBold"/>
                <a:cs typeface="Overpass SemiBold"/>
                <a:sym typeface="Overpass SemiBold"/>
              </a:rPr>
              <a:t>OPENSHIFT PLATFORM</a:t>
            </a:r>
            <a:endParaRPr sz="900">
              <a:solidFill>
                <a:srgbClr val="C5000B"/>
              </a:solidFill>
              <a:latin typeface="Overpass SemiBold"/>
              <a:ea typeface="Overpass SemiBold"/>
              <a:cs typeface="Overpass SemiBold"/>
              <a:sym typeface="Overpass SemiBold"/>
            </a:endParaRPr>
          </a:p>
        </p:txBody>
      </p:sp>
      <p:sp>
        <p:nvSpPr>
          <p:cNvPr id="2376" name="Google Shape;2376;p183"/>
          <p:cNvSpPr txBox="1"/>
          <p:nvPr/>
        </p:nvSpPr>
        <p:spPr>
          <a:xfrm>
            <a:off x="228600" y="669150"/>
            <a:ext cx="8686800" cy="5538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2400">
                <a:solidFill>
                  <a:schemeClr val="dk1"/>
                </a:solidFill>
                <a:latin typeface="Red Hat Display Medium"/>
                <a:ea typeface="Red Hat Display Medium"/>
                <a:cs typeface="Red Hat Display Medium"/>
                <a:sym typeface="Red Hat Display Medium"/>
              </a:rPr>
              <a:t>Pod with Multiple nics</a:t>
            </a:r>
            <a:endParaRPr sz="2600">
              <a:latin typeface="Overpass Light"/>
              <a:ea typeface="Overpass Light"/>
              <a:cs typeface="Overpass Light"/>
              <a:sym typeface="Overpass Light"/>
            </a:endParaRPr>
          </a:p>
        </p:txBody>
      </p:sp>
      <p:sp>
        <p:nvSpPr>
          <p:cNvPr id="2377" name="Google Shape;2377;p183"/>
          <p:cNvSpPr/>
          <p:nvPr/>
        </p:nvSpPr>
        <p:spPr>
          <a:xfrm>
            <a:off x="7404675" y="2562125"/>
            <a:ext cx="637500" cy="263400"/>
          </a:xfrm>
          <a:prstGeom prst="rect">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100"/>
              <a:t>Multus</a:t>
            </a:r>
            <a:endParaRPr sz="1100"/>
          </a:p>
        </p:txBody>
      </p:sp>
      <p:sp>
        <p:nvSpPr>
          <p:cNvPr id="2378" name="Google Shape;2378;p183"/>
          <p:cNvSpPr txBox="1"/>
          <p:nvPr/>
        </p:nvSpPr>
        <p:spPr>
          <a:xfrm>
            <a:off x="1091625" y="1401900"/>
            <a:ext cx="3698700" cy="233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a:t>annotations:</a:t>
            </a:r>
            <a:endParaRPr/>
          </a:p>
          <a:p>
            <a:pPr indent="0" lvl="0" marL="0" rtl="0" algn="l">
              <a:spcBef>
                <a:spcPts val="0"/>
              </a:spcBef>
              <a:spcAft>
                <a:spcPts val="0"/>
              </a:spcAft>
              <a:buClr>
                <a:schemeClr val="dk1"/>
              </a:buClr>
              <a:buSzPts val="1100"/>
              <a:buFont typeface="Arial"/>
              <a:buNone/>
            </a:pPr>
            <a:r>
              <a:rPr lang="en"/>
              <a:t> k8s.v1.cni.cncf.io/networks: |-</a:t>
            </a:r>
            <a:endParaRPr/>
          </a:p>
          <a:p>
            <a:pPr indent="0" lvl="0" marL="0" rtl="0" algn="l">
              <a:spcBef>
                <a:spcPts val="0"/>
              </a:spcBef>
              <a:spcAft>
                <a:spcPts val="0"/>
              </a:spcAft>
              <a:buClr>
                <a:schemeClr val="dk1"/>
              </a:buClr>
              <a:buSzPts val="1100"/>
              <a:buFont typeface="Arial"/>
              <a:buNone/>
            </a:pPr>
            <a:r>
              <a:rPr lang="en"/>
              <a:t>     [</a:t>
            </a:r>
            <a:endParaRPr/>
          </a:p>
          <a:p>
            <a:pPr indent="0" lvl="0" marL="0" rtl="0" algn="l">
              <a:spcBef>
                <a:spcPts val="0"/>
              </a:spcBef>
              <a:spcAft>
                <a:spcPts val="0"/>
              </a:spcAft>
              <a:buClr>
                <a:schemeClr val="dk1"/>
              </a:buClr>
              <a:buSzPts val="1100"/>
              <a:buFont typeface="Arial"/>
              <a:buNone/>
            </a:pPr>
            <a:r>
              <a:rPr lang="en"/>
              <a:t>       {</a:t>
            </a:r>
            <a:endParaRPr/>
          </a:p>
          <a:p>
            <a:pPr indent="0" lvl="0" marL="0" rtl="0" algn="l">
              <a:spcBef>
                <a:spcPts val="0"/>
              </a:spcBef>
              <a:spcAft>
                <a:spcPts val="0"/>
              </a:spcAft>
              <a:buClr>
                <a:schemeClr val="dk1"/>
              </a:buClr>
              <a:buSzPts val="1100"/>
              <a:buFont typeface="Arial"/>
              <a:buNone/>
            </a:pPr>
            <a:r>
              <a:rPr lang="en"/>
              <a:t>         "name": "net-test",</a:t>
            </a:r>
            <a:endParaRPr/>
          </a:p>
          <a:p>
            <a:pPr indent="0" lvl="0" marL="0" rtl="0" algn="l">
              <a:spcBef>
                <a:spcPts val="0"/>
              </a:spcBef>
              <a:spcAft>
                <a:spcPts val="0"/>
              </a:spcAft>
              <a:buClr>
                <a:schemeClr val="dk1"/>
              </a:buClr>
              <a:buSzPts val="1100"/>
              <a:buFont typeface="Arial"/>
              <a:buNone/>
            </a:pPr>
            <a:r>
              <a:rPr lang="en"/>
              <a:t>         "namespace": "test",</a:t>
            </a:r>
            <a:endParaRPr/>
          </a:p>
          <a:p>
            <a:pPr indent="0" lvl="0" marL="0" rtl="0" algn="l">
              <a:spcBef>
                <a:spcPts val="0"/>
              </a:spcBef>
              <a:spcAft>
                <a:spcPts val="0"/>
              </a:spcAft>
              <a:buClr>
                <a:schemeClr val="dk1"/>
              </a:buClr>
              <a:buSzPts val="1100"/>
              <a:buFont typeface="Arial"/>
              <a:buNone/>
            </a:pPr>
            <a:r>
              <a:rPr lang="en"/>
              <a:t>         "default-route": ["10.10.10.254"]</a:t>
            </a:r>
            <a:endParaRPr/>
          </a:p>
          <a:p>
            <a:pPr indent="0" lvl="0" marL="0" rtl="0" algn="l">
              <a:spcBef>
                <a:spcPts val="0"/>
              </a:spcBef>
              <a:spcAft>
                <a:spcPts val="0"/>
              </a:spcAft>
              <a:buClr>
                <a:schemeClr val="dk1"/>
              </a:buClr>
              <a:buSzPts val="1100"/>
              <a:buFont typeface="Arial"/>
              <a:buNone/>
            </a:pPr>
            <a:r>
              <a:rPr lang="en"/>
              <a:t>       }</a:t>
            </a:r>
            <a:endParaRPr/>
          </a:p>
          <a:p>
            <a:pPr indent="0" lvl="0" marL="0" rtl="0" algn="l">
              <a:spcBef>
                <a:spcPts val="0"/>
              </a:spcBef>
              <a:spcAft>
                <a:spcPts val="0"/>
              </a:spcAft>
              <a:buClr>
                <a:schemeClr val="dk1"/>
              </a:buClr>
              <a:buSzPts val="1100"/>
              <a:buFont typeface="Arial"/>
              <a:buNone/>
            </a:pPr>
            <a:r>
              <a:rPr lang="en"/>
              <a:t>     ]</a:t>
            </a:r>
            <a:endParaRPr/>
          </a:p>
          <a:p>
            <a:pPr indent="0" lvl="0" marL="0" rtl="0" algn="l">
              <a:spcBef>
                <a:spcPts val="0"/>
              </a:spcBef>
              <a:spcAft>
                <a:spcPts val="0"/>
              </a:spcAft>
              <a:buNone/>
            </a:pPr>
            <a:r>
              <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2" name="Shape 2382"/>
        <p:cNvGrpSpPr/>
        <p:nvPr/>
      </p:nvGrpSpPr>
      <p:grpSpPr>
        <a:xfrm>
          <a:off x="0" y="0"/>
          <a:ext cx="0" cy="0"/>
          <a:chOff x="0" y="0"/>
          <a:chExt cx="0" cy="0"/>
        </a:xfrm>
      </p:grpSpPr>
      <p:sp>
        <p:nvSpPr>
          <p:cNvPr id="2383" name="Google Shape;2383;p184"/>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2384" name="Google Shape;2384;p184"/>
          <p:cNvSpPr txBox="1"/>
          <p:nvPr>
            <p:ph idx="1" type="subTitle"/>
          </p:nvPr>
        </p:nvSpPr>
        <p:spPr>
          <a:xfrm>
            <a:off x="663788" y="4627163"/>
            <a:ext cx="6887100" cy="419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2385" name="Google Shape;2385;p184"/>
          <p:cNvSpPr/>
          <p:nvPr/>
        </p:nvSpPr>
        <p:spPr>
          <a:xfrm>
            <a:off x="1813100" y="2129500"/>
            <a:ext cx="1082100" cy="1591800"/>
          </a:xfrm>
          <a:prstGeom prst="rect">
            <a:avLst/>
          </a:prstGeom>
          <a:solidFill>
            <a:srgbClr val="EE0000"/>
          </a:solidFill>
          <a:ln cap="flat" cmpd="sng" w="9525">
            <a:solidFill>
              <a:srgbClr val="E3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400">
              <a:solidFill>
                <a:srgbClr val="FFFFFF"/>
              </a:solidFill>
              <a:latin typeface="Red Hat Display"/>
              <a:ea typeface="Red Hat Display"/>
              <a:cs typeface="Red Hat Display"/>
              <a:sym typeface="Red Hat Display"/>
            </a:endParaRPr>
          </a:p>
        </p:txBody>
      </p:sp>
      <p:sp>
        <p:nvSpPr>
          <p:cNvPr id="2386" name="Google Shape;2386;p184"/>
          <p:cNvSpPr/>
          <p:nvPr/>
        </p:nvSpPr>
        <p:spPr>
          <a:xfrm>
            <a:off x="2618675" y="2299988"/>
            <a:ext cx="548700" cy="263400"/>
          </a:xfrm>
          <a:prstGeom prst="rect">
            <a:avLst/>
          </a:prstGeom>
          <a:solidFill>
            <a:schemeClr val="dk2"/>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rgbClr val="FFFFFF"/>
                </a:solidFill>
                <a:latin typeface="Red Hat Display"/>
                <a:ea typeface="Red Hat Display"/>
                <a:cs typeface="Red Hat Display"/>
                <a:sym typeface="Red Hat Display"/>
              </a:rPr>
              <a:t>eth0</a:t>
            </a:r>
            <a:endParaRPr b="1" sz="1200">
              <a:solidFill>
                <a:srgbClr val="FFFFFF"/>
              </a:solidFill>
              <a:latin typeface="Red Hat Display"/>
              <a:ea typeface="Red Hat Display"/>
              <a:cs typeface="Red Hat Display"/>
              <a:sym typeface="Red Hat Display"/>
            </a:endParaRPr>
          </a:p>
        </p:txBody>
      </p:sp>
      <p:sp>
        <p:nvSpPr>
          <p:cNvPr id="2387" name="Google Shape;2387;p184"/>
          <p:cNvSpPr/>
          <p:nvPr/>
        </p:nvSpPr>
        <p:spPr>
          <a:xfrm>
            <a:off x="2618675" y="3207019"/>
            <a:ext cx="548700" cy="263400"/>
          </a:xfrm>
          <a:prstGeom prst="rect">
            <a:avLst/>
          </a:prstGeom>
          <a:solidFill>
            <a:schemeClr val="dk2"/>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rgbClr val="FFFFFF"/>
                </a:solidFill>
                <a:latin typeface="Red Hat Display"/>
                <a:ea typeface="Red Hat Display"/>
                <a:cs typeface="Red Hat Display"/>
                <a:sym typeface="Red Hat Display"/>
              </a:rPr>
              <a:t>net0</a:t>
            </a:r>
            <a:endParaRPr b="1" sz="1200">
              <a:solidFill>
                <a:srgbClr val="FFFFFF"/>
              </a:solidFill>
              <a:latin typeface="Red Hat Display"/>
              <a:ea typeface="Red Hat Display"/>
              <a:cs typeface="Red Hat Display"/>
              <a:sym typeface="Red Hat Display"/>
            </a:endParaRPr>
          </a:p>
        </p:txBody>
      </p:sp>
      <p:sp>
        <p:nvSpPr>
          <p:cNvPr id="2388" name="Google Shape;2388;p184"/>
          <p:cNvSpPr txBox="1"/>
          <p:nvPr/>
        </p:nvSpPr>
        <p:spPr>
          <a:xfrm>
            <a:off x="1790150" y="2723650"/>
            <a:ext cx="637500" cy="337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Red Hat Display"/>
                <a:ea typeface="Red Hat Display"/>
                <a:cs typeface="Red Hat Display"/>
                <a:sym typeface="Red Hat Display"/>
              </a:rPr>
              <a:t>pod</a:t>
            </a:r>
            <a:endParaRPr b="1" sz="1800">
              <a:solidFill>
                <a:srgbClr val="FFFFFF"/>
              </a:solidFill>
              <a:latin typeface="Red Hat Display"/>
              <a:ea typeface="Red Hat Display"/>
              <a:cs typeface="Red Hat Display"/>
              <a:sym typeface="Red Hat Display"/>
            </a:endParaRPr>
          </a:p>
        </p:txBody>
      </p:sp>
      <p:cxnSp>
        <p:nvCxnSpPr>
          <p:cNvPr id="2389" name="Google Shape;2389;p184"/>
          <p:cNvCxnSpPr>
            <a:stCxn id="2386" idx="3"/>
            <a:endCxn id="2390" idx="1"/>
          </p:cNvCxnSpPr>
          <p:nvPr/>
        </p:nvCxnSpPr>
        <p:spPr>
          <a:xfrm>
            <a:off x="3167375" y="2431688"/>
            <a:ext cx="1018500" cy="0"/>
          </a:xfrm>
          <a:prstGeom prst="straightConnector1">
            <a:avLst/>
          </a:prstGeom>
          <a:noFill/>
          <a:ln cap="flat" cmpd="sng" w="28575">
            <a:solidFill>
              <a:srgbClr val="8D8D8D"/>
            </a:solidFill>
            <a:prstDash val="solid"/>
            <a:round/>
            <a:headEnd len="med" w="med" type="none"/>
            <a:tailEnd len="med" w="med" type="triangle"/>
          </a:ln>
        </p:spPr>
      </p:cxnSp>
      <p:cxnSp>
        <p:nvCxnSpPr>
          <p:cNvPr id="2391" name="Google Shape;2391;p184"/>
          <p:cNvCxnSpPr>
            <a:stCxn id="2387" idx="3"/>
            <a:endCxn id="2392" idx="1"/>
          </p:cNvCxnSpPr>
          <p:nvPr/>
        </p:nvCxnSpPr>
        <p:spPr>
          <a:xfrm>
            <a:off x="3167375" y="3338719"/>
            <a:ext cx="1033200" cy="0"/>
          </a:xfrm>
          <a:prstGeom prst="straightConnector1">
            <a:avLst/>
          </a:prstGeom>
          <a:noFill/>
          <a:ln cap="flat" cmpd="sng" w="76200">
            <a:solidFill>
              <a:srgbClr val="8D8D8D"/>
            </a:solidFill>
            <a:prstDash val="solid"/>
            <a:round/>
            <a:headEnd len="med" w="med" type="none"/>
            <a:tailEnd len="med" w="med" type="triangle"/>
          </a:ln>
        </p:spPr>
      </p:cxnSp>
      <p:pic>
        <p:nvPicPr>
          <p:cNvPr id="2393" name="Google Shape;2393;p184"/>
          <p:cNvPicPr preferRelativeResize="0"/>
          <p:nvPr/>
        </p:nvPicPr>
        <p:blipFill>
          <a:blip r:embed="rId3">
            <a:alphaModFix/>
          </a:blip>
          <a:stretch>
            <a:fillRect/>
          </a:stretch>
        </p:blipFill>
        <p:spPr>
          <a:xfrm>
            <a:off x="2258497" y="2282226"/>
            <a:ext cx="307129" cy="298925"/>
          </a:xfrm>
          <a:prstGeom prst="rect">
            <a:avLst/>
          </a:prstGeom>
          <a:noFill/>
          <a:ln>
            <a:noFill/>
          </a:ln>
        </p:spPr>
      </p:pic>
      <p:grpSp>
        <p:nvGrpSpPr>
          <p:cNvPr id="2394" name="Google Shape;2394;p184"/>
          <p:cNvGrpSpPr/>
          <p:nvPr/>
        </p:nvGrpSpPr>
        <p:grpSpPr>
          <a:xfrm>
            <a:off x="4185775" y="2018401"/>
            <a:ext cx="893187" cy="826575"/>
            <a:chOff x="5481175" y="265801"/>
            <a:chExt cx="893187" cy="826575"/>
          </a:xfrm>
        </p:grpSpPr>
        <p:pic>
          <p:nvPicPr>
            <p:cNvPr id="2390" name="Google Shape;2390;p184"/>
            <p:cNvPicPr preferRelativeResize="0"/>
            <p:nvPr/>
          </p:nvPicPr>
          <p:blipFill>
            <a:blip r:embed="rId4">
              <a:alphaModFix/>
            </a:blip>
            <a:stretch>
              <a:fillRect/>
            </a:stretch>
          </p:blipFill>
          <p:spPr>
            <a:xfrm>
              <a:off x="5481175" y="265801"/>
              <a:ext cx="826625" cy="826575"/>
            </a:xfrm>
            <a:prstGeom prst="rect">
              <a:avLst/>
            </a:prstGeom>
            <a:noFill/>
            <a:ln>
              <a:noFill/>
            </a:ln>
          </p:spPr>
        </p:pic>
        <p:sp>
          <p:nvSpPr>
            <p:cNvPr id="2395" name="Google Shape;2395;p184"/>
            <p:cNvSpPr txBox="1"/>
            <p:nvPr/>
          </p:nvSpPr>
          <p:spPr>
            <a:xfrm>
              <a:off x="5623462" y="493975"/>
              <a:ext cx="750900" cy="337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rgbClr val="E30000"/>
                  </a:solidFill>
                  <a:latin typeface="Overpass"/>
                  <a:ea typeface="Overpass"/>
                  <a:cs typeface="Overpass"/>
                  <a:sym typeface="Overpass"/>
                </a:rPr>
                <a:t>primary</a:t>
              </a:r>
              <a:endParaRPr b="1" sz="1200">
                <a:solidFill>
                  <a:srgbClr val="E30000"/>
                </a:solidFill>
                <a:latin typeface="Overpass"/>
                <a:ea typeface="Overpass"/>
                <a:cs typeface="Overpass"/>
                <a:sym typeface="Overpass"/>
              </a:endParaRPr>
            </a:p>
          </p:txBody>
        </p:sp>
      </p:grpSp>
      <p:grpSp>
        <p:nvGrpSpPr>
          <p:cNvPr id="2396" name="Google Shape;2396;p184"/>
          <p:cNvGrpSpPr/>
          <p:nvPr/>
        </p:nvGrpSpPr>
        <p:grpSpPr>
          <a:xfrm>
            <a:off x="4200513" y="2925432"/>
            <a:ext cx="880087" cy="826575"/>
            <a:chOff x="6562713" y="1096632"/>
            <a:chExt cx="880087" cy="826575"/>
          </a:xfrm>
        </p:grpSpPr>
        <p:sp>
          <p:nvSpPr>
            <p:cNvPr id="2397" name="Google Shape;2397;p184"/>
            <p:cNvSpPr txBox="1"/>
            <p:nvPr/>
          </p:nvSpPr>
          <p:spPr>
            <a:xfrm>
              <a:off x="6691900" y="1333525"/>
              <a:ext cx="750900" cy="337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rgbClr val="E30000"/>
                  </a:solidFill>
                  <a:latin typeface="Overpass"/>
                  <a:ea typeface="Overpass"/>
                  <a:cs typeface="Overpass"/>
                  <a:sym typeface="Overpass"/>
                </a:rPr>
                <a:t>SR-IOV</a:t>
              </a:r>
              <a:endParaRPr b="1" sz="1200">
                <a:solidFill>
                  <a:srgbClr val="E30000"/>
                </a:solidFill>
                <a:latin typeface="Overpass"/>
                <a:ea typeface="Overpass"/>
                <a:cs typeface="Overpass"/>
                <a:sym typeface="Overpass"/>
              </a:endParaRPr>
            </a:p>
          </p:txBody>
        </p:sp>
        <p:pic>
          <p:nvPicPr>
            <p:cNvPr id="2392" name="Google Shape;2392;p184"/>
            <p:cNvPicPr preferRelativeResize="0"/>
            <p:nvPr/>
          </p:nvPicPr>
          <p:blipFill>
            <a:blip r:embed="rId4">
              <a:alphaModFix/>
            </a:blip>
            <a:stretch>
              <a:fillRect/>
            </a:stretch>
          </p:blipFill>
          <p:spPr>
            <a:xfrm>
              <a:off x="6562713" y="1096632"/>
              <a:ext cx="826625" cy="826575"/>
            </a:xfrm>
            <a:prstGeom prst="rect">
              <a:avLst/>
            </a:prstGeom>
            <a:noFill/>
            <a:ln>
              <a:noFill/>
            </a:ln>
          </p:spPr>
        </p:pic>
      </p:grpSp>
      <p:pic>
        <p:nvPicPr>
          <p:cNvPr id="2398" name="Google Shape;2398;p184"/>
          <p:cNvPicPr preferRelativeResize="0"/>
          <p:nvPr/>
        </p:nvPicPr>
        <p:blipFill rotWithShape="1">
          <a:blip r:embed="rId5">
            <a:alphaModFix/>
          </a:blip>
          <a:srcRect b="0" l="0" r="0" t="0"/>
          <a:stretch/>
        </p:blipFill>
        <p:spPr>
          <a:xfrm>
            <a:off x="5984702" y="2998219"/>
            <a:ext cx="681000" cy="681000"/>
          </a:xfrm>
          <a:prstGeom prst="rect">
            <a:avLst/>
          </a:prstGeom>
          <a:noFill/>
          <a:ln>
            <a:noFill/>
          </a:ln>
        </p:spPr>
      </p:pic>
      <p:cxnSp>
        <p:nvCxnSpPr>
          <p:cNvPr id="2399" name="Google Shape;2399;p184"/>
          <p:cNvCxnSpPr>
            <a:stCxn id="2397" idx="3"/>
            <a:endCxn id="2398" idx="1"/>
          </p:cNvCxnSpPr>
          <p:nvPr/>
        </p:nvCxnSpPr>
        <p:spPr>
          <a:xfrm>
            <a:off x="5080600" y="3330925"/>
            <a:ext cx="904200" cy="7800"/>
          </a:xfrm>
          <a:prstGeom prst="straightConnector1">
            <a:avLst/>
          </a:prstGeom>
          <a:noFill/>
          <a:ln cap="flat" cmpd="sng" w="76200">
            <a:solidFill>
              <a:srgbClr val="8D8D8D"/>
            </a:solidFill>
            <a:prstDash val="solid"/>
            <a:round/>
            <a:headEnd len="med" w="med" type="none"/>
            <a:tailEnd len="med" w="med" type="triangle"/>
          </a:ln>
        </p:spPr>
      </p:cxnSp>
      <p:cxnSp>
        <p:nvCxnSpPr>
          <p:cNvPr id="2400" name="Google Shape;2400;p184"/>
          <p:cNvCxnSpPr>
            <a:stCxn id="2398" idx="3"/>
          </p:cNvCxnSpPr>
          <p:nvPr/>
        </p:nvCxnSpPr>
        <p:spPr>
          <a:xfrm>
            <a:off x="6665702" y="3338719"/>
            <a:ext cx="410700" cy="0"/>
          </a:xfrm>
          <a:prstGeom prst="straightConnector1">
            <a:avLst/>
          </a:prstGeom>
          <a:noFill/>
          <a:ln cap="flat" cmpd="sng" w="38100">
            <a:solidFill>
              <a:srgbClr val="8D8D8D"/>
            </a:solidFill>
            <a:prstDash val="solid"/>
            <a:round/>
            <a:headEnd len="med" w="med" type="none"/>
            <a:tailEnd len="med" w="med" type="none"/>
          </a:ln>
        </p:spPr>
      </p:cxnSp>
      <p:pic>
        <p:nvPicPr>
          <p:cNvPr id="2401" name="Google Shape;2401;p184"/>
          <p:cNvPicPr preferRelativeResize="0"/>
          <p:nvPr/>
        </p:nvPicPr>
        <p:blipFill rotWithShape="1">
          <a:blip r:embed="rId6">
            <a:alphaModFix/>
          </a:blip>
          <a:srcRect b="0" l="0" r="0" t="0"/>
          <a:stretch/>
        </p:blipFill>
        <p:spPr>
          <a:xfrm>
            <a:off x="8120797" y="2458750"/>
            <a:ext cx="410700" cy="410688"/>
          </a:xfrm>
          <a:prstGeom prst="rect">
            <a:avLst/>
          </a:prstGeom>
          <a:noFill/>
          <a:ln>
            <a:noFill/>
          </a:ln>
        </p:spPr>
      </p:pic>
      <p:pic>
        <p:nvPicPr>
          <p:cNvPr id="2402" name="Google Shape;2402;p184"/>
          <p:cNvPicPr preferRelativeResize="0"/>
          <p:nvPr/>
        </p:nvPicPr>
        <p:blipFill rotWithShape="1">
          <a:blip r:embed="rId7">
            <a:alphaModFix/>
          </a:blip>
          <a:srcRect b="0" l="0" r="0" t="0"/>
          <a:stretch/>
        </p:blipFill>
        <p:spPr>
          <a:xfrm>
            <a:off x="7255800" y="2331450"/>
            <a:ext cx="575100" cy="575100"/>
          </a:xfrm>
          <a:prstGeom prst="rect">
            <a:avLst/>
          </a:prstGeom>
          <a:noFill/>
          <a:ln>
            <a:noFill/>
          </a:ln>
        </p:spPr>
      </p:pic>
      <p:pic>
        <p:nvPicPr>
          <p:cNvPr id="2403" name="Google Shape;2403;p184"/>
          <p:cNvPicPr preferRelativeResize="0"/>
          <p:nvPr/>
        </p:nvPicPr>
        <p:blipFill rotWithShape="1">
          <a:blip r:embed="rId7">
            <a:alphaModFix/>
          </a:blip>
          <a:srcRect b="0" l="0" r="0" t="0"/>
          <a:stretch/>
        </p:blipFill>
        <p:spPr>
          <a:xfrm>
            <a:off x="7819903" y="3677950"/>
            <a:ext cx="484875" cy="484875"/>
          </a:xfrm>
          <a:prstGeom prst="rect">
            <a:avLst/>
          </a:prstGeom>
          <a:noFill/>
          <a:ln>
            <a:noFill/>
          </a:ln>
        </p:spPr>
      </p:pic>
      <p:cxnSp>
        <p:nvCxnSpPr>
          <p:cNvPr id="2404" name="Google Shape;2404;p184"/>
          <p:cNvCxnSpPr>
            <a:endCxn id="2402" idx="2"/>
          </p:cNvCxnSpPr>
          <p:nvPr/>
        </p:nvCxnSpPr>
        <p:spPr>
          <a:xfrm flipH="1" rot="10800000">
            <a:off x="7105650" y="2906550"/>
            <a:ext cx="437700" cy="429600"/>
          </a:xfrm>
          <a:prstGeom prst="straightConnector1">
            <a:avLst/>
          </a:prstGeom>
          <a:noFill/>
          <a:ln cap="flat" cmpd="sng" w="28575">
            <a:solidFill>
              <a:srgbClr val="8D8D8D"/>
            </a:solidFill>
            <a:prstDash val="solid"/>
            <a:round/>
            <a:headEnd len="med" w="med" type="none"/>
            <a:tailEnd len="med" w="med" type="triangle"/>
          </a:ln>
        </p:spPr>
      </p:cxnSp>
      <p:cxnSp>
        <p:nvCxnSpPr>
          <p:cNvPr id="2405" name="Google Shape;2405;p184"/>
          <p:cNvCxnSpPr>
            <a:endCxn id="2406" idx="1"/>
          </p:cNvCxnSpPr>
          <p:nvPr/>
        </p:nvCxnSpPr>
        <p:spPr>
          <a:xfrm flipH="1" rot="10800000">
            <a:off x="7062600" y="3152400"/>
            <a:ext cx="726600" cy="186000"/>
          </a:xfrm>
          <a:prstGeom prst="straightConnector1">
            <a:avLst/>
          </a:prstGeom>
          <a:noFill/>
          <a:ln cap="flat" cmpd="sng" w="28575">
            <a:solidFill>
              <a:srgbClr val="8D8D8D"/>
            </a:solidFill>
            <a:prstDash val="solid"/>
            <a:round/>
            <a:headEnd len="med" w="med" type="none"/>
            <a:tailEnd len="med" w="med" type="triangle"/>
          </a:ln>
        </p:spPr>
      </p:cxnSp>
      <p:cxnSp>
        <p:nvCxnSpPr>
          <p:cNvPr id="2407" name="Google Shape;2407;p184"/>
          <p:cNvCxnSpPr>
            <a:endCxn id="2408" idx="1"/>
          </p:cNvCxnSpPr>
          <p:nvPr/>
        </p:nvCxnSpPr>
        <p:spPr>
          <a:xfrm>
            <a:off x="7074625" y="3343377"/>
            <a:ext cx="1181100" cy="247800"/>
          </a:xfrm>
          <a:prstGeom prst="straightConnector1">
            <a:avLst/>
          </a:prstGeom>
          <a:noFill/>
          <a:ln cap="flat" cmpd="sng" w="28575">
            <a:solidFill>
              <a:srgbClr val="8D8D8D"/>
            </a:solidFill>
            <a:prstDash val="solid"/>
            <a:round/>
            <a:headEnd len="med" w="med" type="none"/>
            <a:tailEnd len="med" w="med" type="triangle"/>
          </a:ln>
        </p:spPr>
      </p:cxnSp>
      <p:cxnSp>
        <p:nvCxnSpPr>
          <p:cNvPr id="2409" name="Google Shape;2409;p184"/>
          <p:cNvCxnSpPr>
            <a:endCxn id="2410" idx="0"/>
          </p:cNvCxnSpPr>
          <p:nvPr/>
        </p:nvCxnSpPr>
        <p:spPr>
          <a:xfrm>
            <a:off x="7088763" y="3338255"/>
            <a:ext cx="418800" cy="467700"/>
          </a:xfrm>
          <a:prstGeom prst="straightConnector1">
            <a:avLst/>
          </a:prstGeom>
          <a:noFill/>
          <a:ln cap="flat" cmpd="sng" w="28575">
            <a:solidFill>
              <a:srgbClr val="8D8D8D"/>
            </a:solidFill>
            <a:prstDash val="solid"/>
            <a:round/>
            <a:headEnd len="med" w="med" type="none"/>
            <a:tailEnd len="med" w="med" type="triangle"/>
          </a:ln>
        </p:spPr>
      </p:cxnSp>
      <p:pic>
        <p:nvPicPr>
          <p:cNvPr id="2411" name="Google Shape;2411;p184"/>
          <p:cNvPicPr preferRelativeResize="0"/>
          <p:nvPr/>
        </p:nvPicPr>
        <p:blipFill rotWithShape="1">
          <a:blip r:embed="rId5">
            <a:alphaModFix/>
          </a:blip>
          <a:srcRect b="0" l="0" r="0" t="0"/>
          <a:stretch/>
        </p:blipFill>
        <p:spPr>
          <a:xfrm>
            <a:off x="5451302" y="2083819"/>
            <a:ext cx="681000" cy="681000"/>
          </a:xfrm>
          <a:prstGeom prst="rect">
            <a:avLst/>
          </a:prstGeom>
          <a:noFill/>
          <a:ln>
            <a:noFill/>
          </a:ln>
        </p:spPr>
      </p:pic>
      <p:cxnSp>
        <p:nvCxnSpPr>
          <p:cNvPr id="2412" name="Google Shape;2412;p184"/>
          <p:cNvCxnSpPr>
            <a:stCxn id="2395" idx="3"/>
            <a:endCxn id="2411" idx="1"/>
          </p:cNvCxnSpPr>
          <p:nvPr/>
        </p:nvCxnSpPr>
        <p:spPr>
          <a:xfrm>
            <a:off x="5078962" y="2415175"/>
            <a:ext cx="372300" cy="9000"/>
          </a:xfrm>
          <a:prstGeom prst="straightConnector1">
            <a:avLst/>
          </a:prstGeom>
          <a:noFill/>
          <a:ln cap="flat" cmpd="sng" w="28575">
            <a:solidFill>
              <a:srgbClr val="8D8D8D"/>
            </a:solidFill>
            <a:prstDash val="solid"/>
            <a:round/>
            <a:headEnd len="med" w="med" type="none"/>
            <a:tailEnd len="med" w="med" type="triangle"/>
          </a:ln>
        </p:spPr>
      </p:cxnSp>
      <p:pic>
        <p:nvPicPr>
          <p:cNvPr id="2408" name="Google Shape;2408;p184"/>
          <p:cNvPicPr preferRelativeResize="0"/>
          <p:nvPr/>
        </p:nvPicPr>
        <p:blipFill rotWithShape="1">
          <a:blip r:embed="rId8">
            <a:alphaModFix/>
          </a:blip>
          <a:srcRect b="0" l="139" r="139" t="0"/>
          <a:stretch/>
        </p:blipFill>
        <p:spPr>
          <a:xfrm>
            <a:off x="8255725" y="3348755"/>
            <a:ext cx="484875" cy="484845"/>
          </a:xfrm>
          <a:prstGeom prst="rect">
            <a:avLst/>
          </a:prstGeom>
          <a:noFill/>
          <a:ln>
            <a:noFill/>
          </a:ln>
        </p:spPr>
      </p:pic>
      <p:pic>
        <p:nvPicPr>
          <p:cNvPr id="2410" name="Google Shape;2410;p184"/>
          <p:cNvPicPr preferRelativeResize="0"/>
          <p:nvPr/>
        </p:nvPicPr>
        <p:blipFill rotWithShape="1">
          <a:blip r:embed="rId8">
            <a:alphaModFix/>
          </a:blip>
          <a:srcRect b="0" l="139" r="139" t="0"/>
          <a:stretch/>
        </p:blipFill>
        <p:spPr>
          <a:xfrm>
            <a:off x="7265125" y="3805955"/>
            <a:ext cx="484875" cy="484845"/>
          </a:xfrm>
          <a:prstGeom prst="rect">
            <a:avLst/>
          </a:prstGeom>
          <a:noFill/>
          <a:ln>
            <a:noFill/>
          </a:ln>
        </p:spPr>
      </p:pic>
      <p:pic>
        <p:nvPicPr>
          <p:cNvPr id="2413" name="Google Shape;2413;p184"/>
          <p:cNvPicPr preferRelativeResize="0"/>
          <p:nvPr/>
        </p:nvPicPr>
        <p:blipFill>
          <a:blip r:embed="rId9">
            <a:alphaModFix/>
          </a:blip>
          <a:stretch>
            <a:fillRect/>
          </a:stretch>
        </p:blipFill>
        <p:spPr>
          <a:xfrm>
            <a:off x="7453524" y="2543250"/>
            <a:ext cx="182000" cy="120914"/>
          </a:xfrm>
          <a:prstGeom prst="rect">
            <a:avLst/>
          </a:prstGeom>
          <a:noFill/>
          <a:ln>
            <a:noFill/>
          </a:ln>
        </p:spPr>
      </p:pic>
      <p:pic>
        <p:nvPicPr>
          <p:cNvPr id="2406" name="Google Shape;2406;p184"/>
          <p:cNvPicPr preferRelativeResize="0"/>
          <p:nvPr/>
        </p:nvPicPr>
        <p:blipFill rotWithShape="1">
          <a:blip r:embed="rId7">
            <a:alphaModFix/>
          </a:blip>
          <a:srcRect b="0" l="0" r="0" t="0"/>
          <a:stretch/>
        </p:blipFill>
        <p:spPr>
          <a:xfrm>
            <a:off x="7789200" y="2864850"/>
            <a:ext cx="575100" cy="575100"/>
          </a:xfrm>
          <a:prstGeom prst="rect">
            <a:avLst/>
          </a:prstGeom>
          <a:noFill/>
          <a:ln>
            <a:noFill/>
          </a:ln>
        </p:spPr>
      </p:pic>
      <p:pic>
        <p:nvPicPr>
          <p:cNvPr id="2414" name="Google Shape;2414;p184"/>
          <p:cNvPicPr preferRelativeResize="0"/>
          <p:nvPr/>
        </p:nvPicPr>
        <p:blipFill>
          <a:blip r:embed="rId9">
            <a:alphaModFix/>
          </a:blip>
          <a:stretch>
            <a:fillRect/>
          </a:stretch>
        </p:blipFill>
        <p:spPr>
          <a:xfrm>
            <a:off x="7986924" y="3076650"/>
            <a:ext cx="182000" cy="120914"/>
          </a:xfrm>
          <a:prstGeom prst="rect">
            <a:avLst/>
          </a:prstGeom>
          <a:noFill/>
          <a:ln>
            <a:noFill/>
          </a:ln>
        </p:spPr>
      </p:pic>
      <p:sp>
        <p:nvSpPr>
          <p:cNvPr id="2415" name="Google Shape;2415;p184"/>
          <p:cNvSpPr txBox="1"/>
          <p:nvPr/>
        </p:nvSpPr>
        <p:spPr>
          <a:xfrm>
            <a:off x="228600" y="669150"/>
            <a:ext cx="8686800" cy="553800"/>
          </a:xfrm>
          <a:prstGeom prst="rect">
            <a:avLst/>
          </a:prstGeom>
          <a:noFill/>
          <a:ln>
            <a:noFill/>
          </a:ln>
        </p:spPr>
        <p:txBody>
          <a:bodyPr anchorCtr="0" anchor="t" bIns="0" lIns="0" spcFirstLastPara="1" rIns="0" wrap="square" tIns="0">
            <a:noAutofit/>
          </a:bodyPr>
          <a:lstStyle/>
          <a:p>
            <a:pPr indent="0" lvl="0" marL="0" rtl="0" algn="ctr">
              <a:lnSpc>
                <a:spcPct val="130000"/>
              </a:lnSpc>
              <a:spcBef>
                <a:spcPts val="0"/>
              </a:spcBef>
              <a:spcAft>
                <a:spcPts val="0"/>
              </a:spcAft>
              <a:buNone/>
            </a:pPr>
            <a:r>
              <a:rPr lang="en" sz="2600">
                <a:latin typeface="Overpass Light"/>
                <a:ea typeface="Overpass Light"/>
                <a:cs typeface="Overpass Light"/>
                <a:sym typeface="Overpass Light"/>
              </a:rPr>
              <a:t>High-performance multicast</a:t>
            </a:r>
            <a:endParaRPr sz="2600">
              <a:latin typeface="Overpass Light"/>
              <a:ea typeface="Overpass Light"/>
              <a:cs typeface="Overpass Light"/>
              <a:sym typeface="Overpass Light"/>
            </a:endParaRPr>
          </a:p>
        </p:txBody>
      </p:sp>
      <p:sp>
        <p:nvSpPr>
          <p:cNvPr id="2416" name="Google Shape;2416;p184"/>
          <p:cNvSpPr txBox="1"/>
          <p:nvPr/>
        </p:nvSpPr>
        <p:spPr>
          <a:xfrm>
            <a:off x="447775" y="-20759"/>
            <a:ext cx="5148900" cy="816300"/>
          </a:xfrm>
          <a:prstGeom prst="rect">
            <a:avLst/>
          </a:prstGeom>
          <a:noFill/>
          <a:ln>
            <a:noFill/>
          </a:ln>
        </p:spPr>
        <p:txBody>
          <a:bodyPr anchorCtr="0" anchor="ctr" bIns="91425" lIns="438900" spcFirstLastPara="1" rIns="91425" wrap="square" tIns="91425">
            <a:noAutofit/>
          </a:bodyPr>
          <a:lstStyle/>
          <a:p>
            <a:pPr indent="0" lvl="0" marL="0" rtl="0" algn="l">
              <a:spcBef>
                <a:spcPts val="0"/>
              </a:spcBef>
              <a:spcAft>
                <a:spcPts val="0"/>
              </a:spcAft>
              <a:buNone/>
            </a:pPr>
            <a:r>
              <a:rPr lang="en" sz="900">
                <a:solidFill>
                  <a:srgbClr val="C5000B"/>
                </a:solidFill>
                <a:latin typeface="Overpass SemiBold"/>
                <a:ea typeface="Overpass SemiBold"/>
                <a:cs typeface="Overpass SemiBold"/>
                <a:sym typeface="Overpass SemiBold"/>
              </a:rPr>
              <a:t>OPENSHIFT PLATFORM</a:t>
            </a:r>
            <a:endParaRPr sz="900">
              <a:solidFill>
                <a:srgbClr val="C5000B"/>
              </a:solidFill>
              <a:latin typeface="Overpass SemiBold"/>
              <a:ea typeface="Overpass SemiBold"/>
              <a:cs typeface="Overpass SemiBold"/>
              <a:sym typeface="Overpass SemiBold"/>
            </a:endParaRPr>
          </a:p>
        </p:txBody>
      </p:sp>
      <p:sp>
        <p:nvSpPr>
          <p:cNvPr id="2417" name="Google Shape;2417;p184"/>
          <p:cNvSpPr/>
          <p:nvPr/>
        </p:nvSpPr>
        <p:spPr>
          <a:xfrm>
            <a:off x="4356675" y="3171725"/>
            <a:ext cx="637500" cy="263400"/>
          </a:xfrm>
          <a:prstGeom prst="rect">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100"/>
              <a:t>Multus</a:t>
            </a:r>
            <a:endParaRPr sz="1100"/>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1" name="Shape 2421"/>
        <p:cNvGrpSpPr/>
        <p:nvPr/>
      </p:nvGrpSpPr>
      <p:grpSpPr>
        <a:xfrm>
          <a:off x="0" y="0"/>
          <a:ext cx="0" cy="0"/>
          <a:chOff x="0" y="0"/>
          <a:chExt cx="0" cy="0"/>
        </a:xfrm>
      </p:grpSpPr>
      <p:sp>
        <p:nvSpPr>
          <p:cNvPr id="2422" name="Google Shape;2422;p185"/>
          <p:cNvSpPr txBox="1"/>
          <p:nvPr>
            <p:ph idx="1" type="subTitle"/>
          </p:nvPr>
        </p:nvSpPr>
        <p:spPr>
          <a:xfrm>
            <a:off x="1562794" y="2256319"/>
            <a:ext cx="3109800" cy="1143600"/>
          </a:xfrm>
          <a:prstGeom prst="rect">
            <a:avLst/>
          </a:prstGeom>
        </p:spPr>
        <p:txBody>
          <a:bodyPr anchorCtr="0" anchor="t" bIns="0" lIns="0" spcFirstLastPara="1" rIns="0" wrap="square" tIns="0">
            <a:noAutofit/>
          </a:bodyPr>
          <a:lstStyle/>
          <a:p>
            <a:pPr indent="0" lvl="0" marL="0" rtl="0" algn="l">
              <a:lnSpc>
                <a:spcPct val="135000"/>
              </a:lnSpc>
              <a:spcBef>
                <a:spcPts val="0"/>
              </a:spcBef>
              <a:spcAft>
                <a:spcPts val="0"/>
              </a:spcAft>
              <a:buNone/>
            </a:pPr>
            <a:r>
              <a:rPr lang="en"/>
              <a:t>Red Hat is the world’s leading provider of enterprise open source software solutions. Award-winning support, training, and consulting services make Red Hat a trusted adviser to the Fortune 500. </a:t>
            </a:r>
            <a:endParaRPr/>
          </a:p>
        </p:txBody>
      </p:sp>
      <p:sp>
        <p:nvSpPr>
          <p:cNvPr id="2423" name="Google Shape;2423;p185"/>
          <p:cNvSpPr txBox="1"/>
          <p:nvPr>
            <p:ph type="title"/>
          </p:nvPr>
        </p:nvSpPr>
        <p:spPr>
          <a:xfrm>
            <a:off x="1562906" y="426469"/>
            <a:ext cx="3678900" cy="14892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Have Fun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3" name="Shape 1753"/>
        <p:cNvGrpSpPr/>
        <p:nvPr/>
      </p:nvGrpSpPr>
      <p:grpSpPr>
        <a:xfrm>
          <a:off x="0" y="0"/>
          <a:ext cx="0" cy="0"/>
          <a:chOff x="0" y="0"/>
          <a:chExt cx="0" cy="0"/>
        </a:xfrm>
      </p:grpSpPr>
      <p:sp>
        <p:nvSpPr>
          <p:cNvPr id="1754" name="Google Shape;1754;p148"/>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1755" name="Google Shape;1755;p148"/>
          <p:cNvSpPr txBox="1"/>
          <p:nvPr/>
        </p:nvSpPr>
        <p:spPr>
          <a:xfrm>
            <a:off x="335831" y="41588"/>
            <a:ext cx="7907700" cy="612300"/>
          </a:xfrm>
          <a:prstGeom prst="rect">
            <a:avLst/>
          </a:prstGeom>
          <a:noFill/>
          <a:ln>
            <a:noFill/>
          </a:ln>
        </p:spPr>
        <p:txBody>
          <a:bodyPr anchorCtr="0" anchor="ctr" bIns="68575" lIns="329175" spcFirstLastPara="1" rIns="68575" wrap="square" tIns="68575">
            <a:noAutofit/>
          </a:bodyPr>
          <a:lstStyle/>
          <a:p>
            <a:pPr indent="0" lvl="0" marL="0" rtl="0" algn="l">
              <a:spcBef>
                <a:spcPts val="0"/>
              </a:spcBef>
              <a:spcAft>
                <a:spcPts val="0"/>
              </a:spcAft>
              <a:buNone/>
            </a:pPr>
            <a:r>
              <a:rPr lang="en" sz="2700">
                <a:latin typeface="Red Hat Display Medium"/>
                <a:ea typeface="Red Hat Display Medium"/>
                <a:cs typeface="Red Hat Display Medium"/>
                <a:sym typeface="Red Hat Display Medium"/>
              </a:rPr>
              <a:t>On-prem OpenShift IPI DNS and Load Balancer</a:t>
            </a:r>
            <a:endParaRPr sz="2700">
              <a:latin typeface="Red Hat Display Medium"/>
              <a:ea typeface="Red Hat Display Medium"/>
              <a:cs typeface="Red Hat Display Medium"/>
              <a:sym typeface="Red Hat Display Medium"/>
            </a:endParaRPr>
          </a:p>
        </p:txBody>
      </p:sp>
      <p:sp>
        <p:nvSpPr>
          <p:cNvPr id="1756" name="Google Shape;1756;p148"/>
          <p:cNvSpPr txBox="1"/>
          <p:nvPr/>
        </p:nvSpPr>
        <p:spPr>
          <a:xfrm>
            <a:off x="378038" y="1108819"/>
            <a:ext cx="3619200" cy="3268500"/>
          </a:xfrm>
          <a:prstGeom prst="rect">
            <a:avLst/>
          </a:prstGeom>
          <a:noFill/>
          <a:ln>
            <a:noFill/>
          </a:ln>
        </p:spPr>
        <p:txBody>
          <a:bodyPr anchorCtr="0" anchor="t" bIns="68575" lIns="68575" spcFirstLastPara="1" rIns="68575" wrap="square" tIns="68575">
            <a:noAutofit/>
          </a:bodyPr>
          <a:lstStyle/>
          <a:p>
            <a:pPr indent="-254000" lvl="0" marL="342900" rtl="0" algn="l">
              <a:lnSpc>
                <a:spcPct val="130000"/>
              </a:lnSpc>
              <a:spcBef>
                <a:spcPts val="0"/>
              </a:spcBef>
              <a:spcAft>
                <a:spcPts val="0"/>
              </a:spcAft>
              <a:buClr>
                <a:schemeClr val="dk1"/>
              </a:buClr>
              <a:buSzPts val="1400"/>
              <a:buFont typeface="Red Hat Display"/>
              <a:buChar char="●"/>
            </a:pPr>
            <a:r>
              <a:rPr lang="en" sz="1400">
                <a:solidFill>
                  <a:schemeClr val="dk1"/>
                </a:solidFill>
                <a:latin typeface="Red Hat Display"/>
                <a:ea typeface="Red Hat Display"/>
                <a:cs typeface="Red Hat Display"/>
                <a:sym typeface="Red Hat Display"/>
              </a:rPr>
              <a:t>OpenShift 4</a:t>
            </a:r>
            <a:r>
              <a:rPr lang="en">
                <a:solidFill>
                  <a:schemeClr val="dk1"/>
                </a:solidFill>
                <a:latin typeface="Red Hat Display"/>
                <a:ea typeface="Red Hat Display"/>
                <a:cs typeface="Red Hat Display"/>
                <a:sym typeface="Red Hat Display"/>
              </a:rPr>
              <a:t> external load balancing </a:t>
            </a:r>
            <a:r>
              <a:rPr lang="en" sz="1400">
                <a:solidFill>
                  <a:schemeClr val="dk1"/>
                </a:solidFill>
                <a:latin typeface="Red Hat Display"/>
                <a:ea typeface="Red Hat Display"/>
                <a:cs typeface="Red Hat Display"/>
                <a:sym typeface="Red Hat Display"/>
              </a:rPr>
              <a:t> introduced a way of doing load balancing for the </a:t>
            </a:r>
            <a:r>
              <a:rPr lang="en" sz="1400">
                <a:solidFill>
                  <a:schemeClr val="dk1"/>
                </a:solidFill>
                <a:latin typeface="Consolas"/>
                <a:ea typeface="Consolas"/>
                <a:cs typeface="Consolas"/>
                <a:sym typeface="Consolas"/>
              </a:rPr>
              <a:t>api</a:t>
            </a:r>
            <a:r>
              <a:rPr lang="en" sz="1400">
                <a:solidFill>
                  <a:schemeClr val="dk1"/>
                </a:solidFill>
                <a:latin typeface="Red Hat Display"/>
                <a:ea typeface="Red Hat Display"/>
                <a:cs typeface="Red Hat Display"/>
                <a:sym typeface="Red Hat Display"/>
              </a:rPr>
              <a:t>, </a:t>
            </a:r>
            <a:r>
              <a:rPr lang="en" sz="1400">
                <a:solidFill>
                  <a:schemeClr val="dk1"/>
                </a:solidFill>
                <a:latin typeface="Consolas"/>
                <a:ea typeface="Consolas"/>
                <a:cs typeface="Consolas"/>
                <a:sym typeface="Consolas"/>
              </a:rPr>
              <a:t>api-int</a:t>
            </a:r>
            <a:r>
              <a:rPr lang="en" sz="1400">
                <a:solidFill>
                  <a:schemeClr val="dk1"/>
                </a:solidFill>
                <a:latin typeface="Red Hat Display"/>
                <a:ea typeface="Red Hat Display"/>
                <a:cs typeface="Red Hat Display"/>
                <a:sym typeface="Red Hat Display"/>
              </a:rPr>
              <a:t>, DNS, and </a:t>
            </a:r>
            <a:r>
              <a:rPr lang="en" sz="1400">
                <a:solidFill>
                  <a:schemeClr val="dk1"/>
                </a:solidFill>
                <a:latin typeface="Consolas"/>
                <a:ea typeface="Consolas"/>
                <a:cs typeface="Consolas"/>
                <a:sym typeface="Consolas"/>
              </a:rPr>
              <a:t>*.apps</a:t>
            </a:r>
            <a:r>
              <a:rPr lang="en" sz="1400">
                <a:solidFill>
                  <a:schemeClr val="dk1"/>
                </a:solidFill>
                <a:latin typeface="Red Hat Display"/>
                <a:ea typeface="Red Hat Display"/>
                <a:cs typeface="Red Hat Display"/>
                <a:sym typeface="Red Hat Display"/>
              </a:rPr>
              <a:t> (Ingress) endpoints</a:t>
            </a:r>
            <a:r>
              <a:rPr lang="en" sz="1400">
                <a:solidFill>
                  <a:schemeClr val="dk1"/>
                </a:solidFill>
                <a:latin typeface="Red Hat Display"/>
                <a:ea typeface="Red Hat Display"/>
                <a:cs typeface="Red Hat Display"/>
                <a:sym typeface="Red Hat Display"/>
              </a:rPr>
              <a:t>.</a:t>
            </a:r>
            <a:endParaRPr sz="1400">
              <a:solidFill>
                <a:schemeClr val="dk1"/>
              </a:solidFill>
              <a:latin typeface="Red Hat Display"/>
              <a:ea typeface="Red Hat Display"/>
              <a:cs typeface="Red Hat Display"/>
              <a:sym typeface="Red Hat Display"/>
            </a:endParaRPr>
          </a:p>
          <a:p>
            <a:pPr indent="0" lvl="0" marL="685800" rtl="0" algn="l">
              <a:lnSpc>
                <a:spcPct val="130000"/>
              </a:lnSpc>
              <a:spcBef>
                <a:spcPts val="0"/>
              </a:spcBef>
              <a:spcAft>
                <a:spcPts val="0"/>
              </a:spcAft>
              <a:buNone/>
            </a:pPr>
            <a:r>
              <a:t/>
            </a:r>
            <a:endParaRPr sz="1400">
              <a:solidFill>
                <a:schemeClr val="dk1"/>
              </a:solidFill>
              <a:latin typeface="Red Hat Display"/>
              <a:ea typeface="Red Hat Display"/>
              <a:cs typeface="Red Hat Display"/>
              <a:sym typeface="Red Hat Display"/>
            </a:endParaRPr>
          </a:p>
          <a:p>
            <a:pPr indent="-254000" lvl="0" marL="342900" rtl="0" algn="l">
              <a:lnSpc>
                <a:spcPct val="130000"/>
              </a:lnSpc>
              <a:spcBef>
                <a:spcPts val="0"/>
              </a:spcBef>
              <a:spcAft>
                <a:spcPts val="0"/>
              </a:spcAft>
              <a:buClr>
                <a:schemeClr val="dk1"/>
              </a:buClr>
              <a:buSzPts val="1400"/>
              <a:buFont typeface="Red Hat Display"/>
              <a:buChar char="●"/>
            </a:pPr>
            <a:r>
              <a:rPr lang="en" sz="1400">
                <a:solidFill>
                  <a:schemeClr val="dk1"/>
                </a:solidFill>
                <a:latin typeface="Red Hat Display"/>
                <a:ea typeface="Red Hat Display"/>
                <a:cs typeface="Red Hat Display"/>
                <a:sym typeface="Red Hat Display"/>
              </a:rPr>
              <a:t>This method was originally used by the Kubernetes-native Infrastructure concept when creating bare metal clusters</a:t>
            </a:r>
            <a:endParaRPr sz="1400">
              <a:solidFill>
                <a:schemeClr val="dk1"/>
              </a:solidFill>
              <a:latin typeface="Red Hat Display"/>
              <a:ea typeface="Red Hat Display"/>
              <a:cs typeface="Red Hat Display"/>
              <a:sym typeface="Red Hat Display"/>
            </a:endParaRPr>
          </a:p>
        </p:txBody>
      </p:sp>
      <p:sp>
        <p:nvSpPr>
          <p:cNvPr id="1757" name="Google Shape;1757;p148"/>
          <p:cNvSpPr txBox="1"/>
          <p:nvPr/>
        </p:nvSpPr>
        <p:spPr>
          <a:xfrm>
            <a:off x="663788" y="4777388"/>
            <a:ext cx="6887100" cy="2796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lang="en" sz="900">
                <a:latin typeface="Red Hat Text"/>
                <a:ea typeface="Red Hat Text"/>
                <a:cs typeface="Red Hat Text"/>
                <a:sym typeface="Red Hat Text"/>
              </a:rPr>
              <a:t>Excruciating detail: </a:t>
            </a:r>
            <a:r>
              <a:rPr lang="en" sz="700" u="sng">
                <a:solidFill>
                  <a:schemeClr val="hlink"/>
                </a:solidFill>
                <a:latin typeface="Red Hat Text"/>
                <a:ea typeface="Red Hat Text"/>
                <a:cs typeface="Red Hat Text"/>
                <a:sym typeface="Red Hat Text"/>
                <a:hlinkClick r:id="rId3"/>
              </a:rPr>
              <a:t>https://github.com/openshift/installer/blob/master/docs/design/baremetal/networking-infrastructure.md</a:t>
            </a:r>
            <a:endParaRPr sz="900">
              <a:latin typeface="Red Hat Text"/>
              <a:ea typeface="Red Hat Text"/>
              <a:cs typeface="Red Hat Text"/>
              <a:sym typeface="Red Hat Text"/>
            </a:endParaRPr>
          </a:p>
        </p:txBody>
      </p:sp>
      <p:pic>
        <p:nvPicPr>
          <p:cNvPr id="1758" name="Google Shape;1758;p148"/>
          <p:cNvPicPr preferRelativeResize="0"/>
          <p:nvPr/>
        </p:nvPicPr>
        <p:blipFill>
          <a:blip r:embed="rId4">
            <a:alphaModFix/>
          </a:blip>
          <a:stretch>
            <a:fillRect/>
          </a:stretch>
        </p:blipFill>
        <p:spPr>
          <a:xfrm>
            <a:off x="5629612" y="1989806"/>
            <a:ext cx="2309605" cy="1154813"/>
          </a:xfrm>
          <a:prstGeom prst="rect">
            <a:avLst/>
          </a:prstGeom>
          <a:noFill/>
          <a:ln>
            <a:noFill/>
          </a:ln>
        </p:spPr>
      </p:pic>
      <p:pic>
        <p:nvPicPr>
          <p:cNvPr id="1759" name="Google Shape;1759;p148"/>
          <p:cNvPicPr preferRelativeResize="0"/>
          <p:nvPr/>
        </p:nvPicPr>
        <p:blipFill>
          <a:blip r:embed="rId5">
            <a:alphaModFix/>
          </a:blip>
          <a:stretch>
            <a:fillRect/>
          </a:stretch>
        </p:blipFill>
        <p:spPr>
          <a:xfrm>
            <a:off x="4876050" y="1208288"/>
            <a:ext cx="1543499" cy="781518"/>
          </a:xfrm>
          <a:prstGeom prst="rect">
            <a:avLst/>
          </a:prstGeom>
          <a:noFill/>
          <a:ln>
            <a:noFill/>
          </a:ln>
        </p:spPr>
      </p:pic>
      <p:pic>
        <p:nvPicPr>
          <p:cNvPr id="1760" name="Google Shape;1760;p148"/>
          <p:cNvPicPr preferRelativeResize="0"/>
          <p:nvPr/>
        </p:nvPicPr>
        <p:blipFill>
          <a:blip r:embed="rId6">
            <a:alphaModFix/>
          </a:blip>
          <a:stretch>
            <a:fillRect/>
          </a:stretch>
        </p:blipFill>
        <p:spPr>
          <a:xfrm>
            <a:off x="4806075" y="3523856"/>
            <a:ext cx="3528976" cy="1069453"/>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4" name="Shape 1764"/>
        <p:cNvGrpSpPr/>
        <p:nvPr/>
      </p:nvGrpSpPr>
      <p:grpSpPr>
        <a:xfrm>
          <a:off x="0" y="0"/>
          <a:ext cx="0" cy="0"/>
          <a:chOff x="0" y="0"/>
          <a:chExt cx="0" cy="0"/>
        </a:xfrm>
      </p:grpSpPr>
      <p:sp>
        <p:nvSpPr>
          <p:cNvPr id="1765" name="Google Shape;1765;p149"/>
          <p:cNvSpPr txBox="1"/>
          <p:nvPr>
            <p:ph idx="2" type="subTitle"/>
          </p:nvPr>
        </p:nvSpPr>
        <p:spPr>
          <a:xfrm>
            <a:off x="663788" y="4627163"/>
            <a:ext cx="6887100" cy="419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149"/>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1767" name="Google Shape;1767;p149"/>
          <p:cNvSpPr txBox="1"/>
          <p:nvPr/>
        </p:nvSpPr>
        <p:spPr>
          <a:xfrm>
            <a:off x="335831" y="41588"/>
            <a:ext cx="7074000" cy="612300"/>
          </a:xfrm>
          <a:prstGeom prst="rect">
            <a:avLst/>
          </a:prstGeom>
          <a:noFill/>
          <a:ln>
            <a:noFill/>
          </a:ln>
        </p:spPr>
        <p:txBody>
          <a:bodyPr anchorCtr="0" anchor="ctr" bIns="68575" lIns="329175" spcFirstLastPara="1" rIns="68575" wrap="square" tIns="68575">
            <a:noAutofit/>
          </a:bodyPr>
          <a:lstStyle/>
          <a:p>
            <a:pPr indent="0" lvl="0" marL="0" rtl="0" algn="l">
              <a:spcBef>
                <a:spcPts val="0"/>
              </a:spcBef>
              <a:spcAft>
                <a:spcPts val="0"/>
              </a:spcAft>
              <a:buNone/>
            </a:pPr>
            <a:r>
              <a:rPr lang="en" sz="2700">
                <a:latin typeface="Red Hat Display Medium"/>
                <a:ea typeface="Red Hat Display Medium"/>
                <a:cs typeface="Red Hat Display Medium"/>
                <a:sym typeface="Red Hat Display Medium"/>
              </a:rPr>
              <a:t>keepalived</a:t>
            </a:r>
            <a:endParaRPr sz="2700">
              <a:latin typeface="Red Hat Display Medium"/>
              <a:ea typeface="Red Hat Display Medium"/>
              <a:cs typeface="Red Hat Display Medium"/>
              <a:sym typeface="Red Hat Display Medium"/>
            </a:endParaRPr>
          </a:p>
        </p:txBody>
      </p:sp>
      <p:sp>
        <p:nvSpPr>
          <p:cNvPr id="1768" name="Google Shape;1768;p149"/>
          <p:cNvSpPr txBox="1"/>
          <p:nvPr/>
        </p:nvSpPr>
        <p:spPr>
          <a:xfrm>
            <a:off x="378050" y="914400"/>
            <a:ext cx="4122900" cy="3712800"/>
          </a:xfrm>
          <a:prstGeom prst="rect">
            <a:avLst/>
          </a:prstGeom>
          <a:noFill/>
          <a:ln>
            <a:noFill/>
          </a:ln>
        </p:spPr>
        <p:txBody>
          <a:bodyPr anchorCtr="0" anchor="t" bIns="68575" lIns="68575" spcFirstLastPara="1" rIns="68575" wrap="square" tIns="68575">
            <a:noAutofit/>
          </a:bodyPr>
          <a:lstStyle/>
          <a:p>
            <a:pPr indent="-254000" lvl="0" marL="342900" rtl="0" algn="l">
              <a:lnSpc>
                <a:spcPct val="130000"/>
              </a:lnSpc>
              <a:spcBef>
                <a:spcPts val="0"/>
              </a:spcBef>
              <a:spcAft>
                <a:spcPts val="0"/>
              </a:spcAft>
              <a:buClr>
                <a:schemeClr val="dk1"/>
              </a:buClr>
              <a:buSzPts val="1400"/>
              <a:buFont typeface="Red Hat Display"/>
              <a:buChar char="●"/>
            </a:pPr>
            <a:r>
              <a:rPr lang="en" sz="1400">
                <a:solidFill>
                  <a:schemeClr val="dk1"/>
                </a:solidFill>
                <a:latin typeface="Red Hat Display"/>
                <a:ea typeface="Red Hat Display"/>
                <a:cs typeface="Red Hat Display"/>
                <a:sym typeface="Red Hat Display"/>
              </a:rPr>
              <a:t>Used to ensure that the API and Ingress (*.apps) Virtual IPs (VIP) are always available</a:t>
            </a:r>
            <a:endParaRPr sz="1400">
              <a:solidFill>
                <a:schemeClr val="dk1"/>
              </a:solidFill>
              <a:latin typeface="Red Hat Display"/>
              <a:ea typeface="Red Hat Display"/>
              <a:cs typeface="Red Hat Display"/>
              <a:sym typeface="Red Hat Display"/>
            </a:endParaRPr>
          </a:p>
          <a:p>
            <a:pPr indent="-254000" lvl="0" marL="342900" rtl="0" algn="l">
              <a:lnSpc>
                <a:spcPct val="130000"/>
              </a:lnSpc>
              <a:spcBef>
                <a:spcPts val="0"/>
              </a:spcBef>
              <a:spcAft>
                <a:spcPts val="0"/>
              </a:spcAft>
              <a:buClr>
                <a:schemeClr val="dk1"/>
              </a:buClr>
              <a:buSzPts val="1400"/>
              <a:buFont typeface="Red Hat Display"/>
              <a:buChar char="●"/>
            </a:pPr>
            <a:r>
              <a:rPr lang="en" sz="1400">
                <a:solidFill>
                  <a:schemeClr val="dk1"/>
                </a:solidFill>
                <a:latin typeface="Red Hat Display"/>
                <a:ea typeface="Red Hat Display"/>
                <a:cs typeface="Red Hat Display"/>
                <a:sym typeface="Red Hat Display"/>
              </a:rPr>
              <a:t>Utilizes Virtual Router Redundancy Protocol (</a:t>
            </a:r>
            <a:r>
              <a:rPr b="1" lang="en" sz="1400">
                <a:solidFill>
                  <a:schemeClr val="dk1"/>
                </a:solidFill>
                <a:latin typeface="Red Hat Display"/>
                <a:ea typeface="Red Hat Display"/>
                <a:cs typeface="Red Hat Display"/>
                <a:sym typeface="Red Hat Display"/>
              </a:rPr>
              <a:t>VRRP</a:t>
            </a:r>
            <a:r>
              <a:rPr lang="en" sz="1400">
                <a:solidFill>
                  <a:schemeClr val="dk1"/>
                </a:solidFill>
                <a:latin typeface="Red Hat Display"/>
                <a:ea typeface="Red Hat Display"/>
                <a:cs typeface="Red Hat Display"/>
                <a:sym typeface="Red Hat Display"/>
              </a:rPr>
              <a:t>) to determine node health and elect an IP owner</a:t>
            </a:r>
            <a:endParaRPr sz="1400">
              <a:solidFill>
                <a:schemeClr val="dk1"/>
              </a:solidFill>
              <a:latin typeface="Red Hat Display"/>
              <a:ea typeface="Red Hat Display"/>
              <a:cs typeface="Red Hat Display"/>
              <a:sym typeface="Red Hat Display"/>
            </a:endParaRPr>
          </a:p>
          <a:p>
            <a:pPr indent="-254000" lvl="1" marL="685800" rtl="0" algn="l">
              <a:lnSpc>
                <a:spcPct val="130000"/>
              </a:lnSpc>
              <a:spcBef>
                <a:spcPts val="0"/>
              </a:spcBef>
              <a:spcAft>
                <a:spcPts val="0"/>
              </a:spcAft>
              <a:buClr>
                <a:schemeClr val="dk1"/>
              </a:buClr>
              <a:buSzPts val="1400"/>
              <a:buFont typeface="Red Hat Display"/>
              <a:buChar char="○"/>
            </a:pPr>
            <a:r>
              <a:rPr lang="en" sz="1400">
                <a:solidFill>
                  <a:schemeClr val="dk1"/>
                </a:solidFill>
                <a:latin typeface="Red Hat Display"/>
                <a:ea typeface="Red Hat Display"/>
                <a:cs typeface="Red Hat Display"/>
                <a:sym typeface="Red Hat Display"/>
              </a:rPr>
              <a:t>Only one host owns the IP at any time</a:t>
            </a:r>
            <a:endParaRPr sz="1400">
              <a:solidFill>
                <a:schemeClr val="dk1"/>
              </a:solidFill>
              <a:latin typeface="Red Hat Display"/>
              <a:ea typeface="Red Hat Display"/>
              <a:cs typeface="Red Hat Display"/>
              <a:sym typeface="Red Hat Display"/>
            </a:endParaRPr>
          </a:p>
          <a:p>
            <a:pPr indent="-254000" lvl="1" marL="685800" rtl="0" algn="l">
              <a:lnSpc>
                <a:spcPct val="130000"/>
              </a:lnSpc>
              <a:spcBef>
                <a:spcPts val="0"/>
              </a:spcBef>
              <a:spcAft>
                <a:spcPts val="0"/>
              </a:spcAft>
              <a:buClr>
                <a:schemeClr val="dk1"/>
              </a:buClr>
              <a:buSzPts val="1400"/>
              <a:buFont typeface="Red Hat Display"/>
              <a:buChar char="○"/>
            </a:pPr>
            <a:r>
              <a:rPr lang="en" sz="1400">
                <a:solidFill>
                  <a:schemeClr val="dk1"/>
                </a:solidFill>
                <a:latin typeface="Red Hat Display"/>
                <a:ea typeface="Red Hat Display"/>
                <a:cs typeface="Red Hat Display"/>
                <a:sym typeface="Red Hat Display"/>
              </a:rPr>
              <a:t>All nodes have equal priority</a:t>
            </a:r>
            <a:endParaRPr sz="1400">
              <a:solidFill>
                <a:schemeClr val="dk1"/>
              </a:solidFill>
              <a:latin typeface="Red Hat Display"/>
              <a:ea typeface="Red Hat Display"/>
              <a:cs typeface="Red Hat Display"/>
              <a:sym typeface="Red Hat Display"/>
            </a:endParaRPr>
          </a:p>
          <a:p>
            <a:pPr indent="-254000" lvl="1" marL="685800" rtl="0" algn="l">
              <a:lnSpc>
                <a:spcPct val="130000"/>
              </a:lnSpc>
              <a:spcBef>
                <a:spcPts val="0"/>
              </a:spcBef>
              <a:spcAft>
                <a:spcPts val="0"/>
              </a:spcAft>
              <a:buClr>
                <a:schemeClr val="dk1"/>
              </a:buClr>
              <a:buSzPts val="1400"/>
              <a:buFont typeface="Red Hat Display"/>
              <a:buChar char="○"/>
            </a:pPr>
            <a:r>
              <a:rPr lang="en" sz="1400">
                <a:solidFill>
                  <a:schemeClr val="dk1"/>
                </a:solidFill>
                <a:latin typeface="Red Hat Display"/>
                <a:ea typeface="Red Hat Display"/>
                <a:cs typeface="Red Hat Display"/>
                <a:sym typeface="Red Hat Display"/>
              </a:rPr>
              <a:t>Failover can take several seconds</a:t>
            </a:r>
            <a:endParaRPr sz="1400">
              <a:solidFill>
                <a:schemeClr val="dk1"/>
              </a:solidFill>
              <a:latin typeface="Red Hat Display"/>
              <a:ea typeface="Red Hat Display"/>
              <a:cs typeface="Red Hat Display"/>
              <a:sym typeface="Red Hat Display"/>
            </a:endParaRPr>
          </a:p>
          <a:p>
            <a:pPr indent="-254000" lvl="0" marL="342900" rtl="0" algn="l">
              <a:lnSpc>
                <a:spcPct val="130000"/>
              </a:lnSpc>
              <a:spcBef>
                <a:spcPts val="0"/>
              </a:spcBef>
              <a:spcAft>
                <a:spcPts val="0"/>
              </a:spcAft>
              <a:buClr>
                <a:schemeClr val="dk1"/>
              </a:buClr>
              <a:buSzPts val="1400"/>
              <a:buFont typeface="Red Hat Display"/>
              <a:buChar char="●"/>
            </a:pPr>
            <a:r>
              <a:rPr lang="en" sz="1400">
                <a:solidFill>
                  <a:schemeClr val="dk1"/>
                </a:solidFill>
                <a:latin typeface="Red Hat Display"/>
                <a:ea typeface="Red Hat Display"/>
                <a:cs typeface="Red Hat Display"/>
                <a:sym typeface="Red Hat Display"/>
              </a:rPr>
              <a:t>Node health is checked every one second</a:t>
            </a:r>
            <a:endParaRPr sz="1400">
              <a:solidFill>
                <a:schemeClr val="dk1"/>
              </a:solidFill>
              <a:latin typeface="Red Hat Display"/>
              <a:ea typeface="Red Hat Display"/>
              <a:cs typeface="Red Hat Display"/>
              <a:sym typeface="Red Hat Display"/>
            </a:endParaRPr>
          </a:p>
          <a:p>
            <a:pPr indent="-254000" lvl="1" marL="685800" rtl="0" algn="l">
              <a:lnSpc>
                <a:spcPct val="130000"/>
              </a:lnSpc>
              <a:spcBef>
                <a:spcPts val="0"/>
              </a:spcBef>
              <a:spcAft>
                <a:spcPts val="0"/>
              </a:spcAft>
              <a:buClr>
                <a:schemeClr val="dk1"/>
              </a:buClr>
              <a:buSzPts val="1400"/>
              <a:buFont typeface="Red Hat Display"/>
              <a:buChar char="○"/>
            </a:pPr>
            <a:r>
              <a:rPr lang="en" sz="1400">
                <a:solidFill>
                  <a:schemeClr val="dk1"/>
                </a:solidFill>
                <a:latin typeface="Red Hat Display"/>
                <a:ea typeface="Red Hat Display"/>
                <a:cs typeface="Red Hat Display"/>
                <a:sym typeface="Red Hat Display"/>
              </a:rPr>
              <a:t>Separate checks for each service (API, Ingress/*.apps)</a:t>
            </a:r>
            <a:endParaRPr sz="1400">
              <a:solidFill>
                <a:schemeClr val="dk1"/>
              </a:solidFill>
              <a:latin typeface="Red Hat Display"/>
              <a:ea typeface="Red Hat Display"/>
              <a:cs typeface="Red Hat Display"/>
              <a:sym typeface="Red Hat Display"/>
            </a:endParaRPr>
          </a:p>
          <a:p>
            <a:pPr indent="-254000" lvl="0" marL="342900" rtl="0" algn="l">
              <a:lnSpc>
                <a:spcPct val="130000"/>
              </a:lnSpc>
              <a:spcBef>
                <a:spcPts val="0"/>
              </a:spcBef>
              <a:spcAft>
                <a:spcPts val="0"/>
              </a:spcAft>
              <a:buClr>
                <a:schemeClr val="dk1"/>
              </a:buClr>
              <a:buSzPts val="1400"/>
              <a:buFont typeface="Red Hat Display"/>
              <a:buChar char="●"/>
            </a:pPr>
            <a:r>
              <a:rPr lang="en" sz="1400">
                <a:solidFill>
                  <a:schemeClr val="dk1"/>
                </a:solidFill>
                <a:latin typeface="Red Hat Display"/>
                <a:ea typeface="Red Hat Display"/>
                <a:cs typeface="Red Hat Display"/>
                <a:sym typeface="Red Hat Display"/>
              </a:rPr>
              <a:t>ARP is used to associate the VIP with the owner node’s interface</a:t>
            </a:r>
            <a:endParaRPr sz="1400">
              <a:solidFill>
                <a:schemeClr val="dk1"/>
              </a:solidFill>
              <a:latin typeface="Red Hat Display"/>
              <a:ea typeface="Red Hat Display"/>
              <a:cs typeface="Red Hat Display"/>
              <a:sym typeface="Red Hat Display"/>
            </a:endParaRPr>
          </a:p>
        </p:txBody>
      </p:sp>
      <p:pic>
        <p:nvPicPr>
          <p:cNvPr id="1769" name="Google Shape;1769;p149"/>
          <p:cNvPicPr preferRelativeResize="0"/>
          <p:nvPr/>
        </p:nvPicPr>
        <p:blipFill rotWithShape="1">
          <a:blip r:embed="rId3">
            <a:alphaModFix/>
          </a:blip>
          <a:srcRect b="0" l="0" r="0" t="0"/>
          <a:stretch/>
        </p:blipFill>
        <p:spPr>
          <a:xfrm>
            <a:off x="6109134" y="539512"/>
            <a:ext cx="877893" cy="877893"/>
          </a:xfrm>
          <a:prstGeom prst="rect">
            <a:avLst/>
          </a:prstGeom>
          <a:noFill/>
          <a:ln>
            <a:noFill/>
          </a:ln>
        </p:spPr>
      </p:pic>
      <p:pic>
        <p:nvPicPr>
          <p:cNvPr id="1770" name="Google Shape;1770;p149"/>
          <p:cNvPicPr preferRelativeResize="0"/>
          <p:nvPr/>
        </p:nvPicPr>
        <p:blipFill rotWithShape="1">
          <a:blip r:embed="rId4">
            <a:alphaModFix/>
          </a:blip>
          <a:srcRect b="0" l="0" r="0" t="0"/>
          <a:stretch/>
        </p:blipFill>
        <p:spPr>
          <a:xfrm>
            <a:off x="4727417" y="2674280"/>
            <a:ext cx="958912" cy="958893"/>
          </a:xfrm>
          <a:prstGeom prst="rect">
            <a:avLst/>
          </a:prstGeom>
          <a:noFill/>
          <a:ln>
            <a:noFill/>
          </a:ln>
        </p:spPr>
      </p:pic>
      <p:pic>
        <p:nvPicPr>
          <p:cNvPr id="1771" name="Google Shape;1771;p149"/>
          <p:cNvPicPr preferRelativeResize="0"/>
          <p:nvPr/>
        </p:nvPicPr>
        <p:blipFill rotWithShape="1">
          <a:blip r:embed="rId4">
            <a:alphaModFix/>
          </a:blip>
          <a:srcRect b="0" l="0" r="0" t="0"/>
          <a:stretch/>
        </p:blipFill>
        <p:spPr>
          <a:xfrm>
            <a:off x="6068625" y="2674280"/>
            <a:ext cx="958912" cy="958893"/>
          </a:xfrm>
          <a:prstGeom prst="rect">
            <a:avLst/>
          </a:prstGeom>
          <a:noFill/>
          <a:ln>
            <a:noFill/>
          </a:ln>
        </p:spPr>
      </p:pic>
      <p:pic>
        <p:nvPicPr>
          <p:cNvPr id="1772" name="Google Shape;1772;p149"/>
          <p:cNvPicPr preferRelativeResize="0"/>
          <p:nvPr/>
        </p:nvPicPr>
        <p:blipFill rotWithShape="1">
          <a:blip r:embed="rId4">
            <a:alphaModFix/>
          </a:blip>
          <a:srcRect b="0" l="0" r="0" t="0"/>
          <a:stretch/>
        </p:blipFill>
        <p:spPr>
          <a:xfrm>
            <a:off x="7409830" y="2674280"/>
            <a:ext cx="958912" cy="958893"/>
          </a:xfrm>
          <a:prstGeom prst="rect">
            <a:avLst/>
          </a:prstGeom>
          <a:noFill/>
          <a:ln>
            <a:noFill/>
          </a:ln>
        </p:spPr>
      </p:pic>
      <p:cxnSp>
        <p:nvCxnSpPr>
          <p:cNvPr id="1773" name="Google Shape;1773;p149"/>
          <p:cNvCxnSpPr>
            <a:stCxn id="1770" idx="0"/>
            <a:endCxn id="1771" idx="0"/>
          </p:cNvCxnSpPr>
          <p:nvPr/>
        </p:nvCxnSpPr>
        <p:spPr>
          <a:xfrm flipH="1" rot="-5400000">
            <a:off x="5877224" y="2003930"/>
            <a:ext cx="600" cy="1341300"/>
          </a:xfrm>
          <a:prstGeom prst="bentConnector3">
            <a:avLst>
              <a:gd fmla="val -39687500" name="adj1"/>
            </a:avLst>
          </a:prstGeom>
          <a:noFill/>
          <a:ln cap="flat" cmpd="sng" w="28575">
            <a:solidFill>
              <a:srgbClr val="000000"/>
            </a:solidFill>
            <a:prstDash val="solid"/>
            <a:round/>
            <a:headEnd len="med" w="med" type="none"/>
            <a:tailEnd len="med" w="med" type="none"/>
          </a:ln>
        </p:spPr>
      </p:cxnSp>
      <p:cxnSp>
        <p:nvCxnSpPr>
          <p:cNvPr id="1774" name="Google Shape;1774;p149"/>
          <p:cNvCxnSpPr>
            <a:stCxn id="1771" idx="0"/>
            <a:endCxn id="1772" idx="0"/>
          </p:cNvCxnSpPr>
          <p:nvPr/>
        </p:nvCxnSpPr>
        <p:spPr>
          <a:xfrm flipH="1" rot="-5400000">
            <a:off x="7218431" y="2003930"/>
            <a:ext cx="600" cy="1341300"/>
          </a:xfrm>
          <a:prstGeom prst="bentConnector3">
            <a:avLst>
              <a:gd fmla="val -39687500" name="adj1"/>
            </a:avLst>
          </a:prstGeom>
          <a:noFill/>
          <a:ln cap="flat" cmpd="sng" w="28575">
            <a:solidFill>
              <a:srgbClr val="000000"/>
            </a:solidFill>
            <a:prstDash val="solid"/>
            <a:round/>
            <a:headEnd len="med" w="med" type="none"/>
            <a:tailEnd len="med" w="med" type="none"/>
          </a:ln>
        </p:spPr>
      </p:cxnSp>
      <p:pic>
        <p:nvPicPr>
          <p:cNvPr id="1775" name="Google Shape;1775;p149"/>
          <p:cNvPicPr preferRelativeResize="0"/>
          <p:nvPr/>
        </p:nvPicPr>
        <p:blipFill rotWithShape="1">
          <a:blip r:embed="rId5">
            <a:alphaModFix/>
          </a:blip>
          <a:srcRect b="0" l="0" r="0" t="0"/>
          <a:stretch/>
        </p:blipFill>
        <p:spPr>
          <a:xfrm>
            <a:off x="5724211" y="3857353"/>
            <a:ext cx="647991" cy="647990"/>
          </a:xfrm>
          <a:prstGeom prst="rect">
            <a:avLst/>
          </a:prstGeom>
          <a:noFill/>
          <a:ln>
            <a:noFill/>
          </a:ln>
        </p:spPr>
      </p:pic>
      <p:pic>
        <p:nvPicPr>
          <p:cNvPr id="1776" name="Google Shape;1776;p149"/>
          <p:cNvPicPr preferRelativeResize="0"/>
          <p:nvPr/>
        </p:nvPicPr>
        <p:blipFill rotWithShape="1">
          <a:blip r:embed="rId6">
            <a:alphaModFix/>
          </a:blip>
          <a:srcRect b="0" l="0" r="0" t="0"/>
          <a:stretch/>
        </p:blipFill>
        <p:spPr>
          <a:xfrm>
            <a:off x="6987018" y="3894441"/>
            <a:ext cx="647991" cy="647990"/>
          </a:xfrm>
          <a:prstGeom prst="rect">
            <a:avLst/>
          </a:prstGeom>
          <a:noFill/>
          <a:ln>
            <a:noFill/>
          </a:ln>
        </p:spPr>
      </p:pic>
      <p:sp>
        <p:nvSpPr>
          <p:cNvPr id="1777" name="Google Shape;1777;p149"/>
          <p:cNvSpPr/>
          <p:nvPr/>
        </p:nvSpPr>
        <p:spPr>
          <a:xfrm>
            <a:off x="5794106" y="1698844"/>
            <a:ext cx="1508100" cy="284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latin typeface="Red Hat Text"/>
                <a:ea typeface="Red Hat Text"/>
                <a:cs typeface="Red Hat Text"/>
                <a:sym typeface="Red Hat Text"/>
              </a:rPr>
              <a:t>VIP</a:t>
            </a:r>
            <a:endParaRPr sz="1100">
              <a:latin typeface="Red Hat Text"/>
              <a:ea typeface="Red Hat Text"/>
              <a:cs typeface="Red Hat Text"/>
              <a:sym typeface="Red Hat Text"/>
            </a:endParaRPr>
          </a:p>
        </p:txBody>
      </p:sp>
      <p:cxnSp>
        <p:nvCxnSpPr>
          <p:cNvPr id="1778" name="Google Shape;1778;p149"/>
          <p:cNvCxnSpPr/>
          <p:nvPr/>
        </p:nvCxnSpPr>
        <p:spPr>
          <a:xfrm flipH="1">
            <a:off x="5231663" y="2098181"/>
            <a:ext cx="1015500" cy="351900"/>
          </a:xfrm>
          <a:prstGeom prst="straightConnector1">
            <a:avLst/>
          </a:prstGeom>
          <a:noFill/>
          <a:ln cap="flat" cmpd="sng" w="28575">
            <a:solidFill>
              <a:srgbClr val="38761D"/>
            </a:solidFill>
            <a:prstDash val="solid"/>
            <a:round/>
            <a:headEnd len="med" w="med" type="none"/>
            <a:tailEnd len="med" w="med" type="triangle"/>
          </a:ln>
        </p:spPr>
      </p:cxnSp>
      <p:cxnSp>
        <p:nvCxnSpPr>
          <p:cNvPr id="1779" name="Google Shape;1779;p149"/>
          <p:cNvCxnSpPr/>
          <p:nvPr/>
        </p:nvCxnSpPr>
        <p:spPr>
          <a:xfrm>
            <a:off x="6828881" y="2098181"/>
            <a:ext cx="1015500" cy="351900"/>
          </a:xfrm>
          <a:prstGeom prst="straightConnector1">
            <a:avLst/>
          </a:prstGeom>
          <a:noFill/>
          <a:ln cap="flat" cmpd="sng" w="28575">
            <a:solidFill>
              <a:srgbClr val="B45F06"/>
            </a:solidFill>
            <a:prstDash val="solid"/>
            <a:round/>
            <a:headEnd len="med" w="med" type="none"/>
            <a:tailEnd len="med" w="med" type="triangle"/>
          </a:ln>
        </p:spPr>
      </p:cxnSp>
      <p:cxnSp>
        <p:nvCxnSpPr>
          <p:cNvPr id="1780" name="Google Shape;1780;p149"/>
          <p:cNvCxnSpPr/>
          <p:nvPr/>
        </p:nvCxnSpPr>
        <p:spPr>
          <a:xfrm>
            <a:off x="6544144" y="2098181"/>
            <a:ext cx="7800" cy="365400"/>
          </a:xfrm>
          <a:prstGeom prst="straightConnector1">
            <a:avLst/>
          </a:prstGeom>
          <a:noFill/>
          <a:ln cap="flat" cmpd="sng" w="28575">
            <a:solidFill>
              <a:srgbClr val="B45F06"/>
            </a:solidFill>
            <a:prstDash val="solid"/>
            <a:round/>
            <a:headEnd len="med" w="med" type="none"/>
            <a:tailEnd len="med" w="med" type="triangle"/>
          </a:ln>
        </p:spPr>
      </p:cxnSp>
      <p:cxnSp>
        <p:nvCxnSpPr>
          <p:cNvPr id="1781" name="Google Shape;1781;p149"/>
          <p:cNvCxnSpPr>
            <a:endCxn id="1775" idx="0"/>
          </p:cNvCxnSpPr>
          <p:nvPr/>
        </p:nvCxnSpPr>
        <p:spPr>
          <a:xfrm>
            <a:off x="5313206" y="3397753"/>
            <a:ext cx="735000" cy="459600"/>
          </a:xfrm>
          <a:prstGeom prst="straightConnector1">
            <a:avLst/>
          </a:prstGeom>
          <a:noFill/>
          <a:ln cap="flat" cmpd="sng" w="28575">
            <a:solidFill>
              <a:srgbClr val="38761D"/>
            </a:solidFill>
            <a:prstDash val="solid"/>
            <a:round/>
            <a:headEnd len="med" w="med" type="none"/>
            <a:tailEnd len="med" w="med" type="triangle"/>
          </a:ln>
        </p:spPr>
      </p:cxnSp>
      <p:cxnSp>
        <p:nvCxnSpPr>
          <p:cNvPr id="1782" name="Google Shape;1782;p149"/>
          <p:cNvCxnSpPr>
            <a:endCxn id="1776" idx="0"/>
          </p:cNvCxnSpPr>
          <p:nvPr/>
        </p:nvCxnSpPr>
        <p:spPr>
          <a:xfrm>
            <a:off x="5313314" y="3397641"/>
            <a:ext cx="1997700" cy="496800"/>
          </a:xfrm>
          <a:prstGeom prst="straightConnector1">
            <a:avLst/>
          </a:prstGeom>
          <a:noFill/>
          <a:ln cap="flat" cmpd="sng" w="28575">
            <a:solidFill>
              <a:srgbClr val="38761D"/>
            </a:solidFill>
            <a:prstDash val="solid"/>
            <a:round/>
            <a:headEnd len="med" w="med" type="none"/>
            <a:tailEnd len="med" w="med" type="triangle"/>
          </a:ln>
        </p:spPr>
      </p:cxnSp>
      <p:sp>
        <p:nvSpPr>
          <p:cNvPr id="1783" name="Google Shape;1783;p149"/>
          <p:cNvSpPr/>
          <p:nvPr/>
        </p:nvSpPr>
        <p:spPr>
          <a:xfrm>
            <a:off x="5610938" y="2815331"/>
            <a:ext cx="1881425" cy="203344"/>
          </a:xfrm>
          <a:custGeom>
            <a:rect b="b" l="l" r="r" t="t"/>
            <a:pathLst>
              <a:path extrusionOk="0" h="10845" w="146557">
                <a:moveTo>
                  <a:pt x="0" y="10123"/>
                </a:moveTo>
                <a:cubicBezTo>
                  <a:pt x="11792" y="8438"/>
                  <a:pt x="46326" y="-105"/>
                  <a:pt x="70752" y="15"/>
                </a:cubicBezTo>
                <a:cubicBezTo>
                  <a:pt x="95178" y="135"/>
                  <a:pt x="133923" y="9040"/>
                  <a:pt x="146557" y="10845"/>
                </a:cubicBezTo>
              </a:path>
            </a:pathLst>
          </a:custGeom>
          <a:noFill/>
          <a:ln cap="flat" cmpd="sng" w="28575">
            <a:solidFill>
              <a:schemeClr val="dk2"/>
            </a:solidFill>
            <a:prstDash val="solid"/>
            <a:round/>
            <a:headEnd len="med" w="med" type="triangle"/>
            <a:tailEnd len="med" w="med" type="triangle"/>
          </a:ln>
        </p:spPr>
      </p:sp>
      <p:cxnSp>
        <p:nvCxnSpPr>
          <p:cNvPr id="1784" name="Google Shape;1784;p149"/>
          <p:cNvCxnSpPr>
            <a:stCxn id="1770" idx="3"/>
            <a:endCxn id="1771" idx="1"/>
          </p:cNvCxnSpPr>
          <p:nvPr/>
        </p:nvCxnSpPr>
        <p:spPr>
          <a:xfrm>
            <a:off x="5686330" y="3153727"/>
            <a:ext cx="382200" cy="0"/>
          </a:xfrm>
          <a:prstGeom prst="straightConnector1">
            <a:avLst/>
          </a:prstGeom>
          <a:noFill/>
          <a:ln cap="flat" cmpd="sng" w="28575">
            <a:solidFill>
              <a:schemeClr val="dk2"/>
            </a:solidFill>
            <a:prstDash val="solid"/>
            <a:round/>
            <a:headEnd len="med" w="med" type="triangle"/>
            <a:tailEnd len="med" w="med" type="triangle"/>
          </a:ln>
        </p:spPr>
      </p:cxnSp>
      <p:cxnSp>
        <p:nvCxnSpPr>
          <p:cNvPr id="1785" name="Google Shape;1785;p149"/>
          <p:cNvCxnSpPr>
            <a:stCxn id="1771" idx="3"/>
            <a:endCxn id="1772" idx="1"/>
          </p:cNvCxnSpPr>
          <p:nvPr/>
        </p:nvCxnSpPr>
        <p:spPr>
          <a:xfrm>
            <a:off x="7027537" y="3153727"/>
            <a:ext cx="382200" cy="0"/>
          </a:xfrm>
          <a:prstGeom prst="straightConnector1">
            <a:avLst/>
          </a:prstGeom>
          <a:noFill/>
          <a:ln cap="flat" cmpd="sng" w="28575">
            <a:solidFill>
              <a:schemeClr val="dk2"/>
            </a:solidFill>
            <a:prstDash val="solid"/>
            <a:round/>
            <a:headEnd len="med" w="med" type="triangle"/>
            <a:tailEnd len="med" w="med" type="triangle"/>
          </a:ln>
        </p:spPr>
      </p:cxnSp>
      <p:sp>
        <p:nvSpPr>
          <p:cNvPr id="1786" name="Google Shape;1786;p149"/>
          <p:cNvSpPr txBox="1"/>
          <p:nvPr/>
        </p:nvSpPr>
        <p:spPr>
          <a:xfrm>
            <a:off x="7889306" y="1983019"/>
            <a:ext cx="1139700" cy="6912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lang="en" sz="1100">
                <a:latin typeface="Red Hat Text"/>
                <a:ea typeface="Red Hat Text"/>
                <a:cs typeface="Red Hat Text"/>
                <a:sym typeface="Red Hat Text"/>
              </a:rPr>
              <a:t>Active node uses RARP to claim traffic</a:t>
            </a:r>
            <a:endParaRPr sz="1100">
              <a:latin typeface="Red Hat Text"/>
              <a:ea typeface="Red Hat Text"/>
              <a:cs typeface="Red Hat Text"/>
              <a:sym typeface="Red Hat Text"/>
            </a:endParaRPr>
          </a:p>
        </p:txBody>
      </p:sp>
      <p:sp>
        <p:nvSpPr>
          <p:cNvPr id="1787" name="Google Shape;1787;p149"/>
          <p:cNvSpPr txBox="1"/>
          <p:nvPr/>
        </p:nvSpPr>
        <p:spPr>
          <a:xfrm>
            <a:off x="8354025" y="2875688"/>
            <a:ext cx="735000" cy="6480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lang="en" sz="1100">
                <a:latin typeface="Red Hat Text"/>
                <a:ea typeface="Red Hat Text"/>
                <a:cs typeface="Red Hat Text"/>
                <a:sym typeface="Red Hat Text"/>
              </a:rPr>
              <a:t>Health status checks</a:t>
            </a:r>
            <a:endParaRPr sz="1100">
              <a:latin typeface="Red Hat Text"/>
              <a:ea typeface="Red Hat Text"/>
              <a:cs typeface="Red Hat Text"/>
              <a:sym typeface="Red Hat Text"/>
            </a:endParaRPr>
          </a:p>
        </p:txBody>
      </p:sp>
      <p:sp>
        <p:nvSpPr>
          <p:cNvPr id="1788" name="Google Shape;1788;p149"/>
          <p:cNvSpPr txBox="1"/>
          <p:nvPr/>
        </p:nvSpPr>
        <p:spPr>
          <a:xfrm>
            <a:off x="7889306" y="3872849"/>
            <a:ext cx="1139700" cy="6480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lang="en" sz="1100">
                <a:latin typeface="Red Hat Text"/>
                <a:ea typeface="Red Hat Text"/>
                <a:cs typeface="Red Hat Text"/>
                <a:sym typeface="Red Hat Text"/>
              </a:rPr>
              <a:t>Active node passes traffic to endpoint</a:t>
            </a:r>
            <a:endParaRPr sz="1100">
              <a:latin typeface="Red Hat Text"/>
              <a:ea typeface="Red Hat Text"/>
              <a:cs typeface="Red Hat Text"/>
              <a:sym typeface="Red Hat Text"/>
            </a:endParaRPr>
          </a:p>
        </p:txBody>
      </p:sp>
      <p:cxnSp>
        <p:nvCxnSpPr>
          <p:cNvPr id="1789" name="Google Shape;1789;p149"/>
          <p:cNvCxnSpPr/>
          <p:nvPr/>
        </p:nvCxnSpPr>
        <p:spPr>
          <a:xfrm>
            <a:off x="6548081" y="1295531"/>
            <a:ext cx="0" cy="280800"/>
          </a:xfrm>
          <a:prstGeom prst="straightConnector1">
            <a:avLst/>
          </a:prstGeom>
          <a:noFill/>
          <a:ln cap="flat" cmpd="sng" w="28575">
            <a:solidFill>
              <a:srgbClr val="38761D"/>
            </a:solidFill>
            <a:prstDash val="solid"/>
            <a:round/>
            <a:headEnd len="med" w="med" type="none"/>
            <a:tailEnd len="med" w="med" type="triangle"/>
          </a:ln>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3" name="Shape 1793"/>
        <p:cNvGrpSpPr/>
        <p:nvPr/>
      </p:nvGrpSpPr>
      <p:grpSpPr>
        <a:xfrm>
          <a:off x="0" y="0"/>
          <a:ext cx="0" cy="0"/>
          <a:chOff x="0" y="0"/>
          <a:chExt cx="0" cy="0"/>
        </a:xfrm>
      </p:grpSpPr>
      <p:sp>
        <p:nvSpPr>
          <p:cNvPr id="1794" name="Google Shape;1794;p150"/>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1795" name="Google Shape;1795;p150"/>
          <p:cNvSpPr txBox="1"/>
          <p:nvPr/>
        </p:nvSpPr>
        <p:spPr>
          <a:xfrm>
            <a:off x="335831" y="41588"/>
            <a:ext cx="7074000" cy="612300"/>
          </a:xfrm>
          <a:prstGeom prst="rect">
            <a:avLst/>
          </a:prstGeom>
          <a:noFill/>
          <a:ln>
            <a:noFill/>
          </a:ln>
        </p:spPr>
        <p:txBody>
          <a:bodyPr anchorCtr="0" anchor="ctr" bIns="68575" lIns="329175" spcFirstLastPara="1" rIns="68575" wrap="square" tIns="68575">
            <a:noAutofit/>
          </a:bodyPr>
          <a:lstStyle/>
          <a:p>
            <a:pPr indent="0" lvl="0" marL="0" rtl="0" algn="l">
              <a:spcBef>
                <a:spcPts val="0"/>
              </a:spcBef>
              <a:spcAft>
                <a:spcPts val="0"/>
              </a:spcAft>
              <a:buNone/>
            </a:pPr>
            <a:r>
              <a:rPr lang="en" sz="2700">
                <a:latin typeface="Red Hat Display Medium"/>
                <a:ea typeface="Red Hat Display Medium"/>
                <a:cs typeface="Red Hat Display Medium"/>
                <a:sym typeface="Red Hat Display Medium"/>
              </a:rPr>
              <a:t>API load balancer</a:t>
            </a:r>
            <a:endParaRPr sz="2700">
              <a:latin typeface="Red Hat Display Medium"/>
              <a:ea typeface="Red Hat Display Medium"/>
              <a:cs typeface="Red Hat Display Medium"/>
              <a:sym typeface="Red Hat Display Medium"/>
            </a:endParaRPr>
          </a:p>
        </p:txBody>
      </p:sp>
      <p:sp>
        <p:nvSpPr>
          <p:cNvPr id="1796" name="Google Shape;1796;p150"/>
          <p:cNvSpPr txBox="1"/>
          <p:nvPr/>
        </p:nvSpPr>
        <p:spPr>
          <a:xfrm>
            <a:off x="378050" y="914400"/>
            <a:ext cx="4117200" cy="3712800"/>
          </a:xfrm>
          <a:prstGeom prst="rect">
            <a:avLst/>
          </a:prstGeom>
          <a:noFill/>
          <a:ln>
            <a:noFill/>
          </a:ln>
        </p:spPr>
        <p:txBody>
          <a:bodyPr anchorCtr="0" anchor="t" bIns="68575" lIns="68575" spcFirstLastPara="1" rIns="68575" wrap="square" tIns="68575">
            <a:noAutofit/>
          </a:bodyPr>
          <a:lstStyle/>
          <a:p>
            <a:pPr indent="-254000" lvl="0" marL="342900" rtl="0" algn="l">
              <a:lnSpc>
                <a:spcPct val="130000"/>
              </a:lnSpc>
              <a:spcBef>
                <a:spcPts val="0"/>
              </a:spcBef>
              <a:spcAft>
                <a:spcPts val="0"/>
              </a:spcAft>
              <a:buClr>
                <a:schemeClr val="dk1"/>
              </a:buClr>
              <a:buSzPts val="1400"/>
              <a:buFont typeface="Red Hat Display"/>
              <a:buAutoNum type="arabicParenR"/>
            </a:pPr>
            <a:r>
              <a:rPr lang="en" sz="1400">
                <a:solidFill>
                  <a:schemeClr val="dk1"/>
                </a:solidFill>
                <a:latin typeface="Red Hat Display"/>
                <a:ea typeface="Red Hat Display"/>
                <a:cs typeface="Red Hat Display"/>
                <a:sym typeface="Red Hat Display"/>
              </a:rPr>
              <a:t>Client creates a new request to </a:t>
            </a:r>
            <a:r>
              <a:rPr lang="en" sz="1400">
                <a:solidFill>
                  <a:schemeClr val="dk1"/>
                </a:solidFill>
                <a:latin typeface="Consolas"/>
                <a:ea typeface="Consolas"/>
                <a:cs typeface="Consolas"/>
                <a:sym typeface="Consolas"/>
              </a:rPr>
              <a:t>api.cluster-name.domain.name</a:t>
            </a:r>
            <a:endParaRPr sz="1400">
              <a:solidFill>
                <a:schemeClr val="dk1"/>
              </a:solidFill>
              <a:latin typeface="Consolas"/>
              <a:ea typeface="Consolas"/>
              <a:cs typeface="Consolas"/>
              <a:sym typeface="Consolas"/>
            </a:endParaRPr>
          </a:p>
          <a:p>
            <a:pPr indent="-254000" lvl="0" marL="342900" rtl="0" algn="l">
              <a:lnSpc>
                <a:spcPct val="130000"/>
              </a:lnSpc>
              <a:spcBef>
                <a:spcPts val="0"/>
              </a:spcBef>
              <a:spcAft>
                <a:spcPts val="0"/>
              </a:spcAft>
              <a:buClr>
                <a:schemeClr val="dk1"/>
              </a:buClr>
              <a:buSzPts val="1400"/>
              <a:buFont typeface="Red Hat Display"/>
              <a:buAutoNum type="arabicParenR"/>
            </a:pPr>
            <a:r>
              <a:rPr lang="en" sz="1400">
                <a:solidFill>
                  <a:schemeClr val="dk1"/>
                </a:solidFill>
                <a:latin typeface="Red Hat Display"/>
                <a:ea typeface="Red Hat Display"/>
                <a:cs typeface="Red Hat Display"/>
                <a:sym typeface="Red Hat Display"/>
              </a:rPr>
              <a:t>HAProxy on the node actively hosting the API IP address (as determined by </a:t>
            </a:r>
            <a:r>
              <a:rPr lang="en" sz="1400">
                <a:solidFill>
                  <a:schemeClr val="dk1"/>
                </a:solidFill>
                <a:latin typeface="Consolas"/>
                <a:ea typeface="Consolas"/>
                <a:cs typeface="Consolas"/>
                <a:sym typeface="Consolas"/>
              </a:rPr>
              <a:t>keepalived</a:t>
            </a:r>
            <a:r>
              <a:rPr lang="en" sz="1400">
                <a:solidFill>
                  <a:schemeClr val="dk1"/>
                </a:solidFill>
                <a:latin typeface="Red Hat Display"/>
                <a:ea typeface="Red Hat Display"/>
                <a:cs typeface="Red Hat Display"/>
                <a:sym typeface="Red Hat Display"/>
              </a:rPr>
              <a:t>) load balances across control plane nodes using TCP round robin</a:t>
            </a:r>
            <a:endParaRPr sz="1400">
              <a:solidFill>
                <a:schemeClr val="dk1"/>
              </a:solidFill>
              <a:latin typeface="Red Hat Display"/>
              <a:ea typeface="Red Hat Display"/>
              <a:cs typeface="Red Hat Display"/>
              <a:sym typeface="Red Hat Display"/>
            </a:endParaRPr>
          </a:p>
          <a:p>
            <a:pPr indent="-254000" lvl="0" marL="342900" rtl="0" algn="l">
              <a:lnSpc>
                <a:spcPct val="130000"/>
              </a:lnSpc>
              <a:spcBef>
                <a:spcPts val="0"/>
              </a:spcBef>
              <a:spcAft>
                <a:spcPts val="0"/>
              </a:spcAft>
              <a:buClr>
                <a:schemeClr val="dk1"/>
              </a:buClr>
              <a:buSzPts val="1400"/>
              <a:buFont typeface="Red Hat Display"/>
              <a:buAutoNum type="arabicParenR"/>
            </a:pPr>
            <a:r>
              <a:rPr lang="en" sz="1400">
                <a:solidFill>
                  <a:schemeClr val="dk1"/>
                </a:solidFill>
                <a:latin typeface="Red Hat Display"/>
                <a:ea typeface="Red Hat Display"/>
                <a:cs typeface="Red Hat Display"/>
                <a:sym typeface="Red Hat Display"/>
              </a:rPr>
              <a:t>The connection is forwarded to the chosen control plane node, which </a:t>
            </a:r>
            <a:r>
              <a:rPr lang="en" sz="1400">
                <a:solidFill>
                  <a:schemeClr val="dk1"/>
                </a:solidFill>
                <a:latin typeface="Red Hat Display"/>
                <a:ea typeface="Red Hat Display"/>
                <a:cs typeface="Red Hat Display"/>
                <a:sym typeface="Red Hat Display"/>
              </a:rPr>
              <a:t>responds directly to the client</a:t>
            </a:r>
            <a:r>
              <a:rPr lang="en" sz="1400">
                <a:solidFill>
                  <a:schemeClr val="dk1"/>
                </a:solidFill>
                <a:latin typeface="Red Hat Display"/>
                <a:ea typeface="Red Hat Display"/>
                <a:cs typeface="Red Hat Display"/>
                <a:sym typeface="Red Hat Display"/>
              </a:rPr>
              <a:t>, a.k.a. “direct return”</a:t>
            </a:r>
            <a:endParaRPr sz="1400">
              <a:solidFill>
                <a:schemeClr val="dk1"/>
              </a:solidFill>
              <a:latin typeface="Red Hat Display"/>
              <a:ea typeface="Red Hat Display"/>
              <a:cs typeface="Red Hat Display"/>
              <a:sym typeface="Red Hat Display"/>
            </a:endParaRPr>
          </a:p>
        </p:txBody>
      </p:sp>
      <p:pic>
        <p:nvPicPr>
          <p:cNvPr id="1797" name="Google Shape;1797;p150"/>
          <p:cNvPicPr preferRelativeResize="0"/>
          <p:nvPr/>
        </p:nvPicPr>
        <p:blipFill rotWithShape="1">
          <a:blip r:embed="rId3">
            <a:alphaModFix/>
          </a:blip>
          <a:srcRect b="0" l="0" r="0" t="0"/>
          <a:stretch/>
        </p:blipFill>
        <p:spPr>
          <a:xfrm>
            <a:off x="4727417" y="3360080"/>
            <a:ext cx="958912" cy="958893"/>
          </a:xfrm>
          <a:prstGeom prst="rect">
            <a:avLst/>
          </a:prstGeom>
          <a:noFill/>
          <a:ln>
            <a:noFill/>
          </a:ln>
        </p:spPr>
      </p:pic>
      <p:pic>
        <p:nvPicPr>
          <p:cNvPr id="1798" name="Google Shape;1798;p150"/>
          <p:cNvPicPr preferRelativeResize="0"/>
          <p:nvPr/>
        </p:nvPicPr>
        <p:blipFill rotWithShape="1">
          <a:blip r:embed="rId3">
            <a:alphaModFix/>
          </a:blip>
          <a:srcRect b="0" l="0" r="0" t="0"/>
          <a:stretch/>
        </p:blipFill>
        <p:spPr>
          <a:xfrm>
            <a:off x="6068624" y="3360080"/>
            <a:ext cx="958912" cy="958893"/>
          </a:xfrm>
          <a:prstGeom prst="rect">
            <a:avLst/>
          </a:prstGeom>
          <a:noFill/>
          <a:ln>
            <a:noFill/>
          </a:ln>
        </p:spPr>
      </p:pic>
      <p:pic>
        <p:nvPicPr>
          <p:cNvPr id="1799" name="Google Shape;1799;p150"/>
          <p:cNvPicPr preferRelativeResize="0"/>
          <p:nvPr/>
        </p:nvPicPr>
        <p:blipFill rotWithShape="1">
          <a:blip r:embed="rId3">
            <a:alphaModFix/>
          </a:blip>
          <a:srcRect b="0" l="0" r="0" t="0"/>
          <a:stretch/>
        </p:blipFill>
        <p:spPr>
          <a:xfrm>
            <a:off x="7409830" y="3360080"/>
            <a:ext cx="958912" cy="958893"/>
          </a:xfrm>
          <a:prstGeom prst="rect">
            <a:avLst/>
          </a:prstGeom>
          <a:noFill/>
          <a:ln>
            <a:noFill/>
          </a:ln>
        </p:spPr>
      </p:pic>
      <p:cxnSp>
        <p:nvCxnSpPr>
          <p:cNvPr id="1800" name="Google Shape;1800;p150"/>
          <p:cNvCxnSpPr>
            <a:stCxn id="1797" idx="0"/>
            <a:endCxn id="1798" idx="0"/>
          </p:cNvCxnSpPr>
          <p:nvPr/>
        </p:nvCxnSpPr>
        <p:spPr>
          <a:xfrm flipH="1" rot="-5400000">
            <a:off x="5877224" y="2689730"/>
            <a:ext cx="600" cy="1341300"/>
          </a:xfrm>
          <a:prstGeom prst="bentConnector3">
            <a:avLst>
              <a:gd fmla="val -39687500" name="adj1"/>
            </a:avLst>
          </a:prstGeom>
          <a:noFill/>
          <a:ln cap="flat" cmpd="sng" w="28575">
            <a:solidFill>
              <a:srgbClr val="000000"/>
            </a:solidFill>
            <a:prstDash val="solid"/>
            <a:round/>
            <a:headEnd len="med" w="med" type="none"/>
            <a:tailEnd len="med" w="med" type="none"/>
          </a:ln>
        </p:spPr>
      </p:cxnSp>
      <p:cxnSp>
        <p:nvCxnSpPr>
          <p:cNvPr id="1801" name="Google Shape;1801;p150"/>
          <p:cNvCxnSpPr>
            <a:stCxn id="1798" idx="0"/>
            <a:endCxn id="1799" idx="0"/>
          </p:cNvCxnSpPr>
          <p:nvPr/>
        </p:nvCxnSpPr>
        <p:spPr>
          <a:xfrm flipH="1" rot="-5400000">
            <a:off x="7218430" y="2689730"/>
            <a:ext cx="600" cy="1341300"/>
          </a:xfrm>
          <a:prstGeom prst="bentConnector3">
            <a:avLst>
              <a:gd fmla="val -39687500" name="adj1"/>
            </a:avLst>
          </a:prstGeom>
          <a:noFill/>
          <a:ln cap="flat" cmpd="sng" w="28575">
            <a:solidFill>
              <a:srgbClr val="000000"/>
            </a:solidFill>
            <a:prstDash val="solid"/>
            <a:round/>
            <a:headEnd len="med" w="med" type="none"/>
            <a:tailEnd len="med" w="med" type="none"/>
          </a:ln>
        </p:spPr>
      </p:cxnSp>
      <p:pic>
        <p:nvPicPr>
          <p:cNvPr id="1802" name="Google Shape;1802;p150"/>
          <p:cNvPicPr preferRelativeResize="0"/>
          <p:nvPr/>
        </p:nvPicPr>
        <p:blipFill>
          <a:blip r:embed="rId4">
            <a:alphaModFix/>
          </a:blip>
          <a:stretch>
            <a:fillRect/>
          </a:stretch>
        </p:blipFill>
        <p:spPr>
          <a:xfrm>
            <a:off x="6021807" y="1837706"/>
            <a:ext cx="958912" cy="961553"/>
          </a:xfrm>
          <a:prstGeom prst="rect">
            <a:avLst/>
          </a:prstGeom>
          <a:noFill/>
          <a:ln>
            <a:noFill/>
          </a:ln>
        </p:spPr>
      </p:pic>
      <p:pic>
        <p:nvPicPr>
          <p:cNvPr id="1803" name="Google Shape;1803;p150"/>
          <p:cNvPicPr preferRelativeResize="0"/>
          <p:nvPr/>
        </p:nvPicPr>
        <p:blipFill rotWithShape="1">
          <a:blip r:embed="rId5">
            <a:alphaModFix/>
          </a:blip>
          <a:srcRect b="0" l="0" r="0" t="0"/>
          <a:stretch/>
        </p:blipFill>
        <p:spPr>
          <a:xfrm>
            <a:off x="6021806" y="653812"/>
            <a:ext cx="958912" cy="958933"/>
          </a:xfrm>
          <a:prstGeom prst="rect">
            <a:avLst/>
          </a:prstGeom>
          <a:noFill/>
          <a:ln>
            <a:noFill/>
          </a:ln>
        </p:spPr>
      </p:pic>
      <p:cxnSp>
        <p:nvCxnSpPr>
          <p:cNvPr id="1804" name="Google Shape;1804;p150"/>
          <p:cNvCxnSpPr/>
          <p:nvPr/>
        </p:nvCxnSpPr>
        <p:spPr>
          <a:xfrm>
            <a:off x="6501263" y="1560788"/>
            <a:ext cx="0" cy="421200"/>
          </a:xfrm>
          <a:prstGeom prst="straightConnector1">
            <a:avLst/>
          </a:prstGeom>
          <a:noFill/>
          <a:ln cap="flat" cmpd="sng" w="28575">
            <a:solidFill>
              <a:schemeClr val="accent3"/>
            </a:solidFill>
            <a:prstDash val="solid"/>
            <a:round/>
            <a:headEnd len="med" w="med" type="none"/>
            <a:tailEnd len="med" w="med" type="triangle"/>
          </a:ln>
        </p:spPr>
      </p:cxnSp>
      <p:sp>
        <p:nvSpPr>
          <p:cNvPr id="1805" name="Google Shape;1805;p150"/>
          <p:cNvSpPr/>
          <p:nvPr/>
        </p:nvSpPr>
        <p:spPr>
          <a:xfrm>
            <a:off x="6548081" y="1443769"/>
            <a:ext cx="278400" cy="292500"/>
          </a:xfrm>
          <a:prstGeom prst="ellipse">
            <a:avLst/>
          </a:prstGeom>
          <a:solidFill>
            <a:schemeClr val="accent3"/>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1400">
                <a:solidFill>
                  <a:srgbClr val="FFFFFF"/>
                </a:solidFill>
                <a:latin typeface="Red Hat Text"/>
                <a:ea typeface="Red Hat Text"/>
                <a:cs typeface="Red Hat Text"/>
                <a:sym typeface="Red Hat Text"/>
              </a:rPr>
              <a:t>1</a:t>
            </a:r>
            <a:endParaRPr sz="1400">
              <a:solidFill>
                <a:srgbClr val="FFFFFF"/>
              </a:solidFill>
              <a:latin typeface="Red Hat Text"/>
              <a:ea typeface="Red Hat Text"/>
              <a:cs typeface="Red Hat Text"/>
              <a:sym typeface="Red Hat Text"/>
            </a:endParaRPr>
          </a:p>
        </p:txBody>
      </p:sp>
      <p:cxnSp>
        <p:nvCxnSpPr>
          <p:cNvPr id="1806" name="Google Shape;1806;p150"/>
          <p:cNvCxnSpPr/>
          <p:nvPr/>
        </p:nvCxnSpPr>
        <p:spPr>
          <a:xfrm flipH="1">
            <a:off x="5250825" y="2567250"/>
            <a:ext cx="889500" cy="561900"/>
          </a:xfrm>
          <a:prstGeom prst="straightConnector1">
            <a:avLst/>
          </a:prstGeom>
          <a:noFill/>
          <a:ln cap="flat" cmpd="sng" w="28575">
            <a:solidFill>
              <a:schemeClr val="accent3"/>
            </a:solidFill>
            <a:prstDash val="solid"/>
            <a:round/>
            <a:headEnd len="med" w="med" type="none"/>
            <a:tailEnd len="med" w="med" type="triangle"/>
          </a:ln>
        </p:spPr>
      </p:cxnSp>
      <p:sp>
        <p:nvSpPr>
          <p:cNvPr id="1807" name="Google Shape;1807;p150"/>
          <p:cNvSpPr/>
          <p:nvPr/>
        </p:nvSpPr>
        <p:spPr>
          <a:xfrm>
            <a:off x="5790075" y="2799263"/>
            <a:ext cx="278400" cy="292500"/>
          </a:xfrm>
          <a:prstGeom prst="ellipse">
            <a:avLst/>
          </a:prstGeom>
          <a:solidFill>
            <a:schemeClr val="accent3"/>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1400">
                <a:solidFill>
                  <a:srgbClr val="FFFFFF"/>
                </a:solidFill>
                <a:latin typeface="Red Hat Text"/>
                <a:ea typeface="Red Hat Text"/>
                <a:cs typeface="Red Hat Text"/>
                <a:sym typeface="Red Hat Text"/>
              </a:rPr>
              <a:t>2</a:t>
            </a:r>
            <a:endParaRPr sz="1400">
              <a:solidFill>
                <a:srgbClr val="FFFFFF"/>
              </a:solidFill>
              <a:latin typeface="Red Hat Text"/>
              <a:ea typeface="Red Hat Text"/>
              <a:cs typeface="Red Hat Text"/>
              <a:sym typeface="Red Hat Text"/>
            </a:endParaRPr>
          </a:p>
        </p:txBody>
      </p:sp>
      <p:sp>
        <p:nvSpPr>
          <p:cNvPr id="1808" name="Google Shape;1808;p150"/>
          <p:cNvSpPr/>
          <p:nvPr/>
        </p:nvSpPr>
        <p:spPr>
          <a:xfrm>
            <a:off x="4822789" y="1139475"/>
            <a:ext cx="1192725" cy="2473256"/>
          </a:xfrm>
          <a:custGeom>
            <a:rect b="b" l="l" r="r" t="t"/>
            <a:pathLst>
              <a:path extrusionOk="0" h="131907" w="63612">
                <a:moveTo>
                  <a:pt x="5356" y="131907"/>
                </a:moveTo>
                <a:cubicBezTo>
                  <a:pt x="5148" y="116511"/>
                  <a:pt x="-5601" y="61516"/>
                  <a:pt x="4108" y="39531"/>
                </a:cubicBezTo>
                <a:cubicBezTo>
                  <a:pt x="13817" y="17547"/>
                  <a:pt x="53695" y="6589"/>
                  <a:pt x="63612" y="0"/>
                </a:cubicBezTo>
              </a:path>
            </a:pathLst>
          </a:custGeom>
          <a:noFill/>
          <a:ln cap="flat" cmpd="sng" w="28575">
            <a:solidFill>
              <a:schemeClr val="accent3"/>
            </a:solidFill>
            <a:prstDash val="solid"/>
            <a:round/>
            <a:headEnd len="med" w="med" type="none"/>
            <a:tailEnd len="med" w="med" type="triangle"/>
          </a:ln>
        </p:spPr>
      </p:sp>
      <p:sp>
        <p:nvSpPr>
          <p:cNvPr id="1809" name="Google Shape;1809;p150"/>
          <p:cNvSpPr/>
          <p:nvPr/>
        </p:nvSpPr>
        <p:spPr>
          <a:xfrm>
            <a:off x="4640419" y="1443769"/>
            <a:ext cx="278400" cy="292500"/>
          </a:xfrm>
          <a:prstGeom prst="ellipse">
            <a:avLst/>
          </a:prstGeom>
          <a:solidFill>
            <a:schemeClr val="accent3"/>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1400">
                <a:solidFill>
                  <a:srgbClr val="FFFFFF"/>
                </a:solidFill>
                <a:latin typeface="Red Hat Text"/>
                <a:ea typeface="Red Hat Text"/>
                <a:cs typeface="Red Hat Text"/>
                <a:sym typeface="Red Hat Text"/>
              </a:rPr>
              <a:t>3</a:t>
            </a:r>
            <a:endParaRPr sz="1400">
              <a:solidFill>
                <a:srgbClr val="FFFFFF"/>
              </a:solidFill>
              <a:latin typeface="Red Hat Text"/>
              <a:ea typeface="Red Hat Text"/>
              <a:cs typeface="Red Hat Text"/>
              <a:sym typeface="Red Hat Text"/>
            </a:endParaRPr>
          </a:p>
        </p:txBody>
      </p:sp>
      <p:sp>
        <p:nvSpPr>
          <p:cNvPr id="1810" name="Google Shape;1810;p150"/>
          <p:cNvSpPr txBox="1"/>
          <p:nvPr/>
        </p:nvSpPr>
        <p:spPr>
          <a:xfrm>
            <a:off x="4822781" y="4122263"/>
            <a:ext cx="3476400" cy="4173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lang="en" sz="1400">
                <a:latin typeface="Red Hat Display"/>
                <a:ea typeface="Red Hat Display"/>
                <a:cs typeface="Red Hat Display"/>
                <a:sym typeface="Red Hat Display"/>
              </a:rPr>
              <a:t>Control plane nodes</a:t>
            </a:r>
            <a:endParaRPr sz="1400">
              <a:latin typeface="Red Hat Display"/>
              <a:ea typeface="Red Hat Display"/>
              <a:cs typeface="Red Hat Display"/>
              <a:sym typeface="Red Hat Display"/>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4" name="Shape 1814"/>
        <p:cNvGrpSpPr/>
        <p:nvPr/>
      </p:nvGrpSpPr>
      <p:grpSpPr>
        <a:xfrm>
          <a:off x="0" y="0"/>
          <a:ext cx="0" cy="0"/>
          <a:chOff x="0" y="0"/>
          <a:chExt cx="0" cy="0"/>
        </a:xfrm>
      </p:grpSpPr>
      <p:sp>
        <p:nvSpPr>
          <p:cNvPr id="1815" name="Google Shape;1815;p151"/>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1816" name="Google Shape;1816;p151"/>
          <p:cNvSpPr txBox="1"/>
          <p:nvPr/>
        </p:nvSpPr>
        <p:spPr>
          <a:xfrm>
            <a:off x="335831" y="41588"/>
            <a:ext cx="7074000" cy="612300"/>
          </a:xfrm>
          <a:prstGeom prst="rect">
            <a:avLst/>
          </a:prstGeom>
          <a:noFill/>
          <a:ln>
            <a:noFill/>
          </a:ln>
        </p:spPr>
        <p:txBody>
          <a:bodyPr anchorCtr="0" anchor="ctr" bIns="68575" lIns="329175" spcFirstLastPara="1" rIns="68575" wrap="square" tIns="68575">
            <a:noAutofit/>
          </a:bodyPr>
          <a:lstStyle/>
          <a:p>
            <a:pPr indent="0" lvl="0" marL="0" rtl="0" algn="l">
              <a:spcBef>
                <a:spcPts val="0"/>
              </a:spcBef>
              <a:spcAft>
                <a:spcPts val="0"/>
              </a:spcAft>
              <a:buNone/>
            </a:pPr>
            <a:r>
              <a:rPr lang="en" sz="2700">
                <a:latin typeface="Red Hat Display Medium"/>
                <a:ea typeface="Red Hat Display Medium"/>
                <a:cs typeface="Red Hat Display Medium"/>
                <a:sym typeface="Red Hat Display Medium"/>
              </a:rPr>
              <a:t>Ingress load balancer</a:t>
            </a:r>
            <a:endParaRPr sz="2700">
              <a:latin typeface="Red Hat Display Medium"/>
              <a:ea typeface="Red Hat Display Medium"/>
              <a:cs typeface="Red Hat Display Medium"/>
              <a:sym typeface="Red Hat Display Medium"/>
            </a:endParaRPr>
          </a:p>
        </p:txBody>
      </p:sp>
      <p:sp>
        <p:nvSpPr>
          <p:cNvPr id="1817" name="Google Shape;1817;p151"/>
          <p:cNvSpPr txBox="1"/>
          <p:nvPr/>
        </p:nvSpPr>
        <p:spPr>
          <a:xfrm>
            <a:off x="378050" y="914400"/>
            <a:ext cx="3619200" cy="3712800"/>
          </a:xfrm>
          <a:prstGeom prst="rect">
            <a:avLst/>
          </a:prstGeom>
          <a:noFill/>
          <a:ln>
            <a:noFill/>
          </a:ln>
        </p:spPr>
        <p:txBody>
          <a:bodyPr anchorCtr="0" anchor="t" bIns="68575" lIns="68575" spcFirstLastPara="1" rIns="68575" wrap="square" tIns="68575">
            <a:noAutofit/>
          </a:bodyPr>
          <a:lstStyle/>
          <a:p>
            <a:pPr indent="-254000" lvl="0" marL="342900" rtl="0" algn="l">
              <a:lnSpc>
                <a:spcPct val="130000"/>
              </a:lnSpc>
              <a:spcBef>
                <a:spcPts val="0"/>
              </a:spcBef>
              <a:spcAft>
                <a:spcPts val="0"/>
              </a:spcAft>
              <a:buClr>
                <a:schemeClr val="dk1"/>
              </a:buClr>
              <a:buSzPts val="1400"/>
              <a:buFont typeface="Red Hat Display"/>
              <a:buChar char="●"/>
            </a:pPr>
            <a:r>
              <a:rPr lang="en" sz="1400">
                <a:solidFill>
                  <a:schemeClr val="dk1"/>
                </a:solidFill>
                <a:latin typeface="Red Hat Display"/>
                <a:ea typeface="Red Hat Display"/>
                <a:cs typeface="Red Hat Display"/>
                <a:sym typeface="Red Hat Display"/>
              </a:rPr>
              <a:t>The VIP, managed by Keepalived, will only be hosted on nodes which have a Router instance</a:t>
            </a:r>
            <a:endParaRPr sz="1400">
              <a:solidFill>
                <a:schemeClr val="dk1"/>
              </a:solidFill>
              <a:latin typeface="Red Hat Display"/>
              <a:ea typeface="Red Hat Display"/>
              <a:cs typeface="Red Hat Display"/>
              <a:sym typeface="Red Hat Display"/>
            </a:endParaRPr>
          </a:p>
          <a:p>
            <a:pPr indent="-254000" lvl="1" marL="685800" rtl="0" algn="l">
              <a:lnSpc>
                <a:spcPct val="130000"/>
              </a:lnSpc>
              <a:spcBef>
                <a:spcPts val="0"/>
              </a:spcBef>
              <a:spcAft>
                <a:spcPts val="0"/>
              </a:spcAft>
              <a:buClr>
                <a:schemeClr val="dk1"/>
              </a:buClr>
              <a:buSzPts val="1400"/>
              <a:buFont typeface="Red Hat Display"/>
              <a:buChar char="○"/>
            </a:pPr>
            <a:r>
              <a:rPr lang="en" sz="1400">
                <a:solidFill>
                  <a:schemeClr val="dk1"/>
                </a:solidFill>
                <a:latin typeface="Red Hat Display"/>
                <a:ea typeface="Red Hat Display"/>
                <a:cs typeface="Red Hat Display"/>
                <a:sym typeface="Red Hat Display"/>
              </a:rPr>
              <a:t>Nodes without a Router continue to participate in the VRRP domain, but fail the check script, so are ineligible for hosting the VIP</a:t>
            </a:r>
            <a:endParaRPr sz="1400">
              <a:solidFill>
                <a:schemeClr val="dk1"/>
              </a:solidFill>
              <a:latin typeface="Red Hat Display"/>
              <a:ea typeface="Red Hat Display"/>
              <a:cs typeface="Red Hat Display"/>
              <a:sym typeface="Red Hat Display"/>
            </a:endParaRPr>
          </a:p>
          <a:p>
            <a:pPr indent="-254000" lvl="0" marL="342900" rtl="0" algn="l">
              <a:lnSpc>
                <a:spcPct val="130000"/>
              </a:lnSpc>
              <a:spcBef>
                <a:spcPts val="0"/>
              </a:spcBef>
              <a:spcAft>
                <a:spcPts val="0"/>
              </a:spcAft>
              <a:buClr>
                <a:schemeClr val="dk1"/>
              </a:buClr>
              <a:buSzPts val="1400"/>
              <a:buFont typeface="Red Hat Display"/>
              <a:buChar char="●"/>
            </a:pPr>
            <a:r>
              <a:rPr lang="en" sz="1400">
                <a:solidFill>
                  <a:schemeClr val="dk1"/>
                </a:solidFill>
                <a:latin typeface="Red Hat Display"/>
                <a:ea typeface="Red Hat Display"/>
                <a:cs typeface="Red Hat Display"/>
                <a:sym typeface="Red Hat Display"/>
              </a:rPr>
              <a:t>Traffic destined for the </a:t>
            </a:r>
            <a:r>
              <a:rPr lang="en" sz="1400">
                <a:solidFill>
                  <a:schemeClr val="dk1"/>
                </a:solidFill>
                <a:latin typeface="Consolas"/>
                <a:ea typeface="Consolas"/>
                <a:cs typeface="Consolas"/>
                <a:sym typeface="Consolas"/>
              </a:rPr>
              <a:t>*.apps</a:t>
            </a:r>
            <a:r>
              <a:rPr lang="en" sz="1400">
                <a:solidFill>
                  <a:schemeClr val="dk1"/>
                </a:solidFill>
                <a:latin typeface="Red Hat Display"/>
                <a:ea typeface="Red Hat Display"/>
                <a:cs typeface="Red Hat Display"/>
                <a:sym typeface="Red Hat Display"/>
              </a:rPr>
              <a:t> Ingress VIP will be passed directly to the Router instance</a:t>
            </a:r>
            <a:endParaRPr sz="1400">
              <a:solidFill>
                <a:schemeClr val="dk1"/>
              </a:solidFill>
              <a:latin typeface="Red Hat Display"/>
              <a:ea typeface="Red Hat Display"/>
              <a:cs typeface="Red Hat Display"/>
              <a:sym typeface="Red Hat Display"/>
            </a:endParaRPr>
          </a:p>
        </p:txBody>
      </p:sp>
      <p:pic>
        <p:nvPicPr>
          <p:cNvPr id="1818" name="Google Shape;1818;p151"/>
          <p:cNvPicPr preferRelativeResize="0"/>
          <p:nvPr/>
        </p:nvPicPr>
        <p:blipFill rotWithShape="1">
          <a:blip r:embed="rId3">
            <a:alphaModFix/>
          </a:blip>
          <a:srcRect b="0" l="0" r="0" t="0"/>
          <a:stretch/>
        </p:blipFill>
        <p:spPr>
          <a:xfrm>
            <a:off x="4727417" y="3360080"/>
            <a:ext cx="958912" cy="958893"/>
          </a:xfrm>
          <a:prstGeom prst="rect">
            <a:avLst/>
          </a:prstGeom>
          <a:noFill/>
          <a:ln>
            <a:noFill/>
          </a:ln>
        </p:spPr>
      </p:pic>
      <p:pic>
        <p:nvPicPr>
          <p:cNvPr id="1819" name="Google Shape;1819;p151"/>
          <p:cNvPicPr preferRelativeResize="0"/>
          <p:nvPr/>
        </p:nvPicPr>
        <p:blipFill rotWithShape="1">
          <a:blip r:embed="rId3">
            <a:alphaModFix/>
          </a:blip>
          <a:srcRect b="0" l="0" r="0" t="0"/>
          <a:stretch/>
        </p:blipFill>
        <p:spPr>
          <a:xfrm>
            <a:off x="6068624" y="3360080"/>
            <a:ext cx="958912" cy="958893"/>
          </a:xfrm>
          <a:prstGeom prst="rect">
            <a:avLst/>
          </a:prstGeom>
          <a:noFill/>
          <a:ln>
            <a:noFill/>
          </a:ln>
        </p:spPr>
      </p:pic>
      <p:pic>
        <p:nvPicPr>
          <p:cNvPr id="1820" name="Google Shape;1820;p151"/>
          <p:cNvPicPr preferRelativeResize="0"/>
          <p:nvPr/>
        </p:nvPicPr>
        <p:blipFill rotWithShape="1">
          <a:blip r:embed="rId3">
            <a:alphaModFix/>
          </a:blip>
          <a:srcRect b="0" l="0" r="0" t="0"/>
          <a:stretch/>
        </p:blipFill>
        <p:spPr>
          <a:xfrm>
            <a:off x="7409830" y="3360080"/>
            <a:ext cx="958912" cy="958893"/>
          </a:xfrm>
          <a:prstGeom prst="rect">
            <a:avLst/>
          </a:prstGeom>
          <a:noFill/>
          <a:ln>
            <a:noFill/>
          </a:ln>
        </p:spPr>
      </p:pic>
      <p:cxnSp>
        <p:nvCxnSpPr>
          <p:cNvPr id="1821" name="Google Shape;1821;p151"/>
          <p:cNvCxnSpPr>
            <a:stCxn id="1818" idx="0"/>
            <a:endCxn id="1819" idx="0"/>
          </p:cNvCxnSpPr>
          <p:nvPr/>
        </p:nvCxnSpPr>
        <p:spPr>
          <a:xfrm flipH="1" rot="-5400000">
            <a:off x="5877224" y="2689730"/>
            <a:ext cx="600" cy="1341300"/>
          </a:xfrm>
          <a:prstGeom prst="bentConnector3">
            <a:avLst>
              <a:gd fmla="val -39687500" name="adj1"/>
            </a:avLst>
          </a:prstGeom>
          <a:noFill/>
          <a:ln cap="flat" cmpd="sng" w="28575">
            <a:solidFill>
              <a:srgbClr val="000000"/>
            </a:solidFill>
            <a:prstDash val="solid"/>
            <a:round/>
            <a:headEnd len="med" w="med" type="none"/>
            <a:tailEnd len="med" w="med" type="none"/>
          </a:ln>
        </p:spPr>
      </p:cxnSp>
      <p:cxnSp>
        <p:nvCxnSpPr>
          <p:cNvPr id="1822" name="Google Shape;1822;p151"/>
          <p:cNvCxnSpPr>
            <a:stCxn id="1819" idx="0"/>
            <a:endCxn id="1820" idx="0"/>
          </p:cNvCxnSpPr>
          <p:nvPr/>
        </p:nvCxnSpPr>
        <p:spPr>
          <a:xfrm flipH="1" rot="-5400000">
            <a:off x="7218430" y="2689730"/>
            <a:ext cx="600" cy="1341300"/>
          </a:xfrm>
          <a:prstGeom prst="bentConnector3">
            <a:avLst>
              <a:gd fmla="val -39687500" name="adj1"/>
            </a:avLst>
          </a:prstGeom>
          <a:noFill/>
          <a:ln cap="flat" cmpd="sng" w="28575">
            <a:solidFill>
              <a:srgbClr val="000000"/>
            </a:solidFill>
            <a:prstDash val="solid"/>
            <a:round/>
            <a:headEnd len="med" w="med" type="none"/>
            <a:tailEnd len="med" w="med" type="none"/>
          </a:ln>
        </p:spPr>
      </p:cxnSp>
      <p:pic>
        <p:nvPicPr>
          <p:cNvPr id="1823" name="Google Shape;1823;p151"/>
          <p:cNvPicPr preferRelativeResize="0"/>
          <p:nvPr/>
        </p:nvPicPr>
        <p:blipFill>
          <a:blip r:embed="rId4">
            <a:alphaModFix/>
          </a:blip>
          <a:stretch>
            <a:fillRect/>
          </a:stretch>
        </p:blipFill>
        <p:spPr>
          <a:xfrm>
            <a:off x="6021807" y="1837706"/>
            <a:ext cx="958912" cy="961553"/>
          </a:xfrm>
          <a:prstGeom prst="rect">
            <a:avLst/>
          </a:prstGeom>
          <a:noFill/>
          <a:ln>
            <a:noFill/>
          </a:ln>
        </p:spPr>
      </p:pic>
      <p:pic>
        <p:nvPicPr>
          <p:cNvPr id="1824" name="Google Shape;1824;p151"/>
          <p:cNvPicPr preferRelativeResize="0"/>
          <p:nvPr/>
        </p:nvPicPr>
        <p:blipFill rotWithShape="1">
          <a:blip r:embed="rId5">
            <a:alphaModFix/>
          </a:blip>
          <a:srcRect b="0" l="0" r="0" t="0"/>
          <a:stretch/>
        </p:blipFill>
        <p:spPr>
          <a:xfrm>
            <a:off x="6021806" y="653812"/>
            <a:ext cx="958912" cy="958933"/>
          </a:xfrm>
          <a:prstGeom prst="rect">
            <a:avLst/>
          </a:prstGeom>
          <a:noFill/>
          <a:ln>
            <a:noFill/>
          </a:ln>
        </p:spPr>
      </p:pic>
      <p:cxnSp>
        <p:nvCxnSpPr>
          <p:cNvPr id="1825" name="Google Shape;1825;p151"/>
          <p:cNvCxnSpPr/>
          <p:nvPr/>
        </p:nvCxnSpPr>
        <p:spPr>
          <a:xfrm>
            <a:off x="6501263" y="1560788"/>
            <a:ext cx="0" cy="421200"/>
          </a:xfrm>
          <a:prstGeom prst="straightConnector1">
            <a:avLst/>
          </a:prstGeom>
          <a:noFill/>
          <a:ln cap="flat" cmpd="sng" w="28575">
            <a:solidFill>
              <a:schemeClr val="accent3"/>
            </a:solidFill>
            <a:prstDash val="solid"/>
            <a:round/>
            <a:headEnd len="med" w="med" type="none"/>
            <a:tailEnd len="med" w="med" type="triangle"/>
          </a:ln>
        </p:spPr>
      </p:cxnSp>
      <p:cxnSp>
        <p:nvCxnSpPr>
          <p:cNvPr id="1826" name="Google Shape;1826;p151"/>
          <p:cNvCxnSpPr/>
          <p:nvPr/>
        </p:nvCxnSpPr>
        <p:spPr>
          <a:xfrm flipH="1">
            <a:off x="5250825" y="2567250"/>
            <a:ext cx="889500" cy="561900"/>
          </a:xfrm>
          <a:prstGeom prst="straightConnector1">
            <a:avLst/>
          </a:prstGeom>
          <a:noFill/>
          <a:ln cap="flat" cmpd="sng" w="28575">
            <a:solidFill>
              <a:schemeClr val="accent3"/>
            </a:solidFill>
            <a:prstDash val="solid"/>
            <a:round/>
            <a:headEnd len="med" w="med" type="none"/>
            <a:tailEnd len="med" w="med" type="triangle"/>
          </a:ln>
        </p:spPr>
      </p:cxnSp>
      <p:sp>
        <p:nvSpPr>
          <p:cNvPr id="1827" name="Google Shape;1827;p151"/>
          <p:cNvSpPr/>
          <p:nvPr/>
        </p:nvSpPr>
        <p:spPr>
          <a:xfrm flipH="1">
            <a:off x="7215621" y="1139475"/>
            <a:ext cx="1012067" cy="2320574"/>
          </a:xfrm>
          <a:custGeom>
            <a:rect b="b" l="l" r="r" t="t"/>
            <a:pathLst>
              <a:path extrusionOk="0" h="131907" w="63612">
                <a:moveTo>
                  <a:pt x="5356" y="131907"/>
                </a:moveTo>
                <a:cubicBezTo>
                  <a:pt x="5148" y="116511"/>
                  <a:pt x="-5601" y="61516"/>
                  <a:pt x="4108" y="39531"/>
                </a:cubicBezTo>
                <a:cubicBezTo>
                  <a:pt x="13817" y="17547"/>
                  <a:pt x="53695" y="6589"/>
                  <a:pt x="63612" y="0"/>
                </a:cubicBezTo>
              </a:path>
            </a:pathLst>
          </a:custGeom>
          <a:noFill/>
          <a:ln cap="flat" cmpd="sng" w="28575">
            <a:solidFill>
              <a:srgbClr val="38761D"/>
            </a:solidFill>
            <a:prstDash val="solid"/>
            <a:round/>
            <a:headEnd len="med" w="med" type="triangle"/>
            <a:tailEnd len="med" w="med" type="triangle"/>
          </a:ln>
        </p:spPr>
      </p:sp>
      <p:sp>
        <p:nvSpPr>
          <p:cNvPr id="1828" name="Google Shape;1828;p151"/>
          <p:cNvSpPr txBox="1"/>
          <p:nvPr/>
        </p:nvSpPr>
        <p:spPr>
          <a:xfrm>
            <a:off x="4822781" y="4122263"/>
            <a:ext cx="3476400" cy="4173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lang="en" sz="1400">
                <a:latin typeface="Red Hat Display"/>
                <a:ea typeface="Red Hat Display"/>
                <a:cs typeface="Red Hat Display"/>
                <a:sym typeface="Red Hat Display"/>
              </a:rPr>
              <a:t>Worker / Infra nodes</a:t>
            </a:r>
            <a:endParaRPr sz="1400">
              <a:latin typeface="Red Hat Display"/>
              <a:ea typeface="Red Hat Display"/>
              <a:cs typeface="Red Hat Display"/>
              <a:sym typeface="Red Hat Display"/>
            </a:endParaRPr>
          </a:p>
        </p:txBody>
      </p:sp>
      <p:pic>
        <p:nvPicPr>
          <p:cNvPr id="1829" name="Google Shape;1829;p151"/>
          <p:cNvPicPr preferRelativeResize="0"/>
          <p:nvPr/>
        </p:nvPicPr>
        <p:blipFill rotWithShape="1">
          <a:blip r:embed="rId6">
            <a:alphaModFix/>
          </a:blip>
          <a:srcRect b="0" l="0" r="0" t="0"/>
          <a:stretch/>
        </p:blipFill>
        <p:spPr>
          <a:xfrm>
            <a:off x="4856707" y="3335189"/>
            <a:ext cx="417387" cy="417375"/>
          </a:xfrm>
          <a:prstGeom prst="rect">
            <a:avLst/>
          </a:prstGeom>
          <a:noFill/>
          <a:ln>
            <a:noFill/>
          </a:ln>
        </p:spPr>
      </p:pic>
      <p:pic>
        <p:nvPicPr>
          <p:cNvPr id="1830" name="Google Shape;1830;p151"/>
          <p:cNvPicPr preferRelativeResize="0"/>
          <p:nvPr/>
        </p:nvPicPr>
        <p:blipFill rotWithShape="1">
          <a:blip r:embed="rId6">
            <a:alphaModFix/>
          </a:blip>
          <a:srcRect b="0" l="0" r="0" t="0"/>
          <a:stretch/>
        </p:blipFill>
        <p:spPr>
          <a:xfrm>
            <a:off x="7794892" y="3368424"/>
            <a:ext cx="417387" cy="417375"/>
          </a:xfrm>
          <a:prstGeom prst="rect">
            <a:avLst/>
          </a:prstGeom>
          <a:noFill/>
          <a:ln>
            <a:noFill/>
          </a:ln>
        </p:spPr>
      </p:pic>
      <p:cxnSp>
        <p:nvCxnSpPr>
          <p:cNvPr id="1831" name="Google Shape;1831;p151"/>
          <p:cNvCxnSpPr/>
          <p:nvPr/>
        </p:nvCxnSpPr>
        <p:spPr>
          <a:xfrm>
            <a:off x="6884363" y="2583525"/>
            <a:ext cx="941700" cy="512400"/>
          </a:xfrm>
          <a:prstGeom prst="straightConnector1">
            <a:avLst/>
          </a:prstGeom>
          <a:noFill/>
          <a:ln cap="flat" cmpd="sng" w="28575">
            <a:solidFill>
              <a:srgbClr val="38761D"/>
            </a:solidFill>
            <a:prstDash val="solid"/>
            <a:round/>
            <a:headEnd len="med" w="med" type="none"/>
            <a:tailEnd len="med" w="med" type="triangle"/>
          </a:ln>
        </p:spPr>
      </p:cxn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5" name="Shape 1835"/>
        <p:cNvGrpSpPr/>
        <p:nvPr/>
      </p:nvGrpSpPr>
      <p:grpSpPr>
        <a:xfrm>
          <a:off x="0" y="0"/>
          <a:ext cx="0" cy="0"/>
          <a:chOff x="0" y="0"/>
          <a:chExt cx="0" cy="0"/>
        </a:xfrm>
      </p:grpSpPr>
      <p:sp>
        <p:nvSpPr>
          <p:cNvPr id="1836" name="Google Shape;1836;p152"/>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1837" name="Google Shape;1837;p152"/>
          <p:cNvSpPr txBox="1"/>
          <p:nvPr/>
        </p:nvSpPr>
        <p:spPr>
          <a:xfrm>
            <a:off x="335831" y="41588"/>
            <a:ext cx="7074000" cy="612300"/>
          </a:xfrm>
          <a:prstGeom prst="rect">
            <a:avLst/>
          </a:prstGeom>
          <a:noFill/>
          <a:ln>
            <a:noFill/>
          </a:ln>
        </p:spPr>
        <p:txBody>
          <a:bodyPr anchorCtr="0" anchor="ctr" bIns="68575" lIns="329175" spcFirstLastPara="1" rIns="68575" wrap="square" tIns="68575">
            <a:noAutofit/>
          </a:bodyPr>
          <a:lstStyle/>
          <a:p>
            <a:pPr indent="0" lvl="0" marL="0" rtl="0" algn="l">
              <a:spcBef>
                <a:spcPts val="0"/>
              </a:spcBef>
              <a:spcAft>
                <a:spcPts val="0"/>
              </a:spcAft>
              <a:buNone/>
            </a:pPr>
            <a:r>
              <a:rPr lang="en" sz="2700">
                <a:latin typeface="Red Hat Display Medium"/>
                <a:ea typeface="Red Hat Display Medium"/>
                <a:cs typeface="Red Hat Display Medium"/>
                <a:sym typeface="Red Hat Display Medium"/>
              </a:rPr>
              <a:t>Requirements and limitations</a:t>
            </a:r>
            <a:endParaRPr sz="2700">
              <a:latin typeface="Red Hat Display Medium"/>
              <a:ea typeface="Red Hat Display Medium"/>
              <a:cs typeface="Red Hat Display Medium"/>
              <a:sym typeface="Red Hat Display Medium"/>
            </a:endParaRPr>
          </a:p>
        </p:txBody>
      </p:sp>
      <p:sp>
        <p:nvSpPr>
          <p:cNvPr id="1838" name="Google Shape;1838;p152"/>
          <p:cNvSpPr txBox="1"/>
          <p:nvPr/>
        </p:nvSpPr>
        <p:spPr>
          <a:xfrm>
            <a:off x="378050" y="914400"/>
            <a:ext cx="8230800" cy="3712800"/>
          </a:xfrm>
          <a:prstGeom prst="rect">
            <a:avLst/>
          </a:prstGeom>
          <a:noFill/>
          <a:ln>
            <a:noFill/>
          </a:ln>
        </p:spPr>
        <p:txBody>
          <a:bodyPr anchorCtr="0" anchor="t" bIns="68575" lIns="68575" spcFirstLastPara="1" rIns="68575" wrap="square" tIns="68575">
            <a:noAutofit/>
          </a:bodyPr>
          <a:lstStyle/>
          <a:p>
            <a:pPr indent="-254000" lvl="0" marL="342900" rtl="0" algn="l">
              <a:lnSpc>
                <a:spcPct val="130000"/>
              </a:lnSpc>
              <a:spcBef>
                <a:spcPts val="0"/>
              </a:spcBef>
              <a:spcAft>
                <a:spcPts val="0"/>
              </a:spcAft>
              <a:buClr>
                <a:schemeClr val="dk1"/>
              </a:buClr>
              <a:buSzPts val="1400"/>
              <a:buFont typeface="Red Hat Display"/>
              <a:buAutoNum type="arabicParenR"/>
            </a:pPr>
            <a:r>
              <a:rPr lang="en" sz="1400">
                <a:solidFill>
                  <a:schemeClr val="dk1"/>
                </a:solidFill>
                <a:latin typeface="Red Hat Display"/>
                <a:ea typeface="Red Hat Display"/>
                <a:cs typeface="Red Hat Display"/>
                <a:sym typeface="Red Hat Display"/>
              </a:rPr>
              <a:t>Multicast is required for the </a:t>
            </a:r>
            <a:r>
              <a:rPr lang="en" sz="1400">
                <a:solidFill>
                  <a:schemeClr val="dk1"/>
                </a:solidFill>
                <a:latin typeface="Red Hat Display"/>
                <a:ea typeface="Red Hat Display"/>
                <a:cs typeface="Red Hat Display"/>
                <a:sym typeface="Red Hat Display"/>
              </a:rPr>
              <a:t>Keepalived (VRRP) and mDNS configuration</a:t>
            </a:r>
            <a:r>
              <a:rPr lang="en" sz="1400">
                <a:solidFill>
                  <a:schemeClr val="dk1"/>
                </a:solidFill>
                <a:latin typeface="Red Hat Display"/>
                <a:ea typeface="Red Hat Display"/>
                <a:cs typeface="Red Hat Display"/>
                <a:sym typeface="Red Hat Display"/>
              </a:rPr>
              <a:t> used</a:t>
            </a:r>
            <a:endParaRPr sz="1400">
              <a:solidFill>
                <a:schemeClr val="dk1"/>
              </a:solidFill>
              <a:latin typeface="Red Hat Display"/>
              <a:ea typeface="Red Hat Display"/>
              <a:cs typeface="Red Hat Display"/>
              <a:sym typeface="Red Hat Display"/>
            </a:endParaRPr>
          </a:p>
          <a:p>
            <a:pPr indent="-254000" lvl="0" marL="342900" rtl="0" algn="l">
              <a:lnSpc>
                <a:spcPct val="130000"/>
              </a:lnSpc>
              <a:spcBef>
                <a:spcPts val="0"/>
              </a:spcBef>
              <a:spcAft>
                <a:spcPts val="0"/>
              </a:spcAft>
              <a:buClr>
                <a:schemeClr val="dk1"/>
              </a:buClr>
              <a:buSzPts val="1400"/>
              <a:buFont typeface="Red Hat Display"/>
              <a:buAutoNum type="arabicParenR"/>
            </a:pPr>
            <a:r>
              <a:rPr lang="en" sz="1400">
                <a:solidFill>
                  <a:schemeClr val="dk1"/>
                </a:solidFill>
                <a:latin typeface="Red Hat Display"/>
                <a:ea typeface="Red Hat Display"/>
                <a:cs typeface="Red Hat Display"/>
                <a:sym typeface="Red Hat Display"/>
              </a:rPr>
              <a:t>VRRP needs layer 2 adjacency to function</a:t>
            </a:r>
            <a:endParaRPr sz="1400">
              <a:solidFill>
                <a:schemeClr val="dk1"/>
              </a:solidFill>
              <a:latin typeface="Red Hat Display"/>
              <a:ea typeface="Red Hat Display"/>
              <a:cs typeface="Red Hat Display"/>
              <a:sym typeface="Red Hat Display"/>
            </a:endParaRPr>
          </a:p>
          <a:p>
            <a:pPr indent="-254000" lvl="1" marL="685800" rtl="0" algn="l">
              <a:lnSpc>
                <a:spcPct val="130000"/>
              </a:lnSpc>
              <a:spcBef>
                <a:spcPts val="0"/>
              </a:spcBef>
              <a:spcAft>
                <a:spcPts val="0"/>
              </a:spcAft>
              <a:buClr>
                <a:schemeClr val="dk1"/>
              </a:buClr>
              <a:buSzPts val="1400"/>
              <a:buFont typeface="Red Hat Display"/>
              <a:buAutoNum type="alphaLcParenR"/>
            </a:pPr>
            <a:r>
              <a:rPr lang="en" sz="1400">
                <a:solidFill>
                  <a:schemeClr val="dk1"/>
                </a:solidFill>
                <a:latin typeface="Red Hat Display"/>
                <a:ea typeface="Red Hat Display"/>
                <a:cs typeface="Red Hat Display"/>
                <a:sym typeface="Red Hat Display"/>
              </a:rPr>
              <a:t>All control plane nodes must be on the same subnet</a:t>
            </a:r>
            <a:endParaRPr sz="1400">
              <a:solidFill>
                <a:schemeClr val="dk1"/>
              </a:solidFill>
              <a:latin typeface="Red Hat Display"/>
              <a:ea typeface="Red Hat Display"/>
              <a:cs typeface="Red Hat Display"/>
              <a:sym typeface="Red Hat Display"/>
            </a:endParaRPr>
          </a:p>
          <a:p>
            <a:pPr indent="-254000" lvl="1" marL="685800" rtl="0" algn="l">
              <a:lnSpc>
                <a:spcPct val="130000"/>
              </a:lnSpc>
              <a:spcBef>
                <a:spcPts val="0"/>
              </a:spcBef>
              <a:spcAft>
                <a:spcPts val="0"/>
              </a:spcAft>
              <a:buClr>
                <a:schemeClr val="dk1"/>
              </a:buClr>
              <a:buSzPts val="1400"/>
              <a:buFont typeface="Red Hat Display"/>
              <a:buAutoNum type="alphaLcParenR"/>
            </a:pPr>
            <a:r>
              <a:rPr lang="en" sz="1400">
                <a:solidFill>
                  <a:schemeClr val="dk1"/>
                </a:solidFill>
                <a:latin typeface="Red Hat Display"/>
                <a:ea typeface="Red Hat Display"/>
                <a:cs typeface="Red Hat Display"/>
                <a:sym typeface="Red Hat Display"/>
              </a:rPr>
              <a:t>All worker nodes capable of hosting a router instance must be on the same subnet</a:t>
            </a:r>
            <a:endParaRPr sz="1400">
              <a:solidFill>
                <a:schemeClr val="dk1"/>
              </a:solidFill>
              <a:latin typeface="Red Hat Display"/>
              <a:ea typeface="Red Hat Display"/>
              <a:cs typeface="Red Hat Display"/>
              <a:sym typeface="Red Hat Display"/>
            </a:endParaRPr>
          </a:p>
          <a:p>
            <a:pPr indent="-254000" lvl="1" marL="685800" rtl="0" algn="l">
              <a:lnSpc>
                <a:spcPct val="130000"/>
              </a:lnSpc>
              <a:spcBef>
                <a:spcPts val="0"/>
              </a:spcBef>
              <a:spcAft>
                <a:spcPts val="0"/>
              </a:spcAft>
              <a:buClr>
                <a:schemeClr val="dk1"/>
              </a:buClr>
              <a:buSzPts val="1400"/>
              <a:buFont typeface="Red Hat Display"/>
              <a:buAutoNum type="alphaLcParenR"/>
            </a:pPr>
            <a:r>
              <a:rPr lang="en" sz="1400">
                <a:solidFill>
                  <a:schemeClr val="dk1"/>
                </a:solidFill>
                <a:latin typeface="Red Hat Display"/>
                <a:ea typeface="Red Hat Display"/>
                <a:cs typeface="Red Hat Display"/>
                <a:sym typeface="Red Hat Display"/>
              </a:rPr>
              <a:t>The VIPs must be on the same subnet as the hosts</a:t>
            </a:r>
            <a:endParaRPr sz="1400">
              <a:solidFill>
                <a:schemeClr val="dk1"/>
              </a:solidFill>
              <a:latin typeface="Red Hat Display"/>
              <a:ea typeface="Red Hat Display"/>
              <a:cs typeface="Red Hat Display"/>
              <a:sym typeface="Red Hat Display"/>
            </a:endParaRPr>
          </a:p>
          <a:p>
            <a:pPr indent="-254000" lvl="0" marL="342900" rtl="0" algn="l">
              <a:lnSpc>
                <a:spcPct val="130000"/>
              </a:lnSpc>
              <a:spcBef>
                <a:spcPts val="0"/>
              </a:spcBef>
              <a:spcAft>
                <a:spcPts val="0"/>
              </a:spcAft>
              <a:buClr>
                <a:schemeClr val="dk1"/>
              </a:buClr>
              <a:buSzPts val="1400"/>
              <a:buFont typeface="Red Hat Display"/>
              <a:buAutoNum type="arabicParenR"/>
            </a:pPr>
            <a:r>
              <a:rPr lang="en">
                <a:solidFill>
                  <a:schemeClr val="dk1"/>
                </a:solidFill>
                <a:latin typeface="Red Hat Display"/>
                <a:ea typeface="Red Hat Display"/>
                <a:cs typeface="Red Hat Display"/>
                <a:sym typeface="Red Hat Display"/>
              </a:rPr>
              <a:t>HAproxy performs NAT for the Clients IP.</a:t>
            </a:r>
            <a:endParaRPr sz="1400">
              <a:solidFill>
                <a:schemeClr val="dk1"/>
              </a:solidFill>
              <a:latin typeface="Red Hat Display"/>
              <a:ea typeface="Red Hat Display"/>
              <a:cs typeface="Red Hat Display"/>
              <a:sym typeface="Red Hat Display"/>
            </a:endParaRPr>
          </a:p>
          <a:p>
            <a:pPr indent="-254000" lvl="0" marL="342900" rtl="0" algn="l">
              <a:lnSpc>
                <a:spcPct val="130000"/>
              </a:lnSpc>
              <a:spcBef>
                <a:spcPts val="0"/>
              </a:spcBef>
              <a:spcAft>
                <a:spcPts val="0"/>
              </a:spcAft>
              <a:buClr>
                <a:schemeClr val="dk1"/>
              </a:buClr>
              <a:buSzPts val="1400"/>
              <a:buFont typeface="Red Hat Display"/>
              <a:buAutoNum type="arabicParenR"/>
            </a:pPr>
            <a:r>
              <a:rPr lang="en" sz="1400">
                <a:solidFill>
                  <a:schemeClr val="dk1"/>
                </a:solidFill>
                <a:latin typeface="Red Hat Display"/>
                <a:ea typeface="Red Hat Display"/>
                <a:cs typeface="Red Hat Display"/>
                <a:sym typeface="Red Hat Display"/>
              </a:rPr>
              <a:t>Keepalived failover will result in disconnected sessions, e.g. </a:t>
            </a:r>
            <a:r>
              <a:rPr lang="en" sz="1400">
                <a:solidFill>
                  <a:schemeClr val="dk1"/>
                </a:solidFill>
                <a:latin typeface="Consolas"/>
                <a:ea typeface="Consolas"/>
                <a:cs typeface="Consolas"/>
                <a:sym typeface="Consolas"/>
              </a:rPr>
              <a:t>oc logs -f &lt;pod&gt;</a:t>
            </a:r>
            <a:r>
              <a:rPr lang="en" sz="1400">
                <a:solidFill>
                  <a:schemeClr val="dk1"/>
                </a:solidFill>
                <a:latin typeface="Red Hat Display"/>
                <a:ea typeface="Red Hat Display"/>
                <a:cs typeface="Red Hat Display"/>
                <a:sym typeface="Red Hat Display"/>
              </a:rPr>
              <a:t> will terminate</a:t>
            </a:r>
            <a:endParaRPr sz="1400">
              <a:solidFill>
                <a:schemeClr val="dk1"/>
              </a:solidFill>
              <a:latin typeface="Red Hat Display"/>
              <a:ea typeface="Red Hat Display"/>
              <a:cs typeface="Red Hat Display"/>
              <a:sym typeface="Red Hat Display"/>
            </a:endParaRPr>
          </a:p>
          <a:p>
            <a:pPr indent="-254000" lvl="1" marL="685800" rtl="0" algn="l">
              <a:lnSpc>
                <a:spcPct val="130000"/>
              </a:lnSpc>
              <a:spcBef>
                <a:spcPts val="0"/>
              </a:spcBef>
              <a:spcAft>
                <a:spcPts val="0"/>
              </a:spcAft>
              <a:buClr>
                <a:schemeClr val="dk1"/>
              </a:buClr>
              <a:buSzPts val="1400"/>
              <a:buFont typeface="Red Hat Display"/>
              <a:buAutoNum type="alphaLcParenR"/>
            </a:pPr>
            <a:r>
              <a:rPr lang="en" sz="1400">
                <a:solidFill>
                  <a:schemeClr val="dk1"/>
                </a:solidFill>
                <a:latin typeface="Red Hat Display"/>
                <a:ea typeface="Red Hat Display"/>
                <a:cs typeface="Red Hat Display"/>
                <a:sym typeface="Red Hat Display"/>
              </a:rPr>
              <a:t>Failover may take several seconds</a:t>
            </a:r>
            <a:endParaRPr sz="1400">
              <a:solidFill>
                <a:schemeClr val="dk1"/>
              </a:solidFill>
              <a:latin typeface="Red Hat Display"/>
              <a:ea typeface="Red Hat Display"/>
              <a:cs typeface="Red Hat Display"/>
              <a:sym typeface="Red Hat Display"/>
            </a:endParaRPr>
          </a:p>
          <a:p>
            <a:pPr indent="-254000" lvl="0" marL="342900" rtl="0" algn="l">
              <a:lnSpc>
                <a:spcPct val="130000"/>
              </a:lnSpc>
              <a:spcBef>
                <a:spcPts val="0"/>
              </a:spcBef>
              <a:spcAft>
                <a:spcPts val="0"/>
              </a:spcAft>
              <a:buClr>
                <a:schemeClr val="dk1"/>
              </a:buClr>
              <a:buSzPts val="1400"/>
              <a:buFont typeface="Red Hat Display"/>
              <a:buAutoNum type="arabicParenR"/>
            </a:pPr>
            <a:r>
              <a:rPr lang="en">
                <a:solidFill>
                  <a:schemeClr val="dk1"/>
                </a:solidFill>
                <a:latin typeface="Red Hat Display"/>
                <a:ea typeface="Red Hat Display"/>
                <a:cs typeface="Red Hat Display"/>
                <a:sym typeface="Red Hat Display"/>
              </a:rPr>
              <a:t>The HAproxy for the ingress can load balance through TCP or through http</a:t>
            </a:r>
            <a:endParaRPr>
              <a:solidFill>
                <a:schemeClr val="dk1"/>
              </a:solidFill>
              <a:latin typeface="Red Hat Display"/>
              <a:ea typeface="Red Hat Display"/>
              <a:cs typeface="Red Hat Display"/>
              <a:sym typeface="Red Hat Display"/>
            </a:endParaRPr>
          </a:p>
          <a:p>
            <a:pPr indent="-234950" lvl="0" marL="342900" rtl="0" algn="l">
              <a:lnSpc>
                <a:spcPct val="130000"/>
              </a:lnSpc>
              <a:spcBef>
                <a:spcPts val="0"/>
              </a:spcBef>
              <a:spcAft>
                <a:spcPts val="0"/>
              </a:spcAft>
              <a:buClr>
                <a:schemeClr val="dk1"/>
              </a:buClr>
              <a:buSzPts val="1100"/>
              <a:buFont typeface="Red Hat Display"/>
              <a:buAutoNum type="arabicParenR"/>
            </a:pPr>
            <a:r>
              <a:rPr lang="en">
                <a:solidFill>
                  <a:schemeClr val="dk1"/>
                </a:solidFill>
                <a:latin typeface="Red Hat Display"/>
                <a:ea typeface="Red Hat Display"/>
                <a:cs typeface="Red Hat Display"/>
                <a:sym typeface="Red Hat Display"/>
              </a:rPr>
              <a:t>In case of http load balancing the HAproxy can set an X-forwarder-for or a proxy protocol to forward client information to the ingress</a:t>
            </a:r>
            <a:endParaRPr>
              <a:solidFill>
                <a:schemeClr val="dk1"/>
              </a:solidFill>
              <a:latin typeface="Red Hat Display"/>
              <a:ea typeface="Red Hat Display"/>
              <a:cs typeface="Red Hat Display"/>
              <a:sym typeface="Red Hat Display"/>
            </a:endParaRPr>
          </a:p>
          <a:p>
            <a:pPr indent="0" lvl="0" marL="685800" rtl="0" algn="l">
              <a:lnSpc>
                <a:spcPct val="130000"/>
              </a:lnSpc>
              <a:spcBef>
                <a:spcPts val="0"/>
              </a:spcBef>
              <a:spcAft>
                <a:spcPts val="0"/>
              </a:spcAft>
              <a:buNone/>
            </a:pPr>
            <a:r>
              <a:t/>
            </a:r>
            <a:endParaRPr sz="1400">
              <a:solidFill>
                <a:schemeClr val="dk1"/>
              </a:solidFill>
              <a:latin typeface="Red Hat Display"/>
              <a:ea typeface="Red Hat Display"/>
              <a:cs typeface="Red Hat Display"/>
              <a:sym typeface="Red Hat Display"/>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Red Hat - Light">
  <a:themeElements>
    <a:clrScheme name="Simple Light">
      <a:dk1>
        <a:srgbClr val="000000"/>
      </a:dk1>
      <a:lt1>
        <a:srgbClr val="FFFFFF"/>
      </a:lt1>
      <a:dk2>
        <a:srgbClr val="595959"/>
      </a:dk2>
      <a:lt2>
        <a:srgbClr val="EEEEEE"/>
      </a:lt2>
      <a:accent1>
        <a:srgbClr val="EE0000"/>
      </a:accent1>
      <a:accent2>
        <a:srgbClr val="CC0000"/>
      </a:accent2>
      <a:accent3>
        <a:srgbClr val="A30000"/>
      </a:accent3>
      <a:accent4>
        <a:srgbClr val="820000"/>
      </a:accent4>
      <a:accent5>
        <a:srgbClr val="BFBFBF"/>
      </a:accent5>
      <a:accent6>
        <a:srgbClr val="808080"/>
      </a:accent6>
      <a:hlink>
        <a:srgbClr val="EE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Red Hat widescreen template">
  <a:themeElements>
    <a:clrScheme name="Simple Light">
      <a:dk1>
        <a:srgbClr val="000000"/>
      </a:dk1>
      <a:lt1>
        <a:srgbClr val="FFFFFF"/>
      </a:lt1>
      <a:dk2>
        <a:srgbClr val="595959"/>
      </a:dk2>
      <a:lt2>
        <a:srgbClr val="EEEEEE"/>
      </a:lt2>
      <a:accent1>
        <a:srgbClr val="EE0000"/>
      </a:accent1>
      <a:accent2>
        <a:srgbClr val="CC0000"/>
      </a:accent2>
      <a:accent3>
        <a:srgbClr val="A30000"/>
      </a:accent3>
      <a:accent4>
        <a:srgbClr val="820000"/>
      </a:accent4>
      <a:accent5>
        <a:srgbClr val="BFBFBF"/>
      </a:accent5>
      <a:accent6>
        <a:srgbClr val="808080"/>
      </a:accent6>
      <a:hlink>
        <a:srgbClr val="EE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